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91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926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7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4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66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04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1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3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6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4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86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Rostlinná, živočišná a bakteriální buňka</a:t>
            </a:r>
            <a:br>
              <a:rPr lang="cs-CZ" dirty="0" smtClean="0"/>
            </a:br>
            <a:r>
              <a:rPr lang="cs-CZ" sz="2200" dirty="0" smtClean="0"/>
              <a:t>(srovnání)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Rostlinná buňka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Bývá větší než buňka živočišná.</a:t>
            </a:r>
          </a:p>
          <a:p>
            <a:r>
              <a:rPr lang="cs-CZ" dirty="0" smtClean="0"/>
              <a:t>Má stálejší tvar (protože má buněčnou stěnu).</a:t>
            </a:r>
          </a:p>
          <a:p>
            <a:r>
              <a:rPr lang="cs-CZ" dirty="0" smtClean="0"/>
              <a:t>Obsahuje chloroplasty (fotosyntéza </a:t>
            </a:r>
            <a:r>
              <a:rPr lang="cs-CZ" dirty="0"/>
              <a:t>→</a:t>
            </a:r>
            <a:r>
              <a:rPr lang="cs-CZ" dirty="0" smtClean="0"/>
              <a:t> tvorba ústrojných neboli organických látek).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Zkuste na obrázku najít chloroplasty.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Fraus - Přetah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863" y="2664382"/>
            <a:ext cx="2455149" cy="295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 flipV="1">
            <a:off x="5437239" y="3333136"/>
            <a:ext cx="2664542" cy="11897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5437239" y="4660490"/>
            <a:ext cx="3313471" cy="29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94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Živočišná buňka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Neobsahuje chloroplasty.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Organické (= ústrojné) látky tedy musí přijímat z okolí.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Fraus - Přetah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554" y="2806041"/>
            <a:ext cx="2431947" cy="293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4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Bakteriální buňka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Je menší než buňka rostlinná a živočišná.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Nemá jádro (obsahuje jadernou hmotu).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Má slizovité pouzdro.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s://attachments.office.net/owa/Alena.Nezvalova%40zshlubocky.cz/service.svc/s/GetAttachmentThumbnail?id=AAMkADY3OWUxM2FkLTQ3NmEtNDFkYi1hOWYwLTNmYTE4MmQ0MjJmOABGAAAAAAB9yiO4bSECS6WFTqSs%2BDROBwC80V0xV%2F6pS7Bv1lmHBT53AAAAAAEMAAC80V0xV%2F6pS7Bv1lmHBT53AAAsJwEEAAABEgAQAICFgppKQT9PlGQPN0Aworc%3D&amp;thumbnailType=2&amp;owa=outlook.office.com&amp;scriptVer=20201024001.02&amp;X-OWA-CANARY=C4a-4LjmiUOXTGEhK8X0rNAKALEFf9gYVk5Fcv7OIslnwkCDuzwZSvA1BA3SoJXCIWEAyIywVEU.&amp;token=eyJhbGciOiJSUzI1NiIsImtpZCI6IjU2MzU4ODUyMzRCOTI1MkRERTAwNTc2NkQ5RDlGMjc2NTY1RjYzRTIiLCJ0eXAiOiJKV1QiLCJ4NXQiOiJWaldJVWpTNUpTM2VBRmRtMmRueWRsWmZZLUkifQ.eyJvcmlnaW4iOiJodHRwczovL291dGxvb2sub2ZmaWNlLmNvbSIsInVjIjoiOGEzZDQwOWRmM2FkNGYzY2IyNjZmNzBmN2IzOTNlMzgiLCJzaWduaW5fc3RhdGUiOiJbXCJrbXNpXCJdIiwidmVyIjoiRXhjaGFuZ2UuQ2FsbGJhY2suVjEiLCJhcHBjdHhzZW5kZXIiOiJPd2FEb3dubG9hZEAzZmExOTJlYy1mYzczLTRkNTctOGEwYy00N2Q1OGU2NjExNzIiLCJpc3NyaW5nIjoiV1ciLCJhcHBjdHgiOiJ7XCJtc2V4Y2hwcm90XCI6XCJvd2FcIixcInByaW1hcnlzaWRcIjpcIlMtMS01LTIxLTE2MTIwODMxNzktNDEwMjAwMDY5OS0zNzg1NDgzNjk0LTE5OTMyMTU0XCIsXCJwdWlkXCI6XCIxMTUzODAxMTE3NjExMzkzMzQ1XCIsXCJvaWRcIjpcIjI4ZjI5NDE2LTg1ZDItNDZkYi1iYWFkLWYwMWY1MTU3ODdlNlwiLFwic2NvcGVcIjpcIk93YURvd25sb2FkXCJ9IiwibmJmIjoxNjA0MzA0MTQ1LCJleHAiOjE2MDQzMDQ3NDUsImlzcyI6IjAwMDAwMDAyLTAwMDAtMGZmMS1jZTAwLTAwMDAwMDAwMDAwMEAzZmExOTJlYy1mYzczLTRkNTctOGEwYy00N2Q1OGU2NjExNzIiLCJhdWQiOiIwMDAwMDAwMi0wMDAwLTBmZjEtY2UwMC0wMDAwMDAwMDAwMDAvYXR0YWNobWVudHMub2ZmaWNlLm5ldEAzZmExOTJlYy1mYzczLTRkNTctOGEwYy00N2Q1OGU2NjExNzIiLCJoYXBwIjoib3dhIn0.MJLAby_ampu9e35fWH62JrUQdxqPL4OOKfqbwyHhhYoaKUalN9VLXS9rzaXLjxQOw7FexS_fJEkJ1XZ0pRDBWCGOA1SIOAAgmgMnSv-XAI8Vr1yrEwcf6clxQGlECL89cP1ueEmMy4gmcHqsRjNEv7EA7S2TfcoKS73sQesWUvcy_sxU1BTJUA6yonjYpkFGvlpGA_o7VG2fPo2ODmaNwbwjFq4pUQBkv7EVpJKXbZFCfS6J9CsHLuqdSsISPJMCZDwx0kN88VbDwiWjELSKQi57p-DIMmDJ9STX6cDwuP7Ut95IrWht05neFypeZsAsm-YDxq_9BuabGIQtbgBh8A&amp;animation=tr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0576" y="2342039"/>
            <a:ext cx="2515045" cy="4280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62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jaké jsou projevy života buňky?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Buňka přijímá živiny a kyslík z okolního prostředí.</a:t>
            </a:r>
          </a:p>
          <a:p>
            <a:r>
              <a:rPr lang="cs-CZ" sz="2000" dirty="0"/>
              <a:t>Přijaté látky přeměňuje a některé vylučuje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Roste a vyvíjí se, přijímá podněty z okolí a pohybuje se.</a:t>
            </a:r>
          </a:p>
          <a:p>
            <a:r>
              <a:rPr lang="cs-CZ" sz="2000" dirty="0" smtClean="0"/>
              <a:t>Rozmnožuje se dělením.</a:t>
            </a:r>
            <a:endParaRPr lang="cs-CZ" sz="2000" dirty="0"/>
          </a:p>
        </p:txBody>
      </p:sp>
      <p:pic>
        <p:nvPicPr>
          <p:cNvPr id="5" name="Picture 2" descr="Fraus - Přetah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964" y="4280203"/>
            <a:ext cx="1487947" cy="179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raus - Přetahová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401" y="4325874"/>
            <a:ext cx="1446111" cy="174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attachments.office.net/owa/Alena.Nezvalova%40zshlubocky.cz/service.svc/s/GetAttachmentThumbnail?id=AAMkADY3OWUxM2FkLTQ3NmEtNDFkYi1hOWYwLTNmYTE4MmQ0MjJmOABGAAAAAAB9yiO4bSECS6WFTqSs%2BDROBwC80V0xV%2F6pS7Bv1lmHBT53AAAAAAEMAAC80V0xV%2F6pS7Bv1lmHBT53AAAsJwEEAAABEgAQAICFgppKQT9PlGQPN0Aworc%3D&amp;thumbnailType=2&amp;owa=outlook.office.com&amp;scriptVer=20201024001.02&amp;X-OWA-CANARY=C4a-4LjmiUOXTGEhK8X0rNAKALEFf9gYVk5Fcv7OIslnwkCDuzwZSvA1BA3SoJXCIWEAyIywVEU.&amp;token=eyJhbGciOiJSUzI1NiIsImtpZCI6IjU2MzU4ODUyMzRCOTI1MkRERTAwNTc2NkQ5RDlGMjc2NTY1RjYzRTIiLCJ0eXAiOiJKV1QiLCJ4NXQiOiJWaldJVWpTNUpTM2VBRmRtMmRueWRsWmZZLUkifQ.eyJvcmlnaW4iOiJodHRwczovL291dGxvb2sub2ZmaWNlLmNvbSIsInVjIjoiOGEzZDQwOWRmM2FkNGYzY2IyNjZmNzBmN2IzOTNlMzgiLCJzaWduaW5fc3RhdGUiOiJbXCJrbXNpXCJdIiwidmVyIjoiRXhjaGFuZ2UuQ2FsbGJhY2suVjEiLCJhcHBjdHhzZW5kZXIiOiJPd2FEb3dubG9hZEAzZmExOTJlYy1mYzczLTRkNTctOGEwYy00N2Q1OGU2NjExNzIiLCJpc3NyaW5nIjoiV1ciLCJhcHBjdHgiOiJ7XCJtc2V4Y2hwcm90XCI6XCJvd2FcIixcInByaW1hcnlzaWRcIjpcIlMtMS01LTIxLTE2MTIwODMxNzktNDEwMjAwMDY5OS0zNzg1NDgzNjk0LTE5OTMyMTU0XCIsXCJwdWlkXCI6XCIxMTUzODAxMTE3NjExMzkzMzQ1XCIsXCJvaWRcIjpcIjI4ZjI5NDE2LTg1ZDItNDZkYi1iYWFkLWYwMWY1MTU3ODdlNlwiLFwic2NvcGVcIjpcIk93YURvd25sb2FkXCJ9IiwibmJmIjoxNjA0MzA0MTQ1LCJleHAiOjE2MDQzMDQ3NDUsImlzcyI6IjAwMDAwMDAyLTAwMDAtMGZmMS1jZTAwLTAwMDAwMDAwMDAwMEAzZmExOTJlYy1mYzczLTRkNTctOGEwYy00N2Q1OGU2NjExNzIiLCJhdWQiOiIwMDAwMDAwMi0wMDAwLTBmZjEtY2UwMC0wMDAwMDAwMDAwMDAvYXR0YWNobWVudHMub2ZmaWNlLm5ldEAzZmExOTJlYy1mYzczLTRkNTctOGEwYy00N2Q1OGU2NjExNzIiLCJoYXBwIjoib3dhIn0.MJLAby_ampu9e35fWH62JrUQdxqPL4OOKfqbwyHhhYoaKUalN9VLXS9rzaXLjxQOw7FexS_fJEkJ1XZ0pRDBWCGOA1SIOAAgmgMnSv-XAI8Vr1yrEwcf6clxQGlECL89cP1ueEmMy4gmcHqsRjNEv7EA7S2TfcoKS73sQesWUvcy_sxU1BTJUA6yonjYpkFGvlpGA_o7VG2fPo2ODmaNwbwjFq4pUQBkv7EVpJKXbZFCfS6J9CsHLuqdSsISPJMCZDwx0kN88VbDwiWjELSKQi57p-DIMmDJ9STX6cDwuP7Ut95IrWht05neFypeZsAsm-YDxq_9BuabGIQtbgBh8A&amp;animation=tr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451615" y="3816984"/>
            <a:ext cx="1622920" cy="276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25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tedy hlavní rozdíly mezi jednotlivými buňkami?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Rostlinná buňka má navíc chloroplasty, vakuolu a buněčnou stěnu.</a:t>
            </a:r>
          </a:p>
          <a:p>
            <a:r>
              <a:rPr lang="cs-CZ" dirty="0" smtClean="0"/>
              <a:t>Bakteriální buňka nemá jádro a má slizovité pouzdro.</a:t>
            </a:r>
            <a:endParaRPr lang="cs-CZ" dirty="0"/>
          </a:p>
        </p:txBody>
      </p:sp>
      <p:pic>
        <p:nvPicPr>
          <p:cNvPr id="4" name="Picture 2" descr="Buňka JE ZÁKLADNÍ STAVEBNÍ A FUNKČNÍ JEDNOTKOU - ppt stáhnou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" t="31385" r="83" b="19288"/>
          <a:stretch/>
        </p:blipFill>
        <p:spPr bwMode="auto">
          <a:xfrm>
            <a:off x="2340078" y="3699825"/>
            <a:ext cx="5464629" cy="20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attachments.office.net/owa/Alena.Nezvalova%40zshlubocky.cz/service.svc/s/GetAttachmentThumbnail?id=AAMkADY3OWUxM2FkLTQ3NmEtNDFkYi1hOWYwLTNmYTE4MmQ0MjJmOABGAAAAAAB9yiO4bSECS6WFTqSs%2BDROBwC80V0xV%2F6pS7Bv1lmHBT53AAAAAAEMAAC80V0xV%2F6pS7Bv1lmHBT53AAAsJwEEAAABEgAQAICFgppKQT9PlGQPN0Aworc%3D&amp;thumbnailType=2&amp;owa=outlook.office.com&amp;scriptVer=20201024001.02&amp;X-OWA-CANARY=C4a-4LjmiUOXTGEhK8X0rNAKALEFf9gYVk5Fcv7OIslnwkCDuzwZSvA1BA3SoJXCIWEAyIywVEU.&amp;token=eyJhbGciOiJSUzI1NiIsImtpZCI6IjU2MzU4ODUyMzRCOTI1MkRERTAwNTc2NkQ5RDlGMjc2NTY1RjYzRTIiLCJ0eXAiOiJKV1QiLCJ4NXQiOiJWaldJVWpTNUpTM2VBRmRtMmRueWRsWmZZLUkifQ.eyJvcmlnaW4iOiJodHRwczovL291dGxvb2sub2ZmaWNlLmNvbSIsInVjIjoiOGEzZDQwOWRmM2FkNGYzY2IyNjZmNzBmN2IzOTNlMzgiLCJzaWduaW5fc3RhdGUiOiJbXCJrbXNpXCJdIiwidmVyIjoiRXhjaGFuZ2UuQ2FsbGJhY2suVjEiLCJhcHBjdHhzZW5kZXIiOiJPd2FEb3dubG9hZEAzZmExOTJlYy1mYzczLTRkNTctOGEwYy00N2Q1OGU2NjExNzIiLCJpc3NyaW5nIjoiV1ciLCJhcHBjdHgiOiJ7XCJtc2V4Y2hwcm90XCI6XCJvd2FcIixcInByaW1hcnlzaWRcIjpcIlMtMS01LTIxLTE2MTIwODMxNzktNDEwMjAwMDY5OS0zNzg1NDgzNjk0LTE5OTMyMTU0XCIsXCJwdWlkXCI6XCIxMTUzODAxMTE3NjExMzkzMzQ1XCIsXCJvaWRcIjpcIjI4ZjI5NDE2LTg1ZDItNDZkYi1iYWFkLWYwMWY1MTU3ODdlNlwiLFwic2NvcGVcIjpcIk93YURvd25sb2FkXCJ9IiwibmJmIjoxNjA0MzA0MTQ1LCJleHAiOjE2MDQzMDQ3NDUsImlzcyI6IjAwMDAwMDAyLTAwMDAtMGZmMS1jZTAwLTAwMDAwMDAwMDAwMEAzZmExOTJlYy1mYzczLTRkNTctOGEwYy00N2Q1OGU2NjExNzIiLCJhdWQiOiIwMDAwMDAwMi0wMDAwLTBmZjEtY2UwMC0wMDAwMDAwMDAwMDAvYXR0YWNobWVudHMub2ZmaWNlLm5ldEAzZmExOTJlYy1mYzczLTRkNTctOGEwYy00N2Q1OGU2NjExNzIiLCJoYXBwIjoib3dhIn0.MJLAby_ampu9e35fWH62JrUQdxqPL4OOKfqbwyHhhYoaKUalN9VLXS9rzaXLjxQOw7FexS_fJEkJ1XZ0pRDBWCGOA1SIOAAgmgMnSv-XAI8Vr1yrEwcf6clxQGlECL89cP1ueEmMy4gmcHqsRjNEv7EA7S2TfcoKS73sQesWUvcy_sxU1BTJUA6yonjYpkFGvlpGA_o7VG2fPo2ODmaNwbwjFq4pUQBkv7EVpJKXbZFCfS6J9CsHLuqdSsISPJMCZDwx0kN88VbDwiWjELSKQi57p-DIMmDJ9STX6cDwuP7Ut95IrWht05neFypeZsAsm-YDxq_9BuabGIQtbgBh8A&amp;animation=tr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63083" y="3975971"/>
            <a:ext cx="1305679" cy="222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7482348" y="3254477"/>
            <a:ext cx="2163097" cy="1386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5742039" y="2979174"/>
            <a:ext cx="304800" cy="195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6459794" y="2969342"/>
            <a:ext cx="147483" cy="1573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7020232" y="2979174"/>
            <a:ext cx="1140542" cy="1759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27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Ke každé buňce zkuste přiřadit 2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59726" y="2638044"/>
            <a:ext cx="178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731470" y="2638042"/>
            <a:ext cx="222939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Jsem větší než živočišná buňka.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231136" y="5093696"/>
            <a:ext cx="142385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ROSTLINNÁ BUŇKA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731470" y="4516731"/>
            <a:ext cx="222939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Obsahuji chlorofyl.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731470" y="5370695"/>
            <a:ext cx="2229394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Nemám jádro.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731470" y="3542703"/>
            <a:ext cx="222939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Mám slizovité pouzdro.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231136" y="2638043"/>
            <a:ext cx="1593668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BAKTERIÁLNÍ BUŇKA</a:t>
            </a:r>
            <a:endParaRPr lang="cs-CZ" dirty="0"/>
          </a:p>
        </p:txBody>
      </p:sp>
      <p:cxnSp>
        <p:nvCxnSpPr>
          <p:cNvPr id="12" name="Přímá spojnice se šipkou 11"/>
          <p:cNvCxnSpPr>
            <a:stCxn id="10" idx="3"/>
          </p:cNvCxnSpPr>
          <p:nvPr/>
        </p:nvCxnSpPr>
        <p:spPr>
          <a:xfrm>
            <a:off x="3824804" y="2961209"/>
            <a:ext cx="3906666" cy="8438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824804" y="3165987"/>
            <a:ext cx="3906666" cy="2349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V="1">
            <a:off x="3654987" y="2961209"/>
            <a:ext cx="4076483" cy="2279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6" idx="3"/>
          </p:cNvCxnSpPr>
          <p:nvPr/>
        </p:nvCxnSpPr>
        <p:spPr>
          <a:xfrm flipV="1">
            <a:off x="3654987" y="4640826"/>
            <a:ext cx="4076483" cy="776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02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NA JAKOU BUŇKU JSME V PŘECHOZÍM CVIČENÍ ZAPOMNĚLI?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předchozím cvičení chyběla buňka _____________.</a:t>
            </a:r>
          </a:p>
          <a:p>
            <a:r>
              <a:rPr lang="cs-CZ" dirty="0" smtClean="0"/>
              <a:t>A to je tady tato: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59726" y="2638044"/>
            <a:ext cx="178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11" name="Picture 2" descr="Fraus - Přetah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964" y="4280203"/>
            <a:ext cx="1487947" cy="179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Fraus - Přetahová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401" y="4325874"/>
            <a:ext cx="1446111" cy="174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attachments.office.net/owa/Alena.Nezvalova%40zshlubocky.cz/service.svc/s/GetAttachmentThumbnail?id=AAMkADY3OWUxM2FkLTQ3NmEtNDFkYi1hOWYwLTNmYTE4MmQ0MjJmOABGAAAAAAB9yiO4bSECS6WFTqSs%2BDROBwC80V0xV%2F6pS7Bv1lmHBT53AAAAAAEMAAC80V0xV%2F6pS7Bv1lmHBT53AAAsJwEEAAABEgAQAICFgppKQT9PlGQPN0Aworc%3D&amp;thumbnailType=2&amp;owa=outlook.office.com&amp;scriptVer=20201024001.02&amp;X-OWA-CANARY=C4a-4LjmiUOXTGEhK8X0rNAKALEFf9gYVk5Fcv7OIslnwkCDuzwZSvA1BA3SoJXCIWEAyIywVEU.&amp;token=eyJhbGciOiJSUzI1NiIsImtpZCI6IjU2MzU4ODUyMzRCOTI1MkRERTAwNTc2NkQ5RDlGMjc2NTY1RjYzRTIiLCJ0eXAiOiJKV1QiLCJ4NXQiOiJWaldJVWpTNUpTM2VBRmRtMmRueWRsWmZZLUkifQ.eyJvcmlnaW4iOiJodHRwczovL291dGxvb2sub2ZmaWNlLmNvbSIsInVjIjoiOGEzZDQwOWRmM2FkNGYzY2IyNjZmNzBmN2IzOTNlMzgiLCJzaWduaW5fc3RhdGUiOiJbXCJrbXNpXCJdIiwidmVyIjoiRXhjaGFuZ2UuQ2FsbGJhY2suVjEiLCJhcHBjdHhzZW5kZXIiOiJPd2FEb3dubG9hZEAzZmExOTJlYy1mYzczLTRkNTctOGEwYy00N2Q1OGU2NjExNzIiLCJpc3NyaW5nIjoiV1ciLCJhcHBjdHgiOiJ7XCJtc2V4Y2hwcm90XCI6XCJvd2FcIixcInByaW1hcnlzaWRcIjpcIlMtMS01LTIxLTE2MTIwODMxNzktNDEwMjAwMDY5OS0zNzg1NDgzNjk0LTE5OTMyMTU0XCIsXCJwdWlkXCI6XCIxMTUzODAxMTE3NjExMzkzMzQ1XCIsXCJvaWRcIjpcIjI4ZjI5NDE2LTg1ZDItNDZkYi1iYWFkLWYwMWY1MTU3ODdlNlwiLFwic2NvcGVcIjpcIk93YURvd25sb2FkXCJ9IiwibmJmIjoxNjA0MzA0MTQ1LCJleHAiOjE2MDQzMDQ3NDUsImlzcyI6IjAwMDAwMDAyLTAwMDAtMGZmMS1jZTAwLTAwMDAwMDAwMDAwMEAzZmExOTJlYy1mYzczLTRkNTctOGEwYy00N2Q1OGU2NjExNzIiLCJhdWQiOiIwMDAwMDAwMi0wMDAwLTBmZjEtY2UwMC0wMDAwMDAwMDAwMDAvYXR0YWNobWVudHMub2ZmaWNlLm5ldEAzZmExOTJlYy1mYzczLTRkNTctOGEwYy00N2Q1OGU2NjExNzIiLCJoYXBwIjoib3dhIn0.MJLAby_ampu9e35fWH62JrUQdxqPL4OOKfqbwyHhhYoaKUalN9VLXS9rzaXLjxQOw7FexS_fJEkJ1XZ0pRDBWCGOA1SIOAAgmgMnSv-XAI8Vr1yrEwcf6clxQGlECL89cP1ueEmMy4gmcHqsRjNEv7EA7S2TfcoKS73sQesWUvcy_sxU1BTJUA6yonjYpkFGvlpGA_o7VG2fPo2ODmaNwbwjFq4pUQBkv7EVpJKXbZFCfS6J9CsHLuqdSsISPJMCZDwx0kN88VbDwiWjELSKQi57p-DIMmDJ9STX6cDwuP7Ut95IrWht05neFypeZsAsm-YDxq_9BuabGIQtbgBh8A&amp;animation=tru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451615" y="3816984"/>
            <a:ext cx="1622920" cy="276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ál 13"/>
          <p:cNvSpPr/>
          <p:nvPr/>
        </p:nvSpPr>
        <p:spPr>
          <a:xfrm>
            <a:off x="4615542" y="3971109"/>
            <a:ext cx="2055223" cy="2525485"/>
          </a:xfrm>
          <a:prstGeom prst="ellipse">
            <a:avLst/>
          </a:prstGeom>
          <a:noFill/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999194" y="2479631"/>
            <a:ext cx="1494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živočišná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22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Parcel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82</TotalTime>
  <Words>196</Words>
  <Application>Microsoft Office PowerPoint</Application>
  <PresentationFormat>Širokoúhlá obrazovka</PresentationFormat>
  <Paragraphs>32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Parcel</vt:lpstr>
      <vt:lpstr>Rostlinná, živočišná a bakteriální buňka (srovnání)</vt:lpstr>
      <vt:lpstr>Rostlinná buňka</vt:lpstr>
      <vt:lpstr>Živočišná buňka</vt:lpstr>
      <vt:lpstr>Bakteriální buňka</vt:lpstr>
      <vt:lpstr>A jaké jsou projevy života buňky?</vt:lpstr>
      <vt:lpstr>Jaké jsou tedy hlavní rozdíly mezi jednotlivými buňkami?</vt:lpstr>
      <vt:lpstr>Ke každé buňce zkuste přiřadit 2 věty</vt:lpstr>
      <vt:lpstr>A NA JAKOU BUŇKU JSME V PŘECHOZÍM CVIČENÍ ZAPOMNĚLI?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Rostlinná a živočišná buňka (srovnání)</dc:title>
  <dc:creator>Nezvalová Alena</dc:creator>
  <cp:lastModifiedBy>Nezvalová Alena</cp:lastModifiedBy>
  <cp:revision>8</cp:revision>
  <dcterms:created xsi:type="dcterms:W3CDTF">2020-11-02T07:43:37Z</dcterms:created>
  <dcterms:modified xsi:type="dcterms:W3CDTF">2020-11-02T13:27:38Z</dcterms:modified>
</cp:coreProperties>
</file>