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14"/>
  </p:notesMasterIdLst>
  <p:sldIdLst>
    <p:sldId id="260" r:id="rId2"/>
    <p:sldId id="258" r:id="rId3"/>
    <p:sldId id="259" r:id="rId4"/>
    <p:sldId id="256" r:id="rId5"/>
    <p:sldId id="261" r:id="rId6"/>
    <p:sldId id="267" r:id="rId7"/>
    <p:sldId id="269" r:id="rId8"/>
    <p:sldId id="270" r:id="rId9"/>
    <p:sldId id="264" r:id="rId10"/>
    <p:sldId id="263" r:id="rId11"/>
    <p:sldId id="265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26D82-6511-4629-BA67-62BE3BB0C1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8C72844-E325-4612-AE56-EE86227CD312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cs-CZ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ČLENOVCI</a:t>
          </a:r>
        </a:p>
      </dgm:t>
    </dgm:pt>
    <dgm:pt modelId="{79294715-8555-4D17-AC18-08EBBFC0395E}" type="parTrans" cxnId="{CC370E87-3F9D-4993-B12D-B5D69E2D628F}">
      <dgm:prSet/>
      <dgm:spPr/>
      <dgm:t>
        <a:bodyPr/>
        <a:lstStyle/>
        <a:p>
          <a:endParaRPr lang="cs-CZ"/>
        </a:p>
      </dgm:t>
    </dgm:pt>
    <dgm:pt modelId="{0DD8FB76-3E5C-47DF-8043-C95BE035CAE6}" type="sibTrans" cxnId="{CC370E87-3F9D-4993-B12D-B5D69E2D628F}">
      <dgm:prSet/>
      <dgm:spPr/>
      <dgm:t>
        <a:bodyPr/>
        <a:lstStyle/>
        <a:p>
          <a:endParaRPr lang="cs-CZ"/>
        </a:p>
      </dgm:t>
    </dgm:pt>
    <dgm:pt modelId="{35D79C64-B7D5-4122-ADC6-3DEE713E23E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cs-CZ" sz="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PAVOUKOVCI</a:t>
          </a:r>
        </a:p>
      </dgm:t>
    </dgm:pt>
    <dgm:pt modelId="{751C23E5-D413-4537-8605-373DDC1CEB25}" type="parTrans" cxnId="{16617A36-25BE-42F2-9F47-07E60197DBAC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32D105C9-0512-43BB-B0E8-E1BC87B6805E}" type="sibTrans" cxnId="{16617A36-25BE-42F2-9F47-07E60197DBAC}">
      <dgm:prSet/>
      <dgm:spPr/>
      <dgm:t>
        <a:bodyPr/>
        <a:lstStyle/>
        <a:p>
          <a:endParaRPr lang="cs-CZ"/>
        </a:p>
      </dgm:t>
    </dgm:pt>
    <dgm:pt modelId="{689482B0-9D4B-4B9D-98C8-1085E5112865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cs-CZ" sz="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KORÝŠI</a:t>
          </a:r>
        </a:p>
      </dgm:t>
    </dgm:pt>
    <dgm:pt modelId="{353E379F-20AB-4870-8717-E1217CCADC62}" type="parTrans" cxnId="{3B501667-C58E-4DB3-B6E1-4C2590F73B9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F850D916-EBDB-4093-A1F7-F288C448A40E}" type="sibTrans" cxnId="{3B501667-C58E-4DB3-B6E1-4C2590F73B98}">
      <dgm:prSet/>
      <dgm:spPr/>
      <dgm:t>
        <a:bodyPr/>
        <a:lstStyle/>
        <a:p>
          <a:endParaRPr lang="cs-CZ"/>
        </a:p>
      </dgm:t>
    </dgm:pt>
    <dgm:pt modelId="{149A1F5A-D8AD-4CA0-933D-7736A0E5EF78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cs-CZ" sz="7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VZDUŠNICOVCI</a:t>
          </a:r>
        </a:p>
      </dgm:t>
    </dgm:pt>
    <dgm:pt modelId="{4649B89F-BF23-4313-A986-557E0BBAD791}" type="parTrans" cxnId="{F61F104F-44E7-4736-A158-A3E0F4441FE5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93B49A53-E36E-495C-A1E7-4F9096826C2D}" type="sibTrans" cxnId="{F61F104F-44E7-4736-A158-A3E0F4441FE5}">
      <dgm:prSet/>
      <dgm:spPr/>
      <dgm:t>
        <a:bodyPr/>
        <a:lstStyle/>
        <a:p>
          <a:endParaRPr lang="cs-CZ"/>
        </a:p>
      </dgm:t>
    </dgm:pt>
    <dgm:pt modelId="{4B93B02D-111F-4EBB-9E06-C140A248CA48}" type="pres">
      <dgm:prSet presAssocID="{03326D82-6511-4629-BA67-62BE3BB0C1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3AF6AAF-9219-47FA-997A-EC2236645D5E}" type="pres">
      <dgm:prSet presAssocID="{B8C72844-E325-4612-AE56-EE86227CD312}" presName="hierRoot1" presStyleCnt="0">
        <dgm:presLayoutVars>
          <dgm:hierBranch val="init"/>
        </dgm:presLayoutVars>
      </dgm:prSet>
      <dgm:spPr/>
    </dgm:pt>
    <dgm:pt modelId="{C769A8F9-5988-480D-B88A-FC4E1FA2E1D3}" type="pres">
      <dgm:prSet presAssocID="{B8C72844-E325-4612-AE56-EE86227CD312}" presName="rootComposite1" presStyleCnt="0"/>
      <dgm:spPr/>
    </dgm:pt>
    <dgm:pt modelId="{9A371DCB-A652-4AD6-B233-BCFEB6D7E0CB}" type="pres">
      <dgm:prSet presAssocID="{B8C72844-E325-4612-AE56-EE86227CD31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333456-35A3-4CC6-AE61-F0A84C711751}" type="pres">
      <dgm:prSet presAssocID="{B8C72844-E325-4612-AE56-EE86227CD312}" presName="rootConnector1" presStyleLbl="node1" presStyleIdx="0" presStyleCnt="0"/>
      <dgm:spPr/>
      <dgm:t>
        <a:bodyPr/>
        <a:lstStyle/>
        <a:p>
          <a:endParaRPr lang="cs-CZ"/>
        </a:p>
      </dgm:t>
    </dgm:pt>
    <dgm:pt modelId="{0DDB3910-CA89-45E3-A62D-295AAC9CD6D9}" type="pres">
      <dgm:prSet presAssocID="{B8C72844-E325-4612-AE56-EE86227CD312}" presName="hierChild2" presStyleCnt="0"/>
      <dgm:spPr/>
    </dgm:pt>
    <dgm:pt modelId="{D0B46560-EEA9-41BA-8EB8-EDF6E0A13FDA}" type="pres">
      <dgm:prSet presAssocID="{751C23E5-D413-4537-8605-373DDC1CEB25}" presName="Name37" presStyleLbl="parChTrans1D2" presStyleIdx="0" presStyleCnt="3"/>
      <dgm:spPr/>
      <dgm:t>
        <a:bodyPr/>
        <a:lstStyle/>
        <a:p>
          <a:endParaRPr lang="cs-CZ"/>
        </a:p>
      </dgm:t>
    </dgm:pt>
    <dgm:pt modelId="{31FED5FE-84EA-4B02-ADFE-D6D2B00CEB38}" type="pres">
      <dgm:prSet presAssocID="{35D79C64-B7D5-4122-ADC6-3DEE713E23E0}" presName="hierRoot2" presStyleCnt="0">
        <dgm:presLayoutVars>
          <dgm:hierBranch val="init"/>
        </dgm:presLayoutVars>
      </dgm:prSet>
      <dgm:spPr/>
    </dgm:pt>
    <dgm:pt modelId="{0EDE92C7-ACBD-4089-9D2D-DC552BDBE46A}" type="pres">
      <dgm:prSet presAssocID="{35D79C64-B7D5-4122-ADC6-3DEE713E23E0}" presName="rootComposite" presStyleCnt="0"/>
      <dgm:spPr/>
    </dgm:pt>
    <dgm:pt modelId="{5EB6E0F0-CAF6-4203-A884-DBAD8FFC0AF9}" type="pres">
      <dgm:prSet presAssocID="{35D79C64-B7D5-4122-ADC6-3DEE713E23E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F33EC75-3807-4F3D-9031-4FAAA5A06683}" type="pres">
      <dgm:prSet presAssocID="{35D79C64-B7D5-4122-ADC6-3DEE713E23E0}" presName="rootConnector" presStyleLbl="node2" presStyleIdx="0" presStyleCnt="3"/>
      <dgm:spPr/>
      <dgm:t>
        <a:bodyPr/>
        <a:lstStyle/>
        <a:p>
          <a:endParaRPr lang="cs-CZ"/>
        </a:p>
      </dgm:t>
    </dgm:pt>
    <dgm:pt modelId="{FF53F93B-9E64-4E4D-96C4-4A2D98F4D0C3}" type="pres">
      <dgm:prSet presAssocID="{35D79C64-B7D5-4122-ADC6-3DEE713E23E0}" presName="hierChild4" presStyleCnt="0"/>
      <dgm:spPr/>
    </dgm:pt>
    <dgm:pt modelId="{C9E2C023-FA9E-4FB5-B5CF-9AC6E970F11A}" type="pres">
      <dgm:prSet presAssocID="{35D79C64-B7D5-4122-ADC6-3DEE713E23E0}" presName="hierChild5" presStyleCnt="0"/>
      <dgm:spPr/>
    </dgm:pt>
    <dgm:pt modelId="{C9A6167F-7C80-4D50-A610-CD51683BA7B2}" type="pres">
      <dgm:prSet presAssocID="{353E379F-20AB-4870-8717-E1217CCADC62}" presName="Name37" presStyleLbl="parChTrans1D2" presStyleIdx="1" presStyleCnt="3"/>
      <dgm:spPr/>
      <dgm:t>
        <a:bodyPr/>
        <a:lstStyle/>
        <a:p>
          <a:endParaRPr lang="cs-CZ"/>
        </a:p>
      </dgm:t>
    </dgm:pt>
    <dgm:pt modelId="{283ACBB0-B198-4395-85C7-3FEF72421402}" type="pres">
      <dgm:prSet presAssocID="{689482B0-9D4B-4B9D-98C8-1085E5112865}" presName="hierRoot2" presStyleCnt="0">
        <dgm:presLayoutVars>
          <dgm:hierBranch val="init"/>
        </dgm:presLayoutVars>
      </dgm:prSet>
      <dgm:spPr/>
    </dgm:pt>
    <dgm:pt modelId="{FD72682F-B07D-4FEE-9996-35E35A6AFA4A}" type="pres">
      <dgm:prSet presAssocID="{689482B0-9D4B-4B9D-98C8-1085E5112865}" presName="rootComposite" presStyleCnt="0"/>
      <dgm:spPr/>
    </dgm:pt>
    <dgm:pt modelId="{CF233112-BF8B-4541-BD99-B2D730DBB595}" type="pres">
      <dgm:prSet presAssocID="{689482B0-9D4B-4B9D-98C8-1085E511286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2024501-81FC-4C71-BB13-1ADF399ABCF3}" type="pres">
      <dgm:prSet presAssocID="{689482B0-9D4B-4B9D-98C8-1085E5112865}" presName="rootConnector" presStyleLbl="node2" presStyleIdx="1" presStyleCnt="3"/>
      <dgm:spPr/>
      <dgm:t>
        <a:bodyPr/>
        <a:lstStyle/>
        <a:p>
          <a:endParaRPr lang="cs-CZ"/>
        </a:p>
      </dgm:t>
    </dgm:pt>
    <dgm:pt modelId="{F93A9652-DCD9-45FE-91CC-7ECDD02ADD71}" type="pres">
      <dgm:prSet presAssocID="{689482B0-9D4B-4B9D-98C8-1085E5112865}" presName="hierChild4" presStyleCnt="0"/>
      <dgm:spPr/>
    </dgm:pt>
    <dgm:pt modelId="{09206608-CF7A-4649-8C25-B657D6E1FFE9}" type="pres">
      <dgm:prSet presAssocID="{689482B0-9D4B-4B9D-98C8-1085E5112865}" presName="hierChild5" presStyleCnt="0"/>
      <dgm:spPr/>
    </dgm:pt>
    <dgm:pt modelId="{AB147EFB-B101-4D66-B033-8AA68E3EF3CE}" type="pres">
      <dgm:prSet presAssocID="{4649B89F-BF23-4313-A986-557E0BBAD791}" presName="Name37" presStyleLbl="parChTrans1D2" presStyleIdx="2" presStyleCnt="3"/>
      <dgm:spPr/>
      <dgm:t>
        <a:bodyPr/>
        <a:lstStyle/>
        <a:p>
          <a:endParaRPr lang="cs-CZ"/>
        </a:p>
      </dgm:t>
    </dgm:pt>
    <dgm:pt modelId="{9BD87ED1-3044-4451-9959-406903757570}" type="pres">
      <dgm:prSet presAssocID="{149A1F5A-D8AD-4CA0-933D-7736A0E5EF78}" presName="hierRoot2" presStyleCnt="0">
        <dgm:presLayoutVars>
          <dgm:hierBranch val="init"/>
        </dgm:presLayoutVars>
      </dgm:prSet>
      <dgm:spPr/>
    </dgm:pt>
    <dgm:pt modelId="{88CD2466-45B1-4DA5-A684-954CFA2E3B85}" type="pres">
      <dgm:prSet presAssocID="{149A1F5A-D8AD-4CA0-933D-7736A0E5EF78}" presName="rootComposite" presStyleCnt="0"/>
      <dgm:spPr/>
    </dgm:pt>
    <dgm:pt modelId="{A31BABB8-04B0-4B66-AD86-E71C1E8F3C40}" type="pres">
      <dgm:prSet presAssocID="{149A1F5A-D8AD-4CA0-933D-7736A0E5EF7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F38114-E47E-4355-A716-9780BFB38207}" type="pres">
      <dgm:prSet presAssocID="{149A1F5A-D8AD-4CA0-933D-7736A0E5EF78}" presName="rootConnector" presStyleLbl="node2" presStyleIdx="2" presStyleCnt="3"/>
      <dgm:spPr/>
      <dgm:t>
        <a:bodyPr/>
        <a:lstStyle/>
        <a:p>
          <a:endParaRPr lang="cs-CZ"/>
        </a:p>
      </dgm:t>
    </dgm:pt>
    <dgm:pt modelId="{91B7BC65-C13B-4371-A952-9773879BA627}" type="pres">
      <dgm:prSet presAssocID="{149A1F5A-D8AD-4CA0-933D-7736A0E5EF78}" presName="hierChild4" presStyleCnt="0"/>
      <dgm:spPr/>
    </dgm:pt>
    <dgm:pt modelId="{E4565D30-75D3-4105-832E-376FBE69A642}" type="pres">
      <dgm:prSet presAssocID="{149A1F5A-D8AD-4CA0-933D-7736A0E5EF78}" presName="hierChild5" presStyleCnt="0"/>
      <dgm:spPr/>
    </dgm:pt>
    <dgm:pt modelId="{2598F9BE-6C0B-496C-AFF7-8A644EC4A029}" type="pres">
      <dgm:prSet presAssocID="{B8C72844-E325-4612-AE56-EE86227CD312}" presName="hierChild3" presStyleCnt="0"/>
      <dgm:spPr/>
    </dgm:pt>
  </dgm:ptLst>
  <dgm:cxnLst>
    <dgm:cxn modelId="{0438BB0B-8510-4EF8-8DF4-8AB7718FF87A}" type="presOf" srcId="{03326D82-6511-4629-BA67-62BE3BB0C140}" destId="{4B93B02D-111F-4EBB-9E06-C140A248CA48}" srcOrd="0" destOrd="0" presId="urn:microsoft.com/office/officeart/2005/8/layout/orgChart1"/>
    <dgm:cxn modelId="{4CDDCF13-FADF-4500-BDAE-E32F9C131128}" type="presOf" srcId="{149A1F5A-D8AD-4CA0-933D-7736A0E5EF78}" destId="{A31BABB8-04B0-4B66-AD86-E71C1E8F3C40}" srcOrd="0" destOrd="0" presId="urn:microsoft.com/office/officeart/2005/8/layout/orgChart1"/>
    <dgm:cxn modelId="{F61F104F-44E7-4736-A158-A3E0F4441FE5}" srcId="{B8C72844-E325-4612-AE56-EE86227CD312}" destId="{149A1F5A-D8AD-4CA0-933D-7736A0E5EF78}" srcOrd="2" destOrd="0" parTransId="{4649B89F-BF23-4313-A986-557E0BBAD791}" sibTransId="{93B49A53-E36E-495C-A1E7-4F9096826C2D}"/>
    <dgm:cxn modelId="{D478B2DB-61D7-4D7D-96FA-B356D8BB7F06}" type="presOf" srcId="{751C23E5-D413-4537-8605-373DDC1CEB25}" destId="{D0B46560-EEA9-41BA-8EB8-EDF6E0A13FDA}" srcOrd="0" destOrd="0" presId="urn:microsoft.com/office/officeart/2005/8/layout/orgChart1"/>
    <dgm:cxn modelId="{2321A1C4-80CC-4985-8EE6-A5429D4C724C}" type="presOf" srcId="{35D79C64-B7D5-4122-ADC6-3DEE713E23E0}" destId="{DF33EC75-3807-4F3D-9031-4FAAA5A06683}" srcOrd="1" destOrd="0" presId="urn:microsoft.com/office/officeart/2005/8/layout/orgChart1"/>
    <dgm:cxn modelId="{FFD362C5-E372-4CDB-A453-815C06D55E84}" type="presOf" srcId="{353E379F-20AB-4870-8717-E1217CCADC62}" destId="{C9A6167F-7C80-4D50-A610-CD51683BA7B2}" srcOrd="0" destOrd="0" presId="urn:microsoft.com/office/officeart/2005/8/layout/orgChart1"/>
    <dgm:cxn modelId="{3B501667-C58E-4DB3-B6E1-4C2590F73B98}" srcId="{B8C72844-E325-4612-AE56-EE86227CD312}" destId="{689482B0-9D4B-4B9D-98C8-1085E5112865}" srcOrd="1" destOrd="0" parTransId="{353E379F-20AB-4870-8717-E1217CCADC62}" sibTransId="{F850D916-EBDB-4093-A1F7-F288C448A40E}"/>
    <dgm:cxn modelId="{CC370E87-3F9D-4993-B12D-B5D69E2D628F}" srcId="{03326D82-6511-4629-BA67-62BE3BB0C140}" destId="{B8C72844-E325-4612-AE56-EE86227CD312}" srcOrd="0" destOrd="0" parTransId="{79294715-8555-4D17-AC18-08EBBFC0395E}" sibTransId="{0DD8FB76-3E5C-47DF-8043-C95BE035CAE6}"/>
    <dgm:cxn modelId="{6FDDD444-DA2B-45DC-A819-E2038346AF8A}" type="presOf" srcId="{689482B0-9D4B-4B9D-98C8-1085E5112865}" destId="{22024501-81FC-4C71-BB13-1ADF399ABCF3}" srcOrd="1" destOrd="0" presId="urn:microsoft.com/office/officeart/2005/8/layout/orgChart1"/>
    <dgm:cxn modelId="{EBE00045-495E-4B8D-88BC-0A9D40AACFC0}" type="presOf" srcId="{149A1F5A-D8AD-4CA0-933D-7736A0E5EF78}" destId="{F9F38114-E47E-4355-A716-9780BFB38207}" srcOrd="1" destOrd="0" presId="urn:microsoft.com/office/officeart/2005/8/layout/orgChart1"/>
    <dgm:cxn modelId="{20BF2C78-2677-48D7-AB34-DC5934D0B4F0}" type="presOf" srcId="{B8C72844-E325-4612-AE56-EE86227CD312}" destId="{9A371DCB-A652-4AD6-B233-BCFEB6D7E0CB}" srcOrd="0" destOrd="0" presId="urn:microsoft.com/office/officeart/2005/8/layout/orgChart1"/>
    <dgm:cxn modelId="{43AB1CC2-3C6C-489D-B842-DCB1C2A9DB0F}" type="presOf" srcId="{689482B0-9D4B-4B9D-98C8-1085E5112865}" destId="{CF233112-BF8B-4541-BD99-B2D730DBB595}" srcOrd="0" destOrd="0" presId="urn:microsoft.com/office/officeart/2005/8/layout/orgChart1"/>
    <dgm:cxn modelId="{16617A36-25BE-42F2-9F47-07E60197DBAC}" srcId="{B8C72844-E325-4612-AE56-EE86227CD312}" destId="{35D79C64-B7D5-4122-ADC6-3DEE713E23E0}" srcOrd="0" destOrd="0" parTransId="{751C23E5-D413-4537-8605-373DDC1CEB25}" sibTransId="{32D105C9-0512-43BB-B0E8-E1BC87B6805E}"/>
    <dgm:cxn modelId="{8E842698-BC30-4556-AD3B-AD547D531448}" type="presOf" srcId="{B8C72844-E325-4612-AE56-EE86227CD312}" destId="{F3333456-35A3-4CC6-AE61-F0A84C711751}" srcOrd="1" destOrd="0" presId="urn:microsoft.com/office/officeart/2005/8/layout/orgChart1"/>
    <dgm:cxn modelId="{4BA963AE-BD46-4C0C-AEFD-02B8AAA467A0}" type="presOf" srcId="{4649B89F-BF23-4313-A986-557E0BBAD791}" destId="{AB147EFB-B101-4D66-B033-8AA68E3EF3CE}" srcOrd="0" destOrd="0" presId="urn:microsoft.com/office/officeart/2005/8/layout/orgChart1"/>
    <dgm:cxn modelId="{0DD58771-2C82-43F8-8025-C87D5251101D}" type="presOf" srcId="{35D79C64-B7D5-4122-ADC6-3DEE713E23E0}" destId="{5EB6E0F0-CAF6-4203-A884-DBAD8FFC0AF9}" srcOrd="0" destOrd="0" presId="urn:microsoft.com/office/officeart/2005/8/layout/orgChart1"/>
    <dgm:cxn modelId="{EA7995DD-C140-4A35-92C4-BA26D7E5DB1C}" type="presParOf" srcId="{4B93B02D-111F-4EBB-9E06-C140A248CA48}" destId="{33AF6AAF-9219-47FA-997A-EC2236645D5E}" srcOrd="0" destOrd="0" presId="urn:microsoft.com/office/officeart/2005/8/layout/orgChart1"/>
    <dgm:cxn modelId="{F9E2BD74-F4CB-48E8-B81B-202D650EDB96}" type="presParOf" srcId="{33AF6AAF-9219-47FA-997A-EC2236645D5E}" destId="{C769A8F9-5988-480D-B88A-FC4E1FA2E1D3}" srcOrd="0" destOrd="0" presId="urn:microsoft.com/office/officeart/2005/8/layout/orgChart1"/>
    <dgm:cxn modelId="{1C0C52F9-D019-4DFA-98C6-FC89EB111795}" type="presParOf" srcId="{C769A8F9-5988-480D-B88A-FC4E1FA2E1D3}" destId="{9A371DCB-A652-4AD6-B233-BCFEB6D7E0CB}" srcOrd="0" destOrd="0" presId="urn:microsoft.com/office/officeart/2005/8/layout/orgChart1"/>
    <dgm:cxn modelId="{1BB0026D-3170-4032-AA51-E4C4780C901B}" type="presParOf" srcId="{C769A8F9-5988-480D-B88A-FC4E1FA2E1D3}" destId="{F3333456-35A3-4CC6-AE61-F0A84C711751}" srcOrd="1" destOrd="0" presId="urn:microsoft.com/office/officeart/2005/8/layout/orgChart1"/>
    <dgm:cxn modelId="{2C1C975D-9FEC-4C30-9279-26F3899D5290}" type="presParOf" srcId="{33AF6AAF-9219-47FA-997A-EC2236645D5E}" destId="{0DDB3910-CA89-45E3-A62D-295AAC9CD6D9}" srcOrd="1" destOrd="0" presId="urn:microsoft.com/office/officeart/2005/8/layout/orgChart1"/>
    <dgm:cxn modelId="{CF88F3A4-9323-48B6-990A-C33F582EC452}" type="presParOf" srcId="{0DDB3910-CA89-45E3-A62D-295AAC9CD6D9}" destId="{D0B46560-EEA9-41BA-8EB8-EDF6E0A13FDA}" srcOrd="0" destOrd="0" presId="urn:microsoft.com/office/officeart/2005/8/layout/orgChart1"/>
    <dgm:cxn modelId="{590C52AE-5FD4-4F91-9FA2-21D2AE28BAC0}" type="presParOf" srcId="{0DDB3910-CA89-45E3-A62D-295AAC9CD6D9}" destId="{31FED5FE-84EA-4B02-ADFE-D6D2B00CEB38}" srcOrd="1" destOrd="0" presId="urn:microsoft.com/office/officeart/2005/8/layout/orgChart1"/>
    <dgm:cxn modelId="{C0C907D6-9310-49A0-8DB3-DE4B7FE7367E}" type="presParOf" srcId="{31FED5FE-84EA-4B02-ADFE-D6D2B00CEB38}" destId="{0EDE92C7-ACBD-4089-9D2D-DC552BDBE46A}" srcOrd="0" destOrd="0" presId="urn:microsoft.com/office/officeart/2005/8/layout/orgChart1"/>
    <dgm:cxn modelId="{EBC34709-F8D4-4D22-801D-7D9F65A23E91}" type="presParOf" srcId="{0EDE92C7-ACBD-4089-9D2D-DC552BDBE46A}" destId="{5EB6E0F0-CAF6-4203-A884-DBAD8FFC0AF9}" srcOrd="0" destOrd="0" presId="urn:microsoft.com/office/officeart/2005/8/layout/orgChart1"/>
    <dgm:cxn modelId="{C20F3902-B82D-45E8-8899-66866249B65E}" type="presParOf" srcId="{0EDE92C7-ACBD-4089-9D2D-DC552BDBE46A}" destId="{DF33EC75-3807-4F3D-9031-4FAAA5A06683}" srcOrd="1" destOrd="0" presId="urn:microsoft.com/office/officeart/2005/8/layout/orgChart1"/>
    <dgm:cxn modelId="{85BDECC0-7FBB-40EB-B29A-C81D4559A019}" type="presParOf" srcId="{31FED5FE-84EA-4B02-ADFE-D6D2B00CEB38}" destId="{FF53F93B-9E64-4E4D-96C4-4A2D98F4D0C3}" srcOrd="1" destOrd="0" presId="urn:microsoft.com/office/officeart/2005/8/layout/orgChart1"/>
    <dgm:cxn modelId="{6728A43F-2F3C-42C6-814D-5545C60AAAFF}" type="presParOf" srcId="{31FED5FE-84EA-4B02-ADFE-D6D2B00CEB38}" destId="{C9E2C023-FA9E-4FB5-B5CF-9AC6E970F11A}" srcOrd="2" destOrd="0" presId="urn:microsoft.com/office/officeart/2005/8/layout/orgChart1"/>
    <dgm:cxn modelId="{D777C628-AF4A-4363-BE6C-0F5BD3249536}" type="presParOf" srcId="{0DDB3910-CA89-45E3-A62D-295AAC9CD6D9}" destId="{C9A6167F-7C80-4D50-A610-CD51683BA7B2}" srcOrd="2" destOrd="0" presId="urn:microsoft.com/office/officeart/2005/8/layout/orgChart1"/>
    <dgm:cxn modelId="{0D20A646-A2EA-4B56-8798-432382849612}" type="presParOf" srcId="{0DDB3910-CA89-45E3-A62D-295AAC9CD6D9}" destId="{283ACBB0-B198-4395-85C7-3FEF72421402}" srcOrd="3" destOrd="0" presId="urn:microsoft.com/office/officeart/2005/8/layout/orgChart1"/>
    <dgm:cxn modelId="{B0DABBA6-FC9A-4FEC-A775-E5A3ECBF732B}" type="presParOf" srcId="{283ACBB0-B198-4395-85C7-3FEF72421402}" destId="{FD72682F-B07D-4FEE-9996-35E35A6AFA4A}" srcOrd="0" destOrd="0" presId="urn:microsoft.com/office/officeart/2005/8/layout/orgChart1"/>
    <dgm:cxn modelId="{6825694F-805C-4826-9540-FD4A45F0DB87}" type="presParOf" srcId="{FD72682F-B07D-4FEE-9996-35E35A6AFA4A}" destId="{CF233112-BF8B-4541-BD99-B2D730DBB595}" srcOrd="0" destOrd="0" presId="urn:microsoft.com/office/officeart/2005/8/layout/orgChart1"/>
    <dgm:cxn modelId="{9577C83E-6E7C-49D8-8256-725CEB068A86}" type="presParOf" srcId="{FD72682F-B07D-4FEE-9996-35E35A6AFA4A}" destId="{22024501-81FC-4C71-BB13-1ADF399ABCF3}" srcOrd="1" destOrd="0" presId="urn:microsoft.com/office/officeart/2005/8/layout/orgChart1"/>
    <dgm:cxn modelId="{1C79D399-338E-421B-87CB-1FE3EC513E92}" type="presParOf" srcId="{283ACBB0-B198-4395-85C7-3FEF72421402}" destId="{F93A9652-DCD9-45FE-91CC-7ECDD02ADD71}" srcOrd="1" destOrd="0" presId="urn:microsoft.com/office/officeart/2005/8/layout/orgChart1"/>
    <dgm:cxn modelId="{13E40255-0B83-49D5-A75C-70505F64608B}" type="presParOf" srcId="{283ACBB0-B198-4395-85C7-3FEF72421402}" destId="{09206608-CF7A-4649-8C25-B657D6E1FFE9}" srcOrd="2" destOrd="0" presId="urn:microsoft.com/office/officeart/2005/8/layout/orgChart1"/>
    <dgm:cxn modelId="{8CBA3172-4DE9-4C73-9129-9D872C5DD711}" type="presParOf" srcId="{0DDB3910-CA89-45E3-A62D-295AAC9CD6D9}" destId="{AB147EFB-B101-4D66-B033-8AA68E3EF3CE}" srcOrd="4" destOrd="0" presId="urn:microsoft.com/office/officeart/2005/8/layout/orgChart1"/>
    <dgm:cxn modelId="{7D8F2574-446B-402D-9391-641F93583088}" type="presParOf" srcId="{0DDB3910-CA89-45E3-A62D-295AAC9CD6D9}" destId="{9BD87ED1-3044-4451-9959-406903757570}" srcOrd="5" destOrd="0" presId="urn:microsoft.com/office/officeart/2005/8/layout/orgChart1"/>
    <dgm:cxn modelId="{ADE04A20-B49B-4D90-A79D-8DC76DC0187D}" type="presParOf" srcId="{9BD87ED1-3044-4451-9959-406903757570}" destId="{88CD2466-45B1-4DA5-A684-954CFA2E3B85}" srcOrd="0" destOrd="0" presId="urn:microsoft.com/office/officeart/2005/8/layout/orgChart1"/>
    <dgm:cxn modelId="{3E190C09-BA25-4EE5-837D-11C68FD11646}" type="presParOf" srcId="{88CD2466-45B1-4DA5-A684-954CFA2E3B85}" destId="{A31BABB8-04B0-4B66-AD86-E71C1E8F3C40}" srcOrd="0" destOrd="0" presId="urn:microsoft.com/office/officeart/2005/8/layout/orgChart1"/>
    <dgm:cxn modelId="{1D8260F3-3E26-411A-8348-6757AEB1B6DD}" type="presParOf" srcId="{88CD2466-45B1-4DA5-A684-954CFA2E3B85}" destId="{F9F38114-E47E-4355-A716-9780BFB38207}" srcOrd="1" destOrd="0" presId="urn:microsoft.com/office/officeart/2005/8/layout/orgChart1"/>
    <dgm:cxn modelId="{DD124801-31D2-49F3-836C-E6B3BF323647}" type="presParOf" srcId="{9BD87ED1-3044-4451-9959-406903757570}" destId="{91B7BC65-C13B-4371-A952-9773879BA627}" srcOrd="1" destOrd="0" presId="urn:microsoft.com/office/officeart/2005/8/layout/orgChart1"/>
    <dgm:cxn modelId="{3265B6C1-3AAA-4C4C-9216-57814E15DD32}" type="presParOf" srcId="{9BD87ED1-3044-4451-9959-406903757570}" destId="{E4565D30-75D3-4105-832E-376FBE69A642}" srcOrd="2" destOrd="0" presId="urn:microsoft.com/office/officeart/2005/8/layout/orgChart1"/>
    <dgm:cxn modelId="{3B018DC0-A513-4FD2-B32E-A278AA17A6AD}" type="presParOf" srcId="{33AF6AAF-9219-47FA-997A-EC2236645D5E}" destId="{2598F9BE-6C0B-496C-AFF7-8A644EC4A029}" srcOrd="2" destOrd="0" presId="urn:microsoft.com/office/officeart/2005/8/layout/orgChart1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47EFB-B101-4D66-B033-8AA68E3EF3CE}">
      <dsp:nvSpPr>
        <dsp:cNvPr id="0" name=""/>
        <dsp:cNvSpPr/>
      </dsp:nvSpPr>
      <dsp:spPr>
        <a:xfrm>
          <a:off x="1633261" y="852532"/>
          <a:ext cx="1155544" cy="200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74"/>
              </a:lnTo>
              <a:lnTo>
                <a:pt x="1155544" y="100274"/>
              </a:lnTo>
              <a:lnTo>
                <a:pt x="1155544" y="20054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6167F-7C80-4D50-A610-CD51683BA7B2}">
      <dsp:nvSpPr>
        <dsp:cNvPr id="0" name=""/>
        <dsp:cNvSpPr/>
      </dsp:nvSpPr>
      <dsp:spPr>
        <a:xfrm>
          <a:off x="1587541" y="852532"/>
          <a:ext cx="91440" cy="200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54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46560-EEA9-41BA-8EB8-EDF6E0A13FDA}">
      <dsp:nvSpPr>
        <dsp:cNvPr id="0" name=""/>
        <dsp:cNvSpPr/>
      </dsp:nvSpPr>
      <dsp:spPr>
        <a:xfrm>
          <a:off x="477716" y="852532"/>
          <a:ext cx="1155544" cy="200548"/>
        </a:xfrm>
        <a:custGeom>
          <a:avLst/>
          <a:gdLst/>
          <a:ahLst/>
          <a:cxnLst/>
          <a:rect l="0" t="0" r="0" b="0"/>
          <a:pathLst>
            <a:path>
              <a:moveTo>
                <a:pt x="1155544" y="0"/>
              </a:moveTo>
              <a:lnTo>
                <a:pt x="1155544" y="100274"/>
              </a:lnTo>
              <a:lnTo>
                <a:pt x="0" y="100274"/>
              </a:lnTo>
              <a:lnTo>
                <a:pt x="0" y="20054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71DCB-A652-4AD6-B233-BCFEB6D7E0CB}">
      <dsp:nvSpPr>
        <dsp:cNvPr id="0" name=""/>
        <dsp:cNvSpPr/>
      </dsp:nvSpPr>
      <dsp:spPr>
        <a:xfrm>
          <a:off x="1155763" y="375034"/>
          <a:ext cx="954995" cy="477497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ČLENOVCI</a:t>
          </a:r>
        </a:p>
      </dsp:txBody>
      <dsp:txXfrm>
        <a:off x="1155763" y="375034"/>
        <a:ext cx="954995" cy="477497"/>
      </dsp:txXfrm>
    </dsp:sp>
    <dsp:sp modelId="{5EB6E0F0-CAF6-4203-A884-DBAD8FFC0AF9}">
      <dsp:nvSpPr>
        <dsp:cNvPr id="0" name=""/>
        <dsp:cNvSpPr/>
      </dsp:nvSpPr>
      <dsp:spPr>
        <a:xfrm>
          <a:off x="219" y="1053081"/>
          <a:ext cx="954995" cy="477497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PAVOUKOVCI</a:t>
          </a:r>
        </a:p>
      </dsp:txBody>
      <dsp:txXfrm>
        <a:off x="219" y="1053081"/>
        <a:ext cx="954995" cy="477497"/>
      </dsp:txXfrm>
    </dsp:sp>
    <dsp:sp modelId="{CF233112-BF8B-4541-BD99-B2D730DBB595}">
      <dsp:nvSpPr>
        <dsp:cNvPr id="0" name=""/>
        <dsp:cNvSpPr/>
      </dsp:nvSpPr>
      <dsp:spPr>
        <a:xfrm>
          <a:off x="1155763" y="1053081"/>
          <a:ext cx="954995" cy="477497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KORÝŠI</a:t>
          </a:r>
        </a:p>
      </dsp:txBody>
      <dsp:txXfrm>
        <a:off x="1155763" y="1053081"/>
        <a:ext cx="954995" cy="477497"/>
      </dsp:txXfrm>
    </dsp:sp>
    <dsp:sp modelId="{A31BABB8-04B0-4B66-AD86-E71C1E8F3C40}">
      <dsp:nvSpPr>
        <dsp:cNvPr id="0" name=""/>
        <dsp:cNvSpPr/>
      </dsp:nvSpPr>
      <dsp:spPr>
        <a:xfrm>
          <a:off x="2311307" y="1053081"/>
          <a:ext cx="954995" cy="477497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VZDUŠNICOVCI</a:t>
          </a:r>
        </a:p>
      </dsp:txBody>
      <dsp:txXfrm>
        <a:off x="2311307" y="1053081"/>
        <a:ext cx="954995" cy="477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439A0-2C19-4612-8803-67324C407C26}" type="datetimeFigureOut">
              <a:rPr lang="cs-CZ" smtClean="0"/>
              <a:t>27.03.2021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0667D-2550-40EB-B4F4-9F6872D4A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08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vodouch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stříbřitý, běžník kopretinový, štír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kýlnatý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rak říční, klíště obecné, křižák obecný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7D-2550-40EB-B4F4-9F6872D4AF6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04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 ostatních </a:t>
            </a:r>
            <a:r>
              <a:rPr lang="cs-CZ" dirty="0" err="1" smtClean="0"/>
              <a:t>vzdušnicovců</a:t>
            </a:r>
            <a:r>
              <a:rPr lang="cs-CZ" baseline="0" dirty="0" smtClean="0"/>
              <a:t> se liší počtem končetin – 3 páry.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7D-2550-40EB-B4F4-9F6872D4AF6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58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Většina zástupců</a:t>
            </a:r>
            <a:r>
              <a:rPr lang="cs-CZ" baseline="0" dirty="0" smtClean="0"/>
              <a:t> má 2 páry blanitých křídel vyztužených hustou žilnatinou, která jim dodává pevnost při letu.</a:t>
            </a:r>
          </a:p>
          <a:p>
            <a:r>
              <a:rPr lang="cs-CZ" baseline="0" dirty="0" smtClean="0"/>
              <a:t>Kyvadélko slouží k vyvažování.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7D-2550-40EB-B4F4-9F6872D4AF6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129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Smyslový orgán: především hmat,</a:t>
            </a:r>
            <a:r>
              <a:rPr lang="cs-CZ" baseline="0" dirty="0" smtClean="0"/>
              <a:t> čich a chuť.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7D-2550-40EB-B4F4-9F6872D4AF6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220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Minule jsme na obrázku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viděli včelu medonosnou.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naší krajině můžeme potkat dalších více než 600 druhů včelek. Přes 90 % druhů včel nežije v žádném společenství, ale vytváří páry. Tyto včely nazýváme často jako včelky samotářky. Tyto včely nevytvářejí med a nestaví si voskové plástve, přesto jsou pro nás životně důležité. Stejně tak jako včela medonosná, i ony sbírají nektar a pyl z květů a také rostlinný olej. → Opylují tedy rostliny, a ty se díky nim mohou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rozmnožovat.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7D-2550-40EB-B4F4-9F6872D4AF6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4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 smtClean="0"/>
              <a:t>Má 3 páry (6 končetin).</a:t>
            </a:r>
          </a:p>
          <a:p>
            <a:pPr marL="228600" indent="-228600">
              <a:buAutoNum type="arabicParenR"/>
            </a:pPr>
            <a:r>
              <a:rPr lang="cs-CZ" dirty="0" smtClean="0"/>
              <a:t>Kousací, bodavě sací, </a:t>
            </a:r>
            <a:r>
              <a:rPr lang="cs-CZ" dirty="0" err="1" smtClean="0"/>
              <a:t>lízavě</a:t>
            </a:r>
            <a:r>
              <a:rPr lang="cs-CZ" dirty="0" smtClean="0"/>
              <a:t> sací, sací.</a:t>
            </a:r>
          </a:p>
          <a:p>
            <a:pPr marL="228600" indent="-228600">
              <a:buAutoNum type="arabicParenR"/>
            </a:pPr>
            <a:r>
              <a:rPr lang="cs-CZ" dirty="0" smtClean="0"/>
              <a:t>A) skok</a:t>
            </a:r>
            <a:r>
              <a:rPr lang="cs-CZ" baseline="0" dirty="0" smtClean="0"/>
              <a:t> (kobylka, saranče), B) sběr pylu (včela), C) udržení se na hladkém povrchu – např. na skle (moucha), D) přidržení se na vlasu (veš).</a:t>
            </a:r>
            <a:endParaRPr lang="cs-CZ" dirty="0" smtClean="0"/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667D-2550-40EB-B4F4-9F6872D4AF6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79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82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4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1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9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9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0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1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2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9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7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4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national-geographic.cz/galerie/jak-vidi-svet-zvirata-pes-vcela-kocka-had-a-ptaci-36752.html?mm=8711453&amp;photo=1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remium Vector | Cute cartoons animal hand drawing sty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548640"/>
            <a:ext cx="5760720" cy="5760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592281" y="2411034"/>
            <a:ext cx="2804806" cy="2308324"/>
          </a:xfrm>
          <a:prstGeom prst="rect">
            <a:avLst/>
          </a:prstGeom>
          <a:solidFill>
            <a:srgbClr val="FAF1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>
                <a:latin typeface="Edwardian Script ITC" panose="030303020407070D0804" pitchFamily="66" charset="0"/>
              </a:rPr>
              <a:t>Dobré</a:t>
            </a:r>
          </a:p>
          <a:p>
            <a:pPr algn="ctr"/>
            <a:r>
              <a:rPr lang="cs-CZ" sz="7200" dirty="0" smtClean="0">
                <a:latin typeface="Edwardian Script ITC" panose="030303020407070D0804" pitchFamily="66" charset="0"/>
              </a:rPr>
              <a:t>ráno!</a:t>
            </a:r>
            <a:endParaRPr lang="cs-CZ" sz="7200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vidí včelka samotářka?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Aby rostliny navedly včelky na květ, mají květy převážně kontrastní barvu odlišnou od zbytku rostliny. </a:t>
            </a:r>
            <a:endParaRPr lang="cs-CZ" dirty="0" smtClean="0"/>
          </a:p>
          <a:p>
            <a:r>
              <a:rPr lang="cs-CZ" dirty="0" smtClean="0"/>
              <a:t>Včely </a:t>
            </a:r>
            <a:r>
              <a:rPr lang="cs-CZ" dirty="0"/>
              <a:t>navíc vidí i to, co zůstává lidskému oku </a:t>
            </a:r>
            <a:r>
              <a:rPr lang="cs-CZ" dirty="0" smtClean="0"/>
              <a:t>skryté, a to díky citlivosti na ultrafialové paprsky. Jde </a:t>
            </a:r>
            <a:r>
              <a:rPr lang="cs-CZ" dirty="0"/>
              <a:t>například o vzory, které lidé vůbec nevnímají, ale květiny jimi lákají opylovače a navigují je k místu, kde si mohou nabrat nektar a květ při tom opylit. </a:t>
            </a:r>
          </a:p>
          <a:p>
            <a:r>
              <a:rPr lang="cs-CZ" dirty="0" smtClean="0"/>
              <a:t>Podle vědců jsou nejoblíbenější barvy vyhledávané včelami purpurová, fialová a modrá.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pic>
        <p:nvPicPr>
          <p:cNvPr id="6" name="Picture 6" descr="https://www.zelenadomacnost.com/blog/wp-content/uploads/2020/02/uv-kvetiny-227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2631636"/>
            <a:ext cx="2352015" cy="31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čely samotářky – Wikiped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330" y="2638045"/>
            <a:ext cx="2481089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 – JAK VIDÍ DALŠÍ ŽIVOČICHOVÉ?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www.national-geographic.cz/galerie/jak-vidi-svet-zvirata-pes-vcela-kocka-had-a-ptaci-36752.html?mm=8711453&amp;photo=17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 descr="Caring for your cat's eyes | International Cat 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3634330"/>
            <a:ext cx="7729728" cy="38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Hmyzí otázky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Kolik párů končetin má hmyz?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 jakými typy ústního ústrojí se můžeme u zástupců hmyzu setkat?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K čemu slouží hmyzu následující přizpůsobení končetin:</a:t>
            </a:r>
          </a:p>
          <a:p>
            <a:pPr marL="571500" lvl="1" indent="-342900">
              <a:buFont typeface="+mj-lt"/>
              <a:buAutoNum type="alphaLcParenR"/>
            </a:pPr>
            <a:r>
              <a:rPr lang="cs-CZ" dirty="0"/>
              <a:t>d</a:t>
            </a:r>
            <a:r>
              <a:rPr lang="cs-CZ" dirty="0" smtClean="0"/>
              <a:t>louhé a silné nohy,</a:t>
            </a:r>
          </a:p>
          <a:p>
            <a:pPr marL="571500" lvl="1" indent="-342900">
              <a:buFont typeface="+mj-lt"/>
              <a:buAutoNum type="alphaLcParenR"/>
            </a:pPr>
            <a:r>
              <a:rPr lang="cs-CZ" dirty="0" smtClean="0"/>
              <a:t>košíčky a kartáčky,</a:t>
            </a:r>
          </a:p>
          <a:p>
            <a:pPr marL="571500" lvl="1" indent="-342900">
              <a:buFont typeface="+mj-lt"/>
              <a:buAutoNum type="alphaLcParenR"/>
            </a:pPr>
            <a:r>
              <a:rPr lang="cs-CZ" dirty="0" smtClean="0"/>
              <a:t>polštářky,</a:t>
            </a:r>
          </a:p>
          <a:p>
            <a:pPr marL="571500" lvl="1" indent="-342900">
              <a:buFont typeface="+mj-lt"/>
              <a:buAutoNum type="alphaLcParenR"/>
            </a:pPr>
            <a:r>
              <a:rPr lang="cs-CZ" dirty="0"/>
              <a:t>z</a:t>
            </a:r>
            <a:r>
              <a:rPr lang="cs-CZ" dirty="0" smtClean="0"/>
              <a:t>ahnuté háčky?</a:t>
            </a:r>
            <a:endParaRPr lang="cs-CZ" dirty="0"/>
          </a:p>
        </p:txBody>
      </p:sp>
      <p:pic>
        <p:nvPicPr>
          <p:cNvPr id="1026" name="Picture 2" descr="insects and bugs funny cartoon characters group - Download Free Vectors,  Clipart Graphics &amp; Vector 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7" y="2480663"/>
            <a:ext cx="4270375" cy="284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ypy ústního ústroj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7" y="5325644"/>
            <a:ext cx="4270375" cy="153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2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70774" y="744583"/>
            <a:ext cx="601755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Do třídy pavoukovců patří: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pouze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pavouci a sekáči,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pavouci, sekáči, roztoči a štíři,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pavouci, sekáči, štíři a krabi,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pouze pavouci.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Tělo pavoukovců je členěno na: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hlavu, hruď a zadeček,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hlavu a hruď,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hlavohruď a zadeček,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hlavohruď, zadeček a krátký ocásek.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Pavoukovci mají: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 páry kráčivých nohou + klepítka a makadla (celkem 6 párů končetin),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6 párů kráčivých nohou + klepítka a makadla (celkem 8 párů končetin),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2 páry kráčivých nohou + klepítka a makadla (celkem 4 páry končetin),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3 páry kráčivých nohou + klepítka a makadla (celkem 5 párů končetin).</a:t>
            </a:r>
          </a:p>
        </p:txBody>
      </p:sp>
      <p:sp>
        <p:nvSpPr>
          <p:cNvPr id="4" name="Obdélník 3"/>
          <p:cNvSpPr/>
          <p:nvPr/>
        </p:nvSpPr>
        <p:spPr>
          <a:xfrm>
            <a:off x="6788332" y="744583"/>
            <a:ext cx="601755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Pavoukovci dýchají: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žábrami,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plícemi,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střídavě žábrami a plícemi (mají obojí),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plicními vaky.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Korýši žijí: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pouze ve sladké vodě,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pouze ve slané vodě,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pouze na souši,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především ve vodě (slané i sladké).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Korýši mají: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vnější kostru, která se nazývá ulita,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vnější kostru, která se nazývá lastura,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vnější kostru, která se nazývá krunýř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vnitřní kostru.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351217" y="1233054"/>
            <a:ext cx="419557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51216" y="2720784"/>
            <a:ext cx="419557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351215" y="3580777"/>
            <a:ext cx="419557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6301743" y="1654995"/>
            <a:ext cx="419557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6301742" y="2928602"/>
            <a:ext cx="419557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6301742" y="3994391"/>
            <a:ext cx="419557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Stavba těla sklípkanů :: Chov sklípkan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59" y="4499457"/>
            <a:ext cx="3474722" cy="221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92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953" y="2573142"/>
            <a:ext cx="3198528" cy="212908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70774" y="744583"/>
            <a:ext cx="601755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Korýše dělíme na nižší a vyšší. Vyšší korýši jsou: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často mikroskopičtí živočichové,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součástí planktonu,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dokonalejší živočichové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méně dokonalí živočichové.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Korýš rak říční: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je živočich, který se živí především dravě, není chráněný zákonem,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je zákonem chráněný živočich, který se živí především dravě,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je noční živočich, který se živí především uhynulými živočichy, není chráněný zákonem,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je zákonem chráněný noční živočich, který se živí především uhynulými živočichy.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87" y="4280809"/>
            <a:ext cx="2786934" cy="20902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21459" r="21319" b="25041"/>
          <a:stretch/>
        </p:blipFill>
        <p:spPr>
          <a:xfrm>
            <a:off x="5633952" y="4280808"/>
            <a:ext cx="3158271" cy="20902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953" y="4280809"/>
            <a:ext cx="3198528" cy="20902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/>
          <a:stretch/>
        </p:blipFill>
        <p:spPr>
          <a:xfrm rot="5400000">
            <a:off x="8883004" y="-11361"/>
            <a:ext cx="2418425" cy="319852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" y="4280809"/>
            <a:ext cx="2863290" cy="2090202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302723" y="1456286"/>
            <a:ext cx="419557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302723" y="3160395"/>
            <a:ext cx="419557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8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200" y="605078"/>
            <a:ext cx="8991600" cy="1645920"/>
          </a:xfrm>
        </p:spPr>
        <p:txBody>
          <a:bodyPr/>
          <a:lstStyle/>
          <a:p>
            <a:r>
              <a:rPr lang="cs-CZ" dirty="0" smtClean="0"/>
              <a:t>hmyz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insects and bugs funny cartoon characters group - Download Free Vectors,  Clipart Graphics &amp; Vector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79" y="2378089"/>
            <a:ext cx="6441441" cy="42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8314" y="964692"/>
            <a:ext cx="3622549" cy="1188720"/>
          </a:xfrm>
        </p:spPr>
        <p:txBody>
          <a:bodyPr/>
          <a:lstStyle/>
          <a:p>
            <a:r>
              <a:rPr lang="cs-CZ" dirty="0" smtClean="0"/>
              <a:t>hmyz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3 páry končetin</a:t>
            </a:r>
          </a:p>
          <a:p>
            <a:endParaRPr lang="cs-CZ" dirty="0"/>
          </a:p>
          <a:p>
            <a:r>
              <a:rPr lang="cs-CZ" dirty="0" smtClean="0"/>
              <a:t>2 páry blanitých křídel (většina zástupců)</a:t>
            </a:r>
          </a:p>
          <a:p>
            <a:endParaRPr lang="cs-CZ" dirty="0"/>
          </a:p>
          <a:p>
            <a:r>
              <a:rPr lang="cs-CZ" dirty="0" smtClean="0"/>
              <a:t>1 pár článkovaných tykadel</a:t>
            </a:r>
          </a:p>
          <a:p>
            <a:endParaRPr lang="cs-CZ" dirty="0"/>
          </a:p>
          <a:p>
            <a:r>
              <a:rPr lang="cs-CZ" dirty="0" smtClean="0"/>
              <a:t>1 pár složených očí</a:t>
            </a:r>
          </a:p>
          <a:p>
            <a:endParaRPr lang="cs-CZ" dirty="0" smtClean="0"/>
          </a:p>
          <a:p>
            <a:r>
              <a:rPr lang="cs-CZ" dirty="0"/>
              <a:t>ú</a:t>
            </a:r>
            <a:r>
              <a:rPr lang="cs-CZ" dirty="0" smtClean="0"/>
              <a:t>stní ústrojí (kousací, bodavě sací, </a:t>
            </a:r>
            <a:r>
              <a:rPr lang="cs-CZ" dirty="0" err="1" smtClean="0"/>
              <a:t>lízavě</a:t>
            </a:r>
            <a:r>
              <a:rPr lang="cs-CZ" dirty="0" smtClean="0"/>
              <a:t> sací, sací)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17559106"/>
              </p:ext>
            </p:extLst>
          </p:nvPr>
        </p:nvGraphicFramePr>
        <p:xfrm>
          <a:off x="334537" y="247798"/>
          <a:ext cx="3266522" cy="190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Přímá spojnice se šipkou 10"/>
          <p:cNvCxnSpPr/>
          <p:nvPr/>
        </p:nvCxnSpPr>
        <p:spPr>
          <a:xfrm>
            <a:off x="3612995" y="1559052"/>
            <a:ext cx="2520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9616104" y="806345"/>
            <a:ext cx="1505414" cy="1505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UČ.</a:t>
            </a:r>
          </a:p>
          <a:p>
            <a:pPr algn="ctr"/>
            <a:r>
              <a:rPr lang="cs-CZ" dirty="0" smtClean="0"/>
              <a:t>OD STR.</a:t>
            </a:r>
          </a:p>
          <a:p>
            <a:pPr algn="ctr"/>
            <a:r>
              <a:rPr lang="cs-CZ" sz="3200" dirty="0" smtClean="0"/>
              <a:t>76</a:t>
            </a:r>
          </a:p>
        </p:txBody>
      </p:sp>
      <p:pic>
        <p:nvPicPr>
          <p:cNvPr id="4098" name="Picture 2" descr="typy ústního ústroj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423234"/>
            <a:ext cx="4270375" cy="153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ál 13"/>
          <p:cNvSpPr/>
          <p:nvPr/>
        </p:nvSpPr>
        <p:spPr>
          <a:xfrm>
            <a:off x="6338314" y="4822550"/>
            <a:ext cx="1244515" cy="1244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brouci</a:t>
            </a:r>
            <a:endParaRPr lang="cs-CZ" sz="2800" dirty="0" smtClean="0"/>
          </a:p>
        </p:txBody>
      </p:sp>
      <p:sp>
        <p:nvSpPr>
          <p:cNvPr id="16" name="Ovál 15"/>
          <p:cNvSpPr/>
          <p:nvPr/>
        </p:nvSpPr>
        <p:spPr>
          <a:xfrm>
            <a:off x="7445202" y="4822548"/>
            <a:ext cx="1244515" cy="1244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komáři</a:t>
            </a:r>
            <a:endParaRPr lang="cs-CZ" sz="2800" dirty="0" smtClean="0"/>
          </a:p>
        </p:txBody>
      </p:sp>
      <p:sp>
        <p:nvSpPr>
          <p:cNvPr id="17" name="Ovál 16"/>
          <p:cNvSpPr/>
          <p:nvPr/>
        </p:nvSpPr>
        <p:spPr>
          <a:xfrm>
            <a:off x="8552664" y="4822548"/>
            <a:ext cx="1244515" cy="1244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mouchy</a:t>
            </a:r>
            <a:endParaRPr lang="cs-CZ" sz="2800" dirty="0" smtClean="0"/>
          </a:p>
        </p:txBody>
      </p:sp>
      <p:sp>
        <p:nvSpPr>
          <p:cNvPr id="15" name="Ovál 14"/>
          <p:cNvSpPr/>
          <p:nvPr/>
        </p:nvSpPr>
        <p:spPr>
          <a:xfrm>
            <a:off x="9616104" y="4822547"/>
            <a:ext cx="1244515" cy="1244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motýli</a:t>
            </a:r>
            <a:endParaRPr lang="cs-CZ" sz="2800" dirty="0" smtClean="0"/>
          </a:p>
        </p:txBody>
      </p:sp>
      <p:cxnSp>
        <p:nvCxnSpPr>
          <p:cNvPr id="18" name="Přímá spojnice se šipkou 17"/>
          <p:cNvCxnSpPr>
            <a:endCxn id="4098" idx="1"/>
          </p:cNvCxnSpPr>
          <p:nvPr/>
        </p:nvCxnSpPr>
        <p:spPr>
          <a:xfrm flipV="1">
            <a:off x="2676293" y="4189412"/>
            <a:ext cx="3662595" cy="1107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3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2"/>
          <a:srcRect l="2583" t="34982" r="61625" b="42215"/>
          <a:stretch/>
        </p:blipFill>
        <p:spPr>
          <a:xfrm>
            <a:off x="2952363" y="2344949"/>
            <a:ext cx="6545766" cy="23457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PŘIZPŮSOBENÍ KONČETIN</a:t>
            </a:r>
            <a:endParaRPr lang="cs-CZ" dirty="0"/>
          </a:p>
        </p:txBody>
      </p:sp>
      <p:pic>
        <p:nvPicPr>
          <p:cNvPr id="4" name="Picture 56" descr="h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446" y="4882481"/>
            <a:ext cx="952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2" descr="h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71" y="4842341"/>
            <a:ext cx="83185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 descr="h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09" y="4794947"/>
            <a:ext cx="14478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3" descr="hmyz016-kopie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09" y="4840985"/>
            <a:ext cx="822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5" descr="h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71" y="5466460"/>
            <a:ext cx="14398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5" descr="h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71" y="5268022"/>
            <a:ext cx="6477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8" descr="hmyz016-kopi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520" y="4896012"/>
            <a:ext cx="7302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3"/>
          <p:cNvSpPr txBox="1">
            <a:spLocks noChangeArrowheads="1"/>
          </p:cNvSpPr>
          <p:nvPr/>
        </p:nvSpPr>
        <p:spPr bwMode="auto">
          <a:xfrm>
            <a:off x="6129996" y="5676010"/>
            <a:ext cx="190500" cy="1714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cs-CZ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4</a:t>
            </a:r>
            <a:endParaRPr lang="cs-CZ"/>
          </a:p>
        </p:txBody>
      </p:sp>
      <p:sp>
        <p:nvSpPr>
          <p:cNvPr id="12" name="Text Box 64"/>
          <p:cNvSpPr txBox="1">
            <a:spLocks noChangeArrowheads="1"/>
          </p:cNvSpPr>
          <p:nvPr/>
        </p:nvSpPr>
        <p:spPr bwMode="auto">
          <a:xfrm>
            <a:off x="4683784" y="6344347"/>
            <a:ext cx="190500" cy="1714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cs-CZ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2</a:t>
            </a:r>
            <a:endParaRPr lang="cs-CZ"/>
          </a:p>
        </p:txBody>
      </p:sp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3780496" y="6334822"/>
            <a:ext cx="190500" cy="1714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cs-CZ" sz="100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1</a:t>
            </a:r>
            <a:endParaRPr lang="cs-CZ" dirty="0"/>
          </a:p>
        </p:txBody>
      </p:sp>
      <p:sp>
        <p:nvSpPr>
          <p:cNvPr id="14" name="Text Box 69"/>
          <p:cNvSpPr txBox="1">
            <a:spLocks noChangeArrowheads="1"/>
          </p:cNvSpPr>
          <p:nvPr/>
        </p:nvSpPr>
        <p:spPr bwMode="auto">
          <a:xfrm>
            <a:off x="5274334" y="5702997"/>
            <a:ext cx="190500" cy="1714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cs-CZ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3</a:t>
            </a:r>
            <a:endParaRPr lang="cs-CZ"/>
          </a:p>
        </p:txBody>
      </p:sp>
      <p:sp>
        <p:nvSpPr>
          <p:cNvPr id="15" name="Text Box 70"/>
          <p:cNvSpPr txBox="1">
            <a:spLocks noChangeArrowheads="1"/>
          </p:cNvSpPr>
          <p:nvPr/>
        </p:nvSpPr>
        <p:spPr bwMode="auto">
          <a:xfrm>
            <a:off x="6784046" y="6523735"/>
            <a:ext cx="190500" cy="1714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cs-CZ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5</a:t>
            </a:r>
            <a:endParaRPr lang="cs-CZ"/>
          </a:p>
        </p:txBody>
      </p:sp>
      <p:sp>
        <p:nvSpPr>
          <p:cNvPr id="16" name="Text Box 71"/>
          <p:cNvSpPr txBox="1">
            <a:spLocks noChangeArrowheads="1"/>
          </p:cNvSpPr>
          <p:nvPr/>
        </p:nvSpPr>
        <p:spPr bwMode="auto">
          <a:xfrm>
            <a:off x="7763534" y="6514210"/>
            <a:ext cx="190500" cy="1714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cs-CZ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6</a:t>
            </a:r>
            <a:endParaRPr lang="cs-CZ"/>
          </a:p>
        </p:txBody>
      </p:sp>
      <p:sp>
        <p:nvSpPr>
          <p:cNvPr id="17" name="Text Box 72"/>
          <p:cNvSpPr txBox="1">
            <a:spLocks noChangeArrowheads="1"/>
          </p:cNvSpPr>
          <p:nvPr/>
        </p:nvSpPr>
        <p:spPr bwMode="auto">
          <a:xfrm>
            <a:off x="8916521" y="6169297"/>
            <a:ext cx="190500" cy="17145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cs-CZ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7</a:t>
            </a:r>
            <a:endParaRPr lang="cs-CZ"/>
          </a:p>
        </p:txBody>
      </p:sp>
      <p:pic>
        <p:nvPicPr>
          <p:cNvPr id="10244" name="Picture 4" descr="Premium Vector | Cute grasshopper carto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64" y="3161317"/>
            <a:ext cx="1637887" cy="173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88302" y="3286990"/>
            <a:ext cx="8866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pylu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BLANITÁ KŘÍDLA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většinou 2 páry</a:t>
            </a:r>
          </a:p>
          <a:p>
            <a:endParaRPr lang="cs-CZ" dirty="0"/>
          </a:p>
          <a:p>
            <a:r>
              <a:rPr lang="cs-CZ" dirty="0" smtClean="0"/>
              <a:t>u dvoukřídlých 2. pár přeměněn v kyvadélko</a:t>
            </a:r>
          </a:p>
          <a:p>
            <a:endParaRPr lang="cs-CZ" dirty="0"/>
          </a:p>
          <a:p>
            <a:r>
              <a:rPr lang="cs-CZ" dirty="0" smtClean="0"/>
              <a:t>u brouků 1. pár vyztužen chitinem → krovky</a:t>
            </a:r>
          </a:p>
        </p:txBody>
      </p:sp>
      <p:pic>
        <p:nvPicPr>
          <p:cNvPr id="8194" name="Picture 2" descr="Členovci (Arthropoda) - PDF Stažení zdarma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b="35150"/>
          <a:stretch/>
        </p:blipFill>
        <p:spPr bwMode="auto">
          <a:xfrm>
            <a:off x="8188006" y="2876560"/>
            <a:ext cx="4060951" cy="26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komá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76560"/>
            <a:ext cx="2092006" cy="26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2903594" y="3907871"/>
            <a:ext cx="4030606" cy="3321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1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tykadla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1 pár</a:t>
            </a:r>
          </a:p>
          <a:p>
            <a:endParaRPr lang="cs-CZ" dirty="0"/>
          </a:p>
          <a:p>
            <a:r>
              <a:rPr lang="cs-CZ" dirty="0" smtClean="0"/>
              <a:t>vždy článkovaná</a:t>
            </a:r>
          </a:p>
          <a:p>
            <a:endParaRPr lang="cs-CZ" dirty="0"/>
          </a:p>
          <a:p>
            <a:r>
              <a:rPr lang="cs-CZ" dirty="0" smtClean="0"/>
              <a:t>základní smyslový orgán</a:t>
            </a:r>
          </a:p>
          <a:p>
            <a:endParaRPr lang="cs-CZ" dirty="0"/>
          </a:p>
          <a:p>
            <a:r>
              <a:rPr lang="cs-CZ" dirty="0" smtClean="0"/>
              <a:t>rozmanitý tvar a funkce</a:t>
            </a:r>
          </a:p>
        </p:txBody>
      </p:sp>
      <p:pic>
        <p:nvPicPr>
          <p:cNvPr id="4098" name="Picture 2" descr="Třída: Hmyz - Insecta. - ppt stáhnout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6"/>
          <a:stretch/>
        </p:blipFill>
        <p:spPr bwMode="auto">
          <a:xfrm>
            <a:off x="4981194" y="2638044"/>
            <a:ext cx="6153716" cy="324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Složené oči hmyzu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oko je složeno z velkého počtu malých oček</a:t>
            </a:r>
          </a:p>
          <a:p>
            <a:endParaRPr lang="cs-CZ" dirty="0"/>
          </a:p>
          <a:p>
            <a:r>
              <a:rPr lang="cs-CZ" dirty="0"/>
              <a:t>k</a:t>
            </a:r>
            <a:r>
              <a:rPr lang="cs-CZ" dirty="0" smtClean="0"/>
              <a:t>aždé očko vytváří svůj obraz</a:t>
            </a:r>
          </a:p>
          <a:p>
            <a:endParaRPr lang="cs-CZ" dirty="0"/>
          </a:p>
          <a:p>
            <a:r>
              <a:rPr lang="cs-CZ" dirty="0" smtClean="0"/>
              <a:t>výsledkem je mozaika vjemů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4" name="Picture 4" descr="https://upload.wikimedia.org/wikipedia/commons/9/9a/Dragonfly_eye_3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3" y="2638043"/>
            <a:ext cx="2560085" cy="31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6726449" y="4979175"/>
            <a:ext cx="1746989" cy="1746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SLOŽENÉ OČI VÁŽKY</a:t>
            </a:r>
            <a:endParaRPr lang="cs-CZ" sz="3200" dirty="0" smtClean="0"/>
          </a:p>
        </p:txBody>
      </p:sp>
      <p:pic>
        <p:nvPicPr>
          <p:cNvPr id="5126" name="Picture 6" descr="https://pro-zivot.webnode.cz/_files/200000009-dd149de0eb/z_www.hmyz.net_jak%20vidi%20hmy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572" y="2638043"/>
            <a:ext cx="3330428" cy="314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 9"/>
          <p:cNvSpPr/>
          <p:nvPr/>
        </p:nvSpPr>
        <p:spPr>
          <a:xfrm>
            <a:off x="9674666" y="4979175"/>
            <a:ext cx="1746989" cy="1746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 NÁS VIDÍ MOUCHA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157425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239</TotalTime>
  <Words>558</Words>
  <Application>Microsoft Office PowerPoint</Application>
  <PresentationFormat>Širokoúhlá obrazovka</PresentationFormat>
  <Paragraphs>130</Paragraphs>
  <Slides>12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Edwardian Script ITC</vt:lpstr>
      <vt:lpstr>Gill Sans MT</vt:lpstr>
      <vt:lpstr>Times New Roman</vt:lpstr>
      <vt:lpstr>Wingdings</vt:lpstr>
      <vt:lpstr>Parcel</vt:lpstr>
      <vt:lpstr>Prezentace aplikace PowerPoint</vt:lpstr>
      <vt:lpstr>Prezentace aplikace PowerPoint</vt:lpstr>
      <vt:lpstr>Prezentace aplikace PowerPoint</vt:lpstr>
      <vt:lpstr>hmyz</vt:lpstr>
      <vt:lpstr>hmyz</vt:lpstr>
      <vt:lpstr>PŘIZPŮSOBENÍ KONČETIN</vt:lpstr>
      <vt:lpstr>BLANITÁ KŘÍDLA</vt:lpstr>
      <vt:lpstr>tykadla</vt:lpstr>
      <vt:lpstr>Složené oči hmyzu</vt:lpstr>
      <vt:lpstr>Jak vidí včelka samotářka?</vt:lpstr>
      <vt:lpstr>ZAJÍMAVOST – JAK VIDÍ DALŠÍ ŽIVOČICHOVÉ?</vt:lpstr>
      <vt:lpstr>Hmyzí otázky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Nezvalová</dc:creator>
  <cp:lastModifiedBy>Alena Nezvalová</cp:lastModifiedBy>
  <cp:revision>14</cp:revision>
  <dcterms:created xsi:type="dcterms:W3CDTF">2021-03-26T10:22:37Z</dcterms:created>
  <dcterms:modified xsi:type="dcterms:W3CDTF">2021-03-27T13:16:42Z</dcterms:modified>
</cp:coreProperties>
</file>