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924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78" d="100"/>
          <a:sy n="78" d="100"/>
        </p:scale>
        <p:origin x="91" y="2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11/22/2020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35831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11/22/2020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93441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11/22/2020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34259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11/22/2020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18433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11/22/2020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352016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11/22/2020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24764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11/22/2020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68180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11/22/2020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3962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11/22/2020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29526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11/22/2020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21708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5586B75A-687E-405C-8A0B-8D00578BA2C3}" type="datetimeFigureOut">
              <a:rPr lang="en-US" smtClean="0"/>
              <a:pPr/>
              <a:t>11/22/2020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65698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smtClean="0"/>
              <a:pPr/>
              <a:t>11/22/2020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18136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25" r:id="rId1"/>
    <p:sldLayoutId id="2147483926" r:id="rId2"/>
    <p:sldLayoutId id="2147483927" r:id="rId3"/>
    <p:sldLayoutId id="2147483928" r:id="rId4"/>
    <p:sldLayoutId id="2147483929" r:id="rId5"/>
    <p:sldLayoutId id="2147483930" r:id="rId6"/>
    <p:sldLayoutId id="2147483931" r:id="rId7"/>
    <p:sldLayoutId id="2147483932" r:id="rId8"/>
    <p:sldLayoutId id="2147483933" r:id="rId9"/>
    <p:sldLayoutId id="2147483934" r:id="rId10"/>
    <p:sldLayoutId id="2147483935" r:id="rId11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Orgány, orgánové soustavy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92916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Základní struktura života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smtClean="0"/>
              <a:t>Buňky stejného tvaru a funkce vytvářejí </a:t>
            </a:r>
            <a:r>
              <a:rPr lang="cs-CZ" b="1" dirty="0" smtClean="0"/>
              <a:t>tkáně</a:t>
            </a:r>
            <a:r>
              <a:rPr lang="cs-CZ" dirty="0" smtClean="0"/>
              <a:t> a </a:t>
            </a:r>
            <a:r>
              <a:rPr lang="cs-CZ" b="1" dirty="0" smtClean="0"/>
              <a:t>pletiva</a:t>
            </a:r>
            <a:r>
              <a:rPr lang="cs-CZ" dirty="0" smtClean="0"/>
              <a:t>.</a:t>
            </a:r>
          </a:p>
          <a:p>
            <a:endParaRPr lang="cs-CZ" dirty="0"/>
          </a:p>
          <a:p>
            <a:r>
              <a:rPr lang="cs-CZ" dirty="0" smtClean="0"/>
              <a:t>Různé druhy tkání nebo pletiv tvoří dohromady </a:t>
            </a:r>
            <a:r>
              <a:rPr lang="cs-CZ" b="1" dirty="0" smtClean="0"/>
              <a:t>orgán</a:t>
            </a:r>
            <a:r>
              <a:rPr lang="cs-CZ" dirty="0" smtClean="0"/>
              <a:t>.</a:t>
            </a:r>
          </a:p>
          <a:p>
            <a:endParaRPr lang="cs-CZ" dirty="0"/>
          </a:p>
          <a:p>
            <a:r>
              <a:rPr lang="cs-CZ" dirty="0" smtClean="0"/>
              <a:t>Orgány jsou spojené do </a:t>
            </a:r>
            <a:r>
              <a:rPr lang="cs-CZ" b="1" dirty="0" smtClean="0"/>
              <a:t>orgánových soustav</a:t>
            </a:r>
            <a:r>
              <a:rPr lang="cs-CZ" dirty="0" smtClean="0"/>
              <a:t>.</a:t>
            </a:r>
          </a:p>
          <a:p>
            <a:endParaRPr lang="cs-CZ" dirty="0"/>
          </a:p>
          <a:p>
            <a:r>
              <a:rPr lang="cs-CZ" dirty="0" smtClean="0"/>
              <a:t>Orgány nebo orgánové soustavy vytvářejí </a:t>
            </a:r>
            <a:r>
              <a:rPr lang="cs-CZ" b="1" dirty="0" smtClean="0"/>
              <a:t>mnohobuněčný organismus</a:t>
            </a:r>
            <a:r>
              <a:rPr lang="cs-CZ" dirty="0" smtClean="0"/>
              <a:t>.</a:t>
            </a:r>
            <a:endParaRPr lang="cs-CZ" dirty="0"/>
          </a:p>
        </p:txBody>
      </p:sp>
      <p:pic>
        <p:nvPicPr>
          <p:cNvPr id="6" name="Zástupný symbol pro obsah 5"/>
          <p:cNvPicPr>
            <a:picLocks noGrp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338888" y="2860098"/>
            <a:ext cx="4270375" cy="2658628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8" name="Přímá spojnice se šipkou 7"/>
          <p:cNvCxnSpPr/>
          <p:nvPr/>
        </p:nvCxnSpPr>
        <p:spPr>
          <a:xfrm>
            <a:off x="5259977" y="2934789"/>
            <a:ext cx="1898469" cy="119307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nice se šipkou 8"/>
          <p:cNvCxnSpPr/>
          <p:nvPr/>
        </p:nvCxnSpPr>
        <p:spPr>
          <a:xfrm>
            <a:off x="2471710" y="3836127"/>
            <a:ext cx="5557593" cy="29173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nice se šipkou 10"/>
          <p:cNvCxnSpPr/>
          <p:nvPr/>
        </p:nvCxnSpPr>
        <p:spPr>
          <a:xfrm flipV="1">
            <a:off x="5569131" y="4202554"/>
            <a:ext cx="3339738" cy="30480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nice se šipkou 12"/>
          <p:cNvCxnSpPr/>
          <p:nvPr/>
        </p:nvCxnSpPr>
        <p:spPr>
          <a:xfrm flipV="1">
            <a:off x="4426131" y="4127863"/>
            <a:ext cx="5388429" cy="126036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389733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396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Dávali jsme pozor?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342900" indent="-342900">
              <a:spcBef>
                <a:spcPts val="0"/>
              </a:spcBef>
              <a:buFont typeface="+mj-lt"/>
              <a:buAutoNum type="arabicPeriod"/>
            </a:pPr>
            <a:endParaRPr lang="cs-CZ" dirty="0" smtClean="0"/>
          </a:p>
          <a:p>
            <a:pPr marL="342900" indent="-342900">
              <a:spcBef>
                <a:spcPts val="0"/>
              </a:spcBef>
              <a:buFont typeface="+mj-lt"/>
              <a:buAutoNum type="arabicPeriod"/>
            </a:pPr>
            <a:r>
              <a:rPr lang="cs-CZ" dirty="0" smtClean="0"/>
              <a:t>Kde se setkáváme s </a:t>
            </a:r>
            <a:r>
              <a:rPr lang="cs-CZ" b="1" dirty="0" smtClean="0"/>
              <a:t>pletivy</a:t>
            </a:r>
            <a:r>
              <a:rPr lang="cs-CZ" dirty="0" smtClean="0"/>
              <a:t> – u rostlin, nebo živočichů?</a:t>
            </a:r>
          </a:p>
          <a:p>
            <a:pPr marL="342900" indent="-342900">
              <a:spcBef>
                <a:spcPts val="0"/>
              </a:spcBef>
              <a:buFont typeface="+mj-lt"/>
              <a:buAutoNum type="arabicPeriod"/>
            </a:pPr>
            <a:endParaRPr lang="cs-CZ" dirty="0" smtClean="0"/>
          </a:p>
          <a:p>
            <a:pPr marL="342900" indent="-342900">
              <a:spcBef>
                <a:spcPts val="0"/>
              </a:spcBef>
              <a:buFont typeface="+mj-lt"/>
              <a:buAutoNum type="arabicPeriod"/>
            </a:pPr>
            <a:r>
              <a:rPr lang="cs-CZ" dirty="0" smtClean="0"/>
              <a:t>Do čeho jsou u živočichů spojeny orgány – do </a:t>
            </a:r>
            <a:r>
              <a:rPr lang="cs-CZ" b="1" dirty="0" smtClean="0"/>
              <a:t>orgánových soustav</a:t>
            </a:r>
            <a:r>
              <a:rPr lang="cs-CZ" dirty="0" smtClean="0"/>
              <a:t>, nebo do </a:t>
            </a:r>
            <a:r>
              <a:rPr lang="cs-CZ" b="1" dirty="0" smtClean="0"/>
              <a:t>tkání</a:t>
            </a:r>
            <a:r>
              <a:rPr lang="cs-CZ" dirty="0" smtClean="0"/>
              <a:t>?</a:t>
            </a:r>
          </a:p>
          <a:p>
            <a:pPr marL="342900" indent="-342900">
              <a:spcBef>
                <a:spcPts val="0"/>
              </a:spcBef>
              <a:buFont typeface="+mj-lt"/>
              <a:buAutoNum type="arabicPeriod"/>
            </a:pPr>
            <a:endParaRPr lang="cs-CZ" dirty="0"/>
          </a:p>
          <a:p>
            <a:pPr marL="342900" indent="-342900">
              <a:spcBef>
                <a:spcPts val="0"/>
              </a:spcBef>
              <a:buFont typeface="+mj-lt"/>
              <a:buAutoNum type="arabicPeriod"/>
            </a:pPr>
            <a:r>
              <a:rPr lang="cs-CZ" dirty="0" smtClean="0"/>
              <a:t>Kde se setkáváme s </a:t>
            </a:r>
            <a:r>
              <a:rPr lang="cs-CZ" b="1" dirty="0" smtClean="0"/>
              <a:t>orgány</a:t>
            </a:r>
            <a:r>
              <a:rPr lang="cs-CZ" dirty="0" smtClean="0"/>
              <a:t> – u rostlin, živočichů, nebo u obou z nich?</a:t>
            </a:r>
          </a:p>
          <a:p>
            <a:pPr marL="342900" indent="-342900">
              <a:buFont typeface="+mj-lt"/>
              <a:buAutoNum type="arabicPeriod"/>
            </a:pPr>
            <a:endParaRPr lang="cs-CZ" dirty="0"/>
          </a:p>
          <a:p>
            <a:pPr marL="342900" indent="-342900">
              <a:buFont typeface="+mj-lt"/>
              <a:buAutoNum type="arabicPeriod"/>
            </a:pPr>
            <a:endParaRPr lang="cs-CZ" dirty="0"/>
          </a:p>
          <a:p>
            <a:pPr marL="342900" indent="-342900">
              <a:buFont typeface="+mj-lt"/>
              <a:buAutoNum type="arabicPeriod"/>
            </a:pP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spcBef>
                <a:spcPts val="0"/>
              </a:spcBef>
            </a:pPr>
            <a:endParaRPr lang="cs-CZ" dirty="0" smtClean="0"/>
          </a:p>
          <a:p>
            <a:pPr>
              <a:spcBef>
                <a:spcPts val="0"/>
              </a:spcBef>
            </a:pPr>
            <a:r>
              <a:rPr lang="cs-CZ" dirty="0" smtClean="0"/>
              <a:t>U rostlin.</a:t>
            </a:r>
          </a:p>
          <a:p>
            <a:pPr>
              <a:spcBef>
                <a:spcPts val="0"/>
              </a:spcBef>
            </a:pPr>
            <a:endParaRPr lang="cs-CZ" dirty="0"/>
          </a:p>
          <a:p>
            <a:pPr>
              <a:spcBef>
                <a:spcPts val="0"/>
              </a:spcBef>
            </a:pPr>
            <a:endParaRPr lang="cs-CZ" dirty="0" smtClean="0"/>
          </a:p>
          <a:p>
            <a:pPr>
              <a:spcBef>
                <a:spcPts val="0"/>
              </a:spcBef>
            </a:pPr>
            <a:r>
              <a:rPr lang="cs-CZ" dirty="0" smtClean="0"/>
              <a:t>Do orgánových soustav.</a:t>
            </a:r>
          </a:p>
          <a:p>
            <a:pPr marL="0" indent="0">
              <a:spcBef>
                <a:spcPts val="0"/>
              </a:spcBef>
              <a:buNone/>
            </a:pPr>
            <a:endParaRPr lang="cs-CZ" dirty="0" smtClean="0"/>
          </a:p>
          <a:p>
            <a:pPr marL="0" indent="0">
              <a:spcBef>
                <a:spcPts val="0"/>
              </a:spcBef>
              <a:buNone/>
            </a:pPr>
            <a:endParaRPr lang="cs-CZ" dirty="0" smtClean="0"/>
          </a:p>
          <a:p>
            <a:pPr marL="0" indent="0">
              <a:spcBef>
                <a:spcPts val="0"/>
              </a:spcBef>
              <a:buNone/>
            </a:pPr>
            <a:endParaRPr lang="cs-CZ" dirty="0" smtClean="0"/>
          </a:p>
          <a:p>
            <a:pPr>
              <a:spcBef>
                <a:spcPts val="0"/>
              </a:spcBef>
            </a:pPr>
            <a:r>
              <a:rPr lang="cs-CZ" dirty="0" smtClean="0"/>
              <a:t>U obou z nich.</a:t>
            </a:r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6204155" y="2945254"/>
            <a:ext cx="3756709" cy="2487561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787111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6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8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822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78">
                                          <p:stCondLst>
                                            <p:cond delay="182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664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62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64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Parcel">
  <a:themeElements>
    <a:clrScheme name="Modro-zelená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2683C6"/>
      </a:accent6>
      <a:hlink>
        <a:srgbClr val="6B9F25"/>
      </a:hlink>
      <a:folHlink>
        <a:srgbClr val="9F6715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Balík</Template>
  <TotalTime>15</TotalTime>
  <Words>102</Words>
  <Application>Microsoft Office PowerPoint</Application>
  <PresentationFormat>Širokoúhlá obrazovka</PresentationFormat>
  <Paragraphs>26</Paragraphs>
  <Slides>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7" baseType="lpstr">
      <vt:lpstr>Arial</vt:lpstr>
      <vt:lpstr>Gill Sans MT</vt:lpstr>
      <vt:lpstr>Parcel</vt:lpstr>
      <vt:lpstr>Orgány, orgánové soustavy</vt:lpstr>
      <vt:lpstr>Základní struktura života</vt:lpstr>
      <vt:lpstr>Prezentace aplikace PowerPoint</vt:lpstr>
      <vt:lpstr>Dávali jsme pozor?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Orgány, orgánové soustavy</dc:title>
  <dc:creator>Nezvalová Alena</dc:creator>
  <cp:lastModifiedBy>Nezvalová Alena</cp:lastModifiedBy>
  <cp:revision>3</cp:revision>
  <dcterms:created xsi:type="dcterms:W3CDTF">2020-11-22T13:52:40Z</dcterms:created>
  <dcterms:modified xsi:type="dcterms:W3CDTF">2020-11-22T14:08:19Z</dcterms:modified>
</cp:coreProperties>
</file>