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7" r:id="rId2"/>
    <p:sldId id="266" r:id="rId3"/>
    <p:sldId id="257" r:id="rId4"/>
    <p:sldId id="259" r:id="rId5"/>
    <p:sldId id="260" r:id="rId6"/>
    <p:sldId id="261" r:id="rId7"/>
    <p:sldId id="258" r:id="rId8"/>
    <p:sldId id="262" r:id="rId9"/>
    <p:sldId id="265" r:id="rId10"/>
    <p:sldId id="263" r:id="rId11"/>
    <p:sldId id="264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1339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B44868-4B6F-4AF6-B3CE-A7F16FF4BE6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2478AD7-2AF6-4868-BF9B-A47CD2E0C7E4}">
      <dgm:prSet phldrT="[Text]"/>
      <dgm:spPr/>
      <dgm:t>
        <a:bodyPr/>
        <a:lstStyle/>
        <a:p>
          <a:r>
            <a:rPr lang="cs-CZ" dirty="0" smtClean="0"/>
            <a:t>někde neklesají teploty</a:t>
          </a:r>
          <a:endParaRPr lang="cs-CZ" dirty="0"/>
        </a:p>
      </dgm:t>
    </dgm:pt>
    <dgm:pt modelId="{CCFC0CFE-35B6-46FA-A430-064851869503}" type="parTrans" cxnId="{5B9CEF68-C8F7-4DC4-AAD0-56A6F7CCEA27}">
      <dgm:prSet/>
      <dgm:spPr/>
      <dgm:t>
        <a:bodyPr/>
        <a:lstStyle/>
        <a:p>
          <a:endParaRPr lang="cs-CZ"/>
        </a:p>
      </dgm:t>
    </dgm:pt>
    <dgm:pt modelId="{8D03DF0C-16FB-4FB8-8483-3C413E50F5EF}" type="sibTrans" cxnId="{5B9CEF68-C8F7-4DC4-AAD0-56A6F7CCEA27}">
      <dgm:prSet/>
      <dgm:spPr/>
      <dgm:t>
        <a:bodyPr/>
        <a:lstStyle/>
        <a:p>
          <a:endParaRPr lang="cs-CZ"/>
        </a:p>
      </dgm:t>
    </dgm:pt>
    <dgm:pt modelId="{D15AA399-DCBE-44BD-A462-8A3F22C19A0A}">
      <dgm:prSet phldrT="[Text]"/>
      <dgm:spPr/>
      <dgm:t>
        <a:bodyPr/>
        <a:lstStyle/>
        <a:p>
          <a:r>
            <a:rPr lang="cs-CZ" dirty="0" smtClean="0"/>
            <a:t>jinde celoroční mráz</a:t>
          </a:r>
          <a:endParaRPr lang="cs-CZ" dirty="0"/>
        </a:p>
      </dgm:t>
    </dgm:pt>
    <dgm:pt modelId="{E63547CD-E85B-467C-89E6-6A55C0948E0F}" type="parTrans" cxnId="{5F84F5CF-33DA-4DF9-A7B6-9E4136C2AA8D}">
      <dgm:prSet/>
      <dgm:spPr/>
      <dgm:t>
        <a:bodyPr/>
        <a:lstStyle/>
        <a:p>
          <a:endParaRPr lang="cs-CZ"/>
        </a:p>
      </dgm:t>
    </dgm:pt>
    <dgm:pt modelId="{FFE9B67A-4770-4AA4-BC39-0D1CDCE7B0FB}" type="sibTrans" cxnId="{5F84F5CF-33DA-4DF9-A7B6-9E4136C2AA8D}">
      <dgm:prSet/>
      <dgm:spPr/>
      <dgm:t>
        <a:bodyPr/>
        <a:lstStyle/>
        <a:p>
          <a:endParaRPr lang="cs-CZ"/>
        </a:p>
      </dgm:t>
    </dgm:pt>
    <dgm:pt modelId="{30727330-CE7E-4C7F-8DBF-97BB8E0846B9}">
      <dgm:prSet phldrT="[Text]"/>
      <dgm:spPr/>
      <dgm:t>
        <a:bodyPr/>
        <a:lstStyle/>
        <a:p>
          <a:r>
            <a:rPr lang="cs-CZ" dirty="0" smtClean="0"/>
            <a:t>někde pořád prší</a:t>
          </a:r>
          <a:endParaRPr lang="cs-CZ" dirty="0"/>
        </a:p>
      </dgm:t>
    </dgm:pt>
    <dgm:pt modelId="{F137063C-151D-40C5-8B5F-76948F1D73B6}" type="parTrans" cxnId="{0DFA385B-D307-46DF-A696-C6177927F15F}">
      <dgm:prSet/>
      <dgm:spPr/>
      <dgm:t>
        <a:bodyPr/>
        <a:lstStyle/>
        <a:p>
          <a:endParaRPr lang="cs-CZ"/>
        </a:p>
      </dgm:t>
    </dgm:pt>
    <dgm:pt modelId="{77B2DC70-4F67-4BB0-A434-07E2D5C61464}" type="sibTrans" cxnId="{0DFA385B-D307-46DF-A696-C6177927F15F}">
      <dgm:prSet/>
      <dgm:spPr/>
      <dgm:t>
        <a:bodyPr/>
        <a:lstStyle/>
        <a:p>
          <a:endParaRPr lang="cs-CZ"/>
        </a:p>
      </dgm:t>
    </dgm:pt>
    <dgm:pt modelId="{A49CBD0C-475E-4A0A-8F91-66088EFE953E}">
      <dgm:prSet phldrT="[Text]"/>
      <dgm:spPr/>
      <dgm:t>
        <a:bodyPr/>
        <a:lstStyle/>
        <a:p>
          <a:r>
            <a:rPr lang="cs-CZ" dirty="0" smtClean="0"/>
            <a:t>jinde celoroční sucho</a:t>
          </a:r>
          <a:endParaRPr lang="cs-CZ" dirty="0"/>
        </a:p>
      </dgm:t>
    </dgm:pt>
    <dgm:pt modelId="{BDED6C70-42B5-4DB1-8C84-3CE9734C99D4}" type="parTrans" cxnId="{EA7F37AE-F3FD-4660-BF37-A46D19E72C70}">
      <dgm:prSet/>
      <dgm:spPr/>
      <dgm:t>
        <a:bodyPr/>
        <a:lstStyle/>
        <a:p>
          <a:endParaRPr lang="cs-CZ"/>
        </a:p>
      </dgm:t>
    </dgm:pt>
    <dgm:pt modelId="{3083DE25-9543-45CF-B168-9B54383C415B}" type="sibTrans" cxnId="{EA7F37AE-F3FD-4660-BF37-A46D19E72C70}">
      <dgm:prSet/>
      <dgm:spPr/>
      <dgm:t>
        <a:bodyPr/>
        <a:lstStyle/>
        <a:p>
          <a:endParaRPr lang="cs-CZ"/>
        </a:p>
      </dgm:t>
    </dgm:pt>
    <dgm:pt modelId="{E05339E9-06CC-4952-BB2C-B06567DF171B}" type="pres">
      <dgm:prSet presAssocID="{96B44868-4B6F-4AF6-B3CE-A7F16FF4BE6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43D1172-0023-45B2-81C3-FFC1991DB86D}" type="pres">
      <dgm:prSet presAssocID="{B2478AD7-2AF6-4868-BF9B-A47CD2E0C7E4}" presName="parentText" presStyleLbl="node1" presStyleIdx="0" presStyleCnt="2" custScaleY="11628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F012117-AA15-4CB9-AE92-458B1A247226}" type="pres">
      <dgm:prSet presAssocID="{B2478AD7-2AF6-4868-BF9B-A47CD2E0C7E4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1D37ED4-97CA-4FD4-8933-09436BD74CB3}" type="pres">
      <dgm:prSet presAssocID="{30727330-CE7E-4C7F-8DBF-97BB8E0846B9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7EEF380-9EBF-4814-90D0-D105BCAF282F}" type="pres">
      <dgm:prSet presAssocID="{30727330-CE7E-4C7F-8DBF-97BB8E0846B9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E721F72-F86E-4C01-A9BD-2E471D3124CF}" type="presOf" srcId="{96B44868-4B6F-4AF6-B3CE-A7F16FF4BE62}" destId="{E05339E9-06CC-4952-BB2C-B06567DF171B}" srcOrd="0" destOrd="0" presId="urn:microsoft.com/office/officeart/2005/8/layout/vList2"/>
    <dgm:cxn modelId="{A913AE22-CE2C-4221-9A5A-F98CCAC723C8}" type="presOf" srcId="{30727330-CE7E-4C7F-8DBF-97BB8E0846B9}" destId="{C1D37ED4-97CA-4FD4-8933-09436BD74CB3}" srcOrd="0" destOrd="0" presId="urn:microsoft.com/office/officeart/2005/8/layout/vList2"/>
    <dgm:cxn modelId="{70880D71-E447-4C5F-9F0E-3F3FAD97CC68}" type="presOf" srcId="{A49CBD0C-475E-4A0A-8F91-66088EFE953E}" destId="{F7EEF380-9EBF-4814-90D0-D105BCAF282F}" srcOrd="0" destOrd="0" presId="urn:microsoft.com/office/officeart/2005/8/layout/vList2"/>
    <dgm:cxn modelId="{5F84F5CF-33DA-4DF9-A7B6-9E4136C2AA8D}" srcId="{B2478AD7-2AF6-4868-BF9B-A47CD2E0C7E4}" destId="{D15AA399-DCBE-44BD-A462-8A3F22C19A0A}" srcOrd="0" destOrd="0" parTransId="{E63547CD-E85B-467C-89E6-6A55C0948E0F}" sibTransId="{FFE9B67A-4770-4AA4-BC39-0D1CDCE7B0FB}"/>
    <dgm:cxn modelId="{EA7F37AE-F3FD-4660-BF37-A46D19E72C70}" srcId="{30727330-CE7E-4C7F-8DBF-97BB8E0846B9}" destId="{A49CBD0C-475E-4A0A-8F91-66088EFE953E}" srcOrd="0" destOrd="0" parTransId="{BDED6C70-42B5-4DB1-8C84-3CE9734C99D4}" sibTransId="{3083DE25-9543-45CF-B168-9B54383C415B}"/>
    <dgm:cxn modelId="{F7C52C34-2632-416D-BFF1-12ADDEB7F8CC}" type="presOf" srcId="{D15AA399-DCBE-44BD-A462-8A3F22C19A0A}" destId="{FF012117-AA15-4CB9-AE92-458B1A247226}" srcOrd="0" destOrd="0" presId="urn:microsoft.com/office/officeart/2005/8/layout/vList2"/>
    <dgm:cxn modelId="{82E8BE88-48BB-442E-9608-858B9B8996BE}" type="presOf" srcId="{B2478AD7-2AF6-4868-BF9B-A47CD2E0C7E4}" destId="{443D1172-0023-45B2-81C3-FFC1991DB86D}" srcOrd="0" destOrd="0" presId="urn:microsoft.com/office/officeart/2005/8/layout/vList2"/>
    <dgm:cxn modelId="{5B9CEF68-C8F7-4DC4-AAD0-56A6F7CCEA27}" srcId="{96B44868-4B6F-4AF6-B3CE-A7F16FF4BE62}" destId="{B2478AD7-2AF6-4868-BF9B-A47CD2E0C7E4}" srcOrd="0" destOrd="0" parTransId="{CCFC0CFE-35B6-46FA-A430-064851869503}" sibTransId="{8D03DF0C-16FB-4FB8-8483-3C413E50F5EF}"/>
    <dgm:cxn modelId="{0DFA385B-D307-46DF-A696-C6177927F15F}" srcId="{96B44868-4B6F-4AF6-B3CE-A7F16FF4BE62}" destId="{30727330-CE7E-4C7F-8DBF-97BB8E0846B9}" srcOrd="1" destOrd="0" parTransId="{F137063C-151D-40C5-8B5F-76948F1D73B6}" sibTransId="{77B2DC70-4F67-4BB0-A434-07E2D5C61464}"/>
    <dgm:cxn modelId="{4B2D2978-D850-470B-96DC-8717973EF96D}" type="presParOf" srcId="{E05339E9-06CC-4952-BB2C-B06567DF171B}" destId="{443D1172-0023-45B2-81C3-FFC1991DB86D}" srcOrd="0" destOrd="0" presId="urn:microsoft.com/office/officeart/2005/8/layout/vList2"/>
    <dgm:cxn modelId="{FB391E2E-C5EB-4313-8543-F53CEE2596BF}" type="presParOf" srcId="{E05339E9-06CC-4952-BB2C-B06567DF171B}" destId="{FF012117-AA15-4CB9-AE92-458B1A247226}" srcOrd="1" destOrd="0" presId="urn:microsoft.com/office/officeart/2005/8/layout/vList2"/>
    <dgm:cxn modelId="{65D8C515-5048-4EA2-96FA-99DFF31155FF}" type="presParOf" srcId="{E05339E9-06CC-4952-BB2C-B06567DF171B}" destId="{C1D37ED4-97CA-4FD4-8933-09436BD74CB3}" srcOrd="2" destOrd="0" presId="urn:microsoft.com/office/officeart/2005/8/layout/vList2"/>
    <dgm:cxn modelId="{AEBA1BE2-7E8C-4AC1-A916-E837C339F78B}" type="presParOf" srcId="{E05339E9-06CC-4952-BB2C-B06567DF171B}" destId="{F7EEF380-9EBF-4814-90D0-D105BCAF282F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191684-E898-4045-861C-DAF49EDE3F08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BD636F5-5EE5-4F75-834B-32594C1F8F43}">
      <dgm:prSet phldrT="[Text]"/>
      <dgm:spPr/>
      <dgm:t>
        <a:bodyPr/>
        <a:lstStyle/>
        <a:p>
          <a:r>
            <a:rPr lang="cs-CZ" dirty="0" smtClean="0"/>
            <a:t>Tropický</a:t>
          </a:r>
        </a:p>
        <a:p>
          <a:r>
            <a:rPr lang="cs-CZ" dirty="0" smtClean="0"/>
            <a:t>pás</a:t>
          </a:r>
          <a:endParaRPr lang="cs-CZ" dirty="0"/>
        </a:p>
      </dgm:t>
    </dgm:pt>
    <dgm:pt modelId="{73BCEE1E-E7CF-4CFA-AD72-2260DC8DFDF6}" type="parTrans" cxnId="{A1D9C4F3-EED9-473A-BD8F-4626904EB8F3}">
      <dgm:prSet/>
      <dgm:spPr/>
      <dgm:t>
        <a:bodyPr/>
        <a:lstStyle/>
        <a:p>
          <a:endParaRPr lang="cs-CZ"/>
        </a:p>
      </dgm:t>
    </dgm:pt>
    <dgm:pt modelId="{E9C973C4-6719-48F2-8FDF-9A93A499BC5A}" type="sibTrans" cxnId="{A1D9C4F3-EED9-473A-BD8F-4626904EB8F3}">
      <dgm:prSet/>
      <dgm:spPr/>
      <dgm:t>
        <a:bodyPr/>
        <a:lstStyle/>
        <a:p>
          <a:endParaRPr lang="cs-CZ"/>
        </a:p>
      </dgm:t>
    </dgm:pt>
    <dgm:pt modelId="{109FFA1A-EB17-4235-AB6E-D5B2C1A45F7A}">
      <dgm:prSet phldrT="[Text]"/>
      <dgm:spPr/>
      <dgm:t>
        <a:bodyPr/>
        <a:lstStyle/>
        <a:p>
          <a:r>
            <a:rPr lang="cs-CZ" dirty="0" smtClean="0"/>
            <a:t>rozkládá se kolem rovníku</a:t>
          </a:r>
          <a:endParaRPr lang="cs-CZ" dirty="0"/>
        </a:p>
      </dgm:t>
    </dgm:pt>
    <dgm:pt modelId="{E98A9786-0FC3-4972-9F53-599268335EA9}" type="parTrans" cxnId="{7BCAA4D5-1BCF-4C5D-ADB7-8A8C00923F81}">
      <dgm:prSet/>
      <dgm:spPr/>
      <dgm:t>
        <a:bodyPr/>
        <a:lstStyle/>
        <a:p>
          <a:endParaRPr lang="cs-CZ"/>
        </a:p>
      </dgm:t>
    </dgm:pt>
    <dgm:pt modelId="{D4683483-A1BB-456C-848D-A4E81F06EDC3}" type="sibTrans" cxnId="{7BCAA4D5-1BCF-4C5D-ADB7-8A8C00923F81}">
      <dgm:prSet/>
      <dgm:spPr/>
      <dgm:t>
        <a:bodyPr/>
        <a:lstStyle/>
        <a:p>
          <a:endParaRPr lang="cs-CZ"/>
        </a:p>
      </dgm:t>
    </dgm:pt>
    <dgm:pt modelId="{11C24542-65A8-48A6-A6C9-248D2B0C354B}">
      <dgm:prSet phldrT="[Text]"/>
      <dgm:spPr/>
      <dgm:t>
        <a:bodyPr/>
        <a:lstStyle/>
        <a:p>
          <a:r>
            <a:rPr lang="cs-CZ" dirty="0" smtClean="0"/>
            <a:t>období sucha a dešťů, teplo</a:t>
          </a:r>
          <a:endParaRPr lang="cs-CZ" dirty="0"/>
        </a:p>
      </dgm:t>
    </dgm:pt>
    <dgm:pt modelId="{76310571-7DA9-48A8-B4A8-4F3FA3DC83E2}" type="parTrans" cxnId="{5E145836-8367-4F87-A158-45DEEBF27A22}">
      <dgm:prSet/>
      <dgm:spPr/>
      <dgm:t>
        <a:bodyPr/>
        <a:lstStyle/>
        <a:p>
          <a:endParaRPr lang="cs-CZ"/>
        </a:p>
      </dgm:t>
    </dgm:pt>
    <dgm:pt modelId="{690B6F51-56B3-4DB0-A8AE-50E9515FB01B}" type="sibTrans" cxnId="{5E145836-8367-4F87-A158-45DEEBF27A22}">
      <dgm:prSet/>
      <dgm:spPr/>
      <dgm:t>
        <a:bodyPr/>
        <a:lstStyle/>
        <a:p>
          <a:endParaRPr lang="cs-CZ"/>
        </a:p>
      </dgm:t>
    </dgm:pt>
    <dgm:pt modelId="{522C534A-7331-4E43-8FC9-EBE55FA017E7}">
      <dgm:prSet phldrT="[Text]"/>
      <dgm:spPr/>
      <dgm:t>
        <a:bodyPr/>
        <a:lstStyle/>
        <a:p>
          <a:r>
            <a:rPr lang="cs-CZ" dirty="0" smtClean="0"/>
            <a:t>Subtropický</a:t>
          </a:r>
        </a:p>
        <a:p>
          <a:r>
            <a:rPr lang="cs-CZ" dirty="0" smtClean="0"/>
            <a:t>pás</a:t>
          </a:r>
          <a:endParaRPr lang="cs-CZ" dirty="0"/>
        </a:p>
      </dgm:t>
    </dgm:pt>
    <dgm:pt modelId="{012825D2-0618-46F3-A1E3-136E9F699AA8}" type="parTrans" cxnId="{41DADAB4-3108-448F-8A2D-6C3A60C88EA7}">
      <dgm:prSet/>
      <dgm:spPr/>
      <dgm:t>
        <a:bodyPr/>
        <a:lstStyle/>
        <a:p>
          <a:endParaRPr lang="cs-CZ"/>
        </a:p>
      </dgm:t>
    </dgm:pt>
    <dgm:pt modelId="{848A5CB5-1F58-468B-B856-B20842FAC830}" type="sibTrans" cxnId="{41DADAB4-3108-448F-8A2D-6C3A60C88EA7}">
      <dgm:prSet/>
      <dgm:spPr/>
      <dgm:t>
        <a:bodyPr/>
        <a:lstStyle/>
        <a:p>
          <a:endParaRPr lang="cs-CZ"/>
        </a:p>
      </dgm:t>
    </dgm:pt>
    <dgm:pt modelId="{72242F36-A4FE-4879-B4A4-25ED723D81F7}">
      <dgm:prSet phldrT="[Text]"/>
      <dgm:spPr/>
      <dgm:t>
        <a:bodyPr/>
        <a:lstStyle/>
        <a:p>
          <a:r>
            <a:rPr lang="cs-CZ" dirty="0" smtClean="0"/>
            <a:t>rozkládá se kolem obratníků</a:t>
          </a:r>
          <a:endParaRPr lang="cs-CZ" dirty="0"/>
        </a:p>
      </dgm:t>
    </dgm:pt>
    <dgm:pt modelId="{16D698BD-23AE-44F2-B9D7-8AAFE9D87898}" type="parTrans" cxnId="{7895E613-442A-4700-9BB3-61F896EFA86C}">
      <dgm:prSet/>
      <dgm:spPr/>
      <dgm:t>
        <a:bodyPr/>
        <a:lstStyle/>
        <a:p>
          <a:endParaRPr lang="cs-CZ"/>
        </a:p>
      </dgm:t>
    </dgm:pt>
    <dgm:pt modelId="{B69824AB-48FC-4BA7-8344-DCC803EAECB2}" type="sibTrans" cxnId="{7895E613-442A-4700-9BB3-61F896EFA86C}">
      <dgm:prSet/>
      <dgm:spPr/>
      <dgm:t>
        <a:bodyPr/>
        <a:lstStyle/>
        <a:p>
          <a:endParaRPr lang="cs-CZ"/>
        </a:p>
      </dgm:t>
    </dgm:pt>
    <dgm:pt modelId="{EC958ACD-355B-4D09-9F1E-FA39157506D7}">
      <dgm:prSet phldrT="[Text]"/>
      <dgm:spPr/>
      <dgm:t>
        <a:bodyPr/>
        <a:lstStyle/>
        <a:p>
          <a:r>
            <a:rPr lang="cs-CZ" dirty="0" smtClean="0"/>
            <a:t>4 roční období – zimy teplé, prší</a:t>
          </a:r>
          <a:endParaRPr lang="cs-CZ" dirty="0"/>
        </a:p>
      </dgm:t>
    </dgm:pt>
    <dgm:pt modelId="{D4532D6A-22F5-4215-B5C3-3925660B497F}" type="parTrans" cxnId="{479A930D-1E3A-4C2E-9615-7AE6FFE76889}">
      <dgm:prSet/>
      <dgm:spPr/>
      <dgm:t>
        <a:bodyPr/>
        <a:lstStyle/>
        <a:p>
          <a:endParaRPr lang="cs-CZ"/>
        </a:p>
      </dgm:t>
    </dgm:pt>
    <dgm:pt modelId="{209ADC77-A961-451F-BD9F-565802969BBF}" type="sibTrans" cxnId="{479A930D-1E3A-4C2E-9615-7AE6FFE76889}">
      <dgm:prSet/>
      <dgm:spPr/>
      <dgm:t>
        <a:bodyPr/>
        <a:lstStyle/>
        <a:p>
          <a:endParaRPr lang="cs-CZ"/>
        </a:p>
      </dgm:t>
    </dgm:pt>
    <dgm:pt modelId="{E2A3B2FD-E02C-4B63-8702-F0BA8F154212}" type="pres">
      <dgm:prSet presAssocID="{60191684-E898-4045-861C-DAF49EDE3F08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A8051D5C-914E-45CB-9462-3B8452D2F093}" type="pres">
      <dgm:prSet presAssocID="{DBD636F5-5EE5-4F75-834B-32594C1F8F43}" presName="linNode" presStyleCnt="0"/>
      <dgm:spPr/>
    </dgm:pt>
    <dgm:pt modelId="{AD8BDADE-EDB2-40CD-AAAD-73E29D19BA98}" type="pres">
      <dgm:prSet presAssocID="{DBD636F5-5EE5-4F75-834B-32594C1F8F43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3409F35-A6CA-4925-BD53-70B841783EE4}" type="pres">
      <dgm:prSet presAssocID="{DBD636F5-5EE5-4F75-834B-32594C1F8F43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4743831-2E96-4B79-AF4F-097B4F61B2A0}" type="pres">
      <dgm:prSet presAssocID="{E9C973C4-6719-48F2-8FDF-9A93A499BC5A}" presName="spacing" presStyleCnt="0"/>
      <dgm:spPr/>
    </dgm:pt>
    <dgm:pt modelId="{A824EB24-7E27-4D24-B372-DA7BFA22A041}" type="pres">
      <dgm:prSet presAssocID="{522C534A-7331-4E43-8FC9-EBE55FA017E7}" presName="linNode" presStyleCnt="0"/>
      <dgm:spPr/>
    </dgm:pt>
    <dgm:pt modelId="{AF4B29A2-830A-429C-A084-698FEB3A4520}" type="pres">
      <dgm:prSet presAssocID="{522C534A-7331-4E43-8FC9-EBE55FA017E7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920B30-0C20-4CA8-AEE4-95247E7CEEE3}" type="pres">
      <dgm:prSet presAssocID="{522C534A-7331-4E43-8FC9-EBE55FA017E7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BCAA4D5-1BCF-4C5D-ADB7-8A8C00923F81}" srcId="{DBD636F5-5EE5-4F75-834B-32594C1F8F43}" destId="{109FFA1A-EB17-4235-AB6E-D5B2C1A45F7A}" srcOrd="0" destOrd="0" parTransId="{E98A9786-0FC3-4972-9F53-599268335EA9}" sibTransId="{D4683483-A1BB-456C-848D-A4E81F06EDC3}"/>
    <dgm:cxn modelId="{7895E613-442A-4700-9BB3-61F896EFA86C}" srcId="{522C534A-7331-4E43-8FC9-EBE55FA017E7}" destId="{72242F36-A4FE-4879-B4A4-25ED723D81F7}" srcOrd="0" destOrd="0" parTransId="{16D698BD-23AE-44F2-B9D7-8AAFE9D87898}" sibTransId="{B69824AB-48FC-4BA7-8344-DCC803EAECB2}"/>
    <dgm:cxn modelId="{7AD92239-3F4B-422E-9F99-6298594EF696}" type="presOf" srcId="{60191684-E898-4045-861C-DAF49EDE3F08}" destId="{E2A3B2FD-E02C-4B63-8702-F0BA8F154212}" srcOrd="0" destOrd="0" presId="urn:microsoft.com/office/officeart/2005/8/layout/vList6"/>
    <dgm:cxn modelId="{41DADAB4-3108-448F-8A2D-6C3A60C88EA7}" srcId="{60191684-E898-4045-861C-DAF49EDE3F08}" destId="{522C534A-7331-4E43-8FC9-EBE55FA017E7}" srcOrd="1" destOrd="0" parTransId="{012825D2-0618-46F3-A1E3-136E9F699AA8}" sibTransId="{848A5CB5-1F58-468B-B856-B20842FAC830}"/>
    <dgm:cxn modelId="{DBA0F6AC-1CB2-428B-B9BE-1B1924124A49}" type="presOf" srcId="{522C534A-7331-4E43-8FC9-EBE55FA017E7}" destId="{AF4B29A2-830A-429C-A084-698FEB3A4520}" srcOrd="0" destOrd="0" presId="urn:microsoft.com/office/officeart/2005/8/layout/vList6"/>
    <dgm:cxn modelId="{3CC22DFA-214C-474E-B0AE-ADECAD25A04B}" type="presOf" srcId="{DBD636F5-5EE5-4F75-834B-32594C1F8F43}" destId="{AD8BDADE-EDB2-40CD-AAAD-73E29D19BA98}" srcOrd="0" destOrd="0" presId="urn:microsoft.com/office/officeart/2005/8/layout/vList6"/>
    <dgm:cxn modelId="{2AD614C0-D075-4ED6-B4A3-1422AA4B8445}" type="presOf" srcId="{EC958ACD-355B-4D09-9F1E-FA39157506D7}" destId="{4A920B30-0C20-4CA8-AEE4-95247E7CEEE3}" srcOrd="0" destOrd="1" presId="urn:microsoft.com/office/officeart/2005/8/layout/vList6"/>
    <dgm:cxn modelId="{1D84BFFE-E7C4-4F08-8F6E-97BFF3108DE9}" type="presOf" srcId="{72242F36-A4FE-4879-B4A4-25ED723D81F7}" destId="{4A920B30-0C20-4CA8-AEE4-95247E7CEEE3}" srcOrd="0" destOrd="0" presId="urn:microsoft.com/office/officeart/2005/8/layout/vList6"/>
    <dgm:cxn modelId="{55192949-3846-4C27-AF78-69B3FF8BD21E}" type="presOf" srcId="{109FFA1A-EB17-4235-AB6E-D5B2C1A45F7A}" destId="{53409F35-A6CA-4925-BD53-70B841783EE4}" srcOrd="0" destOrd="0" presId="urn:microsoft.com/office/officeart/2005/8/layout/vList6"/>
    <dgm:cxn modelId="{A1D9C4F3-EED9-473A-BD8F-4626904EB8F3}" srcId="{60191684-E898-4045-861C-DAF49EDE3F08}" destId="{DBD636F5-5EE5-4F75-834B-32594C1F8F43}" srcOrd="0" destOrd="0" parTransId="{73BCEE1E-E7CF-4CFA-AD72-2260DC8DFDF6}" sibTransId="{E9C973C4-6719-48F2-8FDF-9A93A499BC5A}"/>
    <dgm:cxn modelId="{5E145836-8367-4F87-A158-45DEEBF27A22}" srcId="{DBD636F5-5EE5-4F75-834B-32594C1F8F43}" destId="{11C24542-65A8-48A6-A6C9-248D2B0C354B}" srcOrd="1" destOrd="0" parTransId="{76310571-7DA9-48A8-B4A8-4F3FA3DC83E2}" sibTransId="{690B6F51-56B3-4DB0-A8AE-50E9515FB01B}"/>
    <dgm:cxn modelId="{9EB29FFE-31BA-4BA0-9C2E-6ADB53B41787}" type="presOf" srcId="{11C24542-65A8-48A6-A6C9-248D2B0C354B}" destId="{53409F35-A6CA-4925-BD53-70B841783EE4}" srcOrd="0" destOrd="1" presId="urn:microsoft.com/office/officeart/2005/8/layout/vList6"/>
    <dgm:cxn modelId="{479A930D-1E3A-4C2E-9615-7AE6FFE76889}" srcId="{522C534A-7331-4E43-8FC9-EBE55FA017E7}" destId="{EC958ACD-355B-4D09-9F1E-FA39157506D7}" srcOrd="1" destOrd="0" parTransId="{D4532D6A-22F5-4215-B5C3-3925660B497F}" sibTransId="{209ADC77-A961-451F-BD9F-565802969BBF}"/>
    <dgm:cxn modelId="{C543EA6D-2D52-414C-9E49-E8B0A45E59E2}" type="presParOf" srcId="{E2A3B2FD-E02C-4B63-8702-F0BA8F154212}" destId="{A8051D5C-914E-45CB-9462-3B8452D2F093}" srcOrd="0" destOrd="0" presId="urn:microsoft.com/office/officeart/2005/8/layout/vList6"/>
    <dgm:cxn modelId="{40FBAB7D-6818-4898-9495-EB477954E102}" type="presParOf" srcId="{A8051D5C-914E-45CB-9462-3B8452D2F093}" destId="{AD8BDADE-EDB2-40CD-AAAD-73E29D19BA98}" srcOrd="0" destOrd="0" presId="urn:microsoft.com/office/officeart/2005/8/layout/vList6"/>
    <dgm:cxn modelId="{612A9841-5495-41BB-91D0-6D4ACACC46E3}" type="presParOf" srcId="{A8051D5C-914E-45CB-9462-3B8452D2F093}" destId="{53409F35-A6CA-4925-BD53-70B841783EE4}" srcOrd="1" destOrd="0" presId="urn:microsoft.com/office/officeart/2005/8/layout/vList6"/>
    <dgm:cxn modelId="{3AB948F5-72C1-4EB6-B000-B2A9CBAAD5EE}" type="presParOf" srcId="{E2A3B2FD-E02C-4B63-8702-F0BA8F154212}" destId="{A4743831-2E96-4B79-AF4F-097B4F61B2A0}" srcOrd="1" destOrd="0" presId="urn:microsoft.com/office/officeart/2005/8/layout/vList6"/>
    <dgm:cxn modelId="{20AF4B83-BBA5-49C3-911E-98BF78B553E3}" type="presParOf" srcId="{E2A3B2FD-E02C-4B63-8702-F0BA8F154212}" destId="{A824EB24-7E27-4D24-B372-DA7BFA22A041}" srcOrd="2" destOrd="0" presId="urn:microsoft.com/office/officeart/2005/8/layout/vList6"/>
    <dgm:cxn modelId="{686F23CB-3731-4C7B-92BD-E5712CEA4C82}" type="presParOf" srcId="{A824EB24-7E27-4D24-B372-DA7BFA22A041}" destId="{AF4B29A2-830A-429C-A084-698FEB3A4520}" srcOrd="0" destOrd="0" presId="urn:microsoft.com/office/officeart/2005/8/layout/vList6"/>
    <dgm:cxn modelId="{D6A4C742-A350-4A70-91F6-5470D4E74F1A}" type="presParOf" srcId="{A824EB24-7E27-4D24-B372-DA7BFA22A041}" destId="{4A920B30-0C20-4CA8-AEE4-95247E7CEEE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83B3C6D-DAD9-4834-BDA5-FE24A6BA13D1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6963789-27D6-4CC1-A536-2D3FE84DF858}">
      <dgm:prSet phldrT="[Text]"/>
      <dgm:spPr/>
      <dgm:t>
        <a:bodyPr/>
        <a:lstStyle/>
        <a:p>
          <a:r>
            <a:rPr lang="cs-CZ" dirty="0" smtClean="0"/>
            <a:t>4</a:t>
          </a:r>
          <a:endParaRPr lang="cs-CZ" dirty="0"/>
        </a:p>
      </dgm:t>
    </dgm:pt>
    <dgm:pt modelId="{33ECC616-6576-43EE-8035-82F65EC56AAB}" type="parTrans" cxnId="{D535AC77-E450-4DEE-8810-781D5ACA3ED9}">
      <dgm:prSet/>
      <dgm:spPr/>
      <dgm:t>
        <a:bodyPr/>
        <a:lstStyle/>
        <a:p>
          <a:endParaRPr lang="cs-CZ"/>
        </a:p>
      </dgm:t>
    </dgm:pt>
    <dgm:pt modelId="{06AD2253-8F59-475B-A97B-E166D4B74184}" type="sibTrans" cxnId="{D535AC77-E450-4DEE-8810-781D5ACA3ED9}">
      <dgm:prSet/>
      <dgm:spPr/>
      <dgm:t>
        <a:bodyPr/>
        <a:lstStyle/>
        <a:p>
          <a:endParaRPr lang="cs-CZ"/>
        </a:p>
      </dgm:t>
    </dgm:pt>
    <dgm:pt modelId="{97EEA454-7B1C-457D-B8FD-705D314235E1}">
      <dgm:prSet phldrT="[Text]"/>
      <dgm:spPr/>
      <dgm:t>
        <a:bodyPr/>
        <a:lstStyle/>
        <a:p>
          <a:r>
            <a:rPr lang="cs-CZ" dirty="0" smtClean="0"/>
            <a:t>Jaro</a:t>
          </a:r>
          <a:endParaRPr lang="cs-CZ" dirty="0"/>
        </a:p>
      </dgm:t>
    </dgm:pt>
    <dgm:pt modelId="{D9AD257F-04ED-4E75-B3CF-B19E1DDBA2A9}" type="parTrans" cxnId="{DFFA0A47-DE83-4604-8907-26C63C92EC26}">
      <dgm:prSet/>
      <dgm:spPr/>
      <dgm:t>
        <a:bodyPr/>
        <a:lstStyle/>
        <a:p>
          <a:endParaRPr lang="cs-CZ"/>
        </a:p>
      </dgm:t>
    </dgm:pt>
    <dgm:pt modelId="{BC798F52-C2A6-4CBF-AF05-3F3D46E786F4}" type="sibTrans" cxnId="{DFFA0A47-DE83-4604-8907-26C63C92EC26}">
      <dgm:prSet/>
      <dgm:spPr/>
      <dgm:t>
        <a:bodyPr/>
        <a:lstStyle/>
        <a:p>
          <a:endParaRPr lang="cs-CZ"/>
        </a:p>
      </dgm:t>
    </dgm:pt>
    <dgm:pt modelId="{BBFBCC39-0350-40C5-98D9-46ADC7B68FC9}">
      <dgm:prSet phldrT="[Text]"/>
      <dgm:spPr/>
      <dgm:t>
        <a:bodyPr/>
        <a:lstStyle/>
        <a:p>
          <a:r>
            <a:rPr lang="cs-CZ" dirty="0" smtClean="0"/>
            <a:t>Léto</a:t>
          </a:r>
          <a:endParaRPr lang="cs-CZ" dirty="0"/>
        </a:p>
      </dgm:t>
    </dgm:pt>
    <dgm:pt modelId="{8CCFF45B-65EB-428D-A50B-885C1992437A}" type="parTrans" cxnId="{EAF7E108-906D-4AD0-A298-165CAB2C0F60}">
      <dgm:prSet/>
      <dgm:spPr/>
      <dgm:t>
        <a:bodyPr/>
        <a:lstStyle/>
        <a:p>
          <a:endParaRPr lang="cs-CZ"/>
        </a:p>
      </dgm:t>
    </dgm:pt>
    <dgm:pt modelId="{78B1B02D-ADD7-4B1B-A3FF-79DD01B3C5A4}" type="sibTrans" cxnId="{EAF7E108-906D-4AD0-A298-165CAB2C0F60}">
      <dgm:prSet/>
      <dgm:spPr/>
      <dgm:t>
        <a:bodyPr/>
        <a:lstStyle/>
        <a:p>
          <a:endParaRPr lang="cs-CZ"/>
        </a:p>
      </dgm:t>
    </dgm:pt>
    <dgm:pt modelId="{9EB6C715-8D61-4079-853C-0310500BF39A}">
      <dgm:prSet phldrT="[Text]"/>
      <dgm:spPr/>
      <dgm:t>
        <a:bodyPr/>
        <a:lstStyle/>
        <a:p>
          <a:r>
            <a:rPr lang="cs-CZ" dirty="0" smtClean="0"/>
            <a:t>Podzim</a:t>
          </a:r>
          <a:endParaRPr lang="cs-CZ" dirty="0"/>
        </a:p>
      </dgm:t>
    </dgm:pt>
    <dgm:pt modelId="{D4EFCAA5-E005-42A3-8677-FEE57DE845BD}" type="parTrans" cxnId="{D56A605D-9DF0-4311-ADE2-4024A4924E4F}">
      <dgm:prSet/>
      <dgm:spPr/>
      <dgm:t>
        <a:bodyPr/>
        <a:lstStyle/>
        <a:p>
          <a:endParaRPr lang="cs-CZ"/>
        </a:p>
      </dgm:t>
    </dgm:pt>
    <dgm:pt modelId="{E24C2D13-A710-4004-A355-CDD1BB82A408}" type="sibTrans" cxnId="{D56A605D-9DF0-4311-ADE2-4024A4924E4F}">
      <dgm:prSet/>
      <dgm:spPr/>
      <dgm:t>
        <a:bodyPr/>
        <a:lstStyle/>
        <a:p>
          <a:endParaRPr lang="cs-CZ"/>
        </a:p>
      </dgm:t>
    </dgm:pt>
    <dgm:pt modelId="{A2C72B07-B166-4D15-8337-CA6D6B3B8E96}">
      <dgm:prSet phldrT="[Text]"/>
      <dgm:spPr/>
      <dgm:t>
        <a:bodyPr/>
        <a:lstStyle/>
        <a:p>
          <a:r>
            <a:rPr lang="cs-CZ" dirty="0" smtClean="0"/>
            <a:t>Zima</a:t>
          </a:r>
          <a:endParaRPr lang="cs-CZ" dirty="0"/>
        </a:p>
      </dgm:t>
    </dgm:pt>
    <dgm:pt modelId="{B30AED0E-35FC-4E4C-933C-C44D3B5CEFF8}" type="parTrans" cxnId="{884A4C6B-001D-4CCF-9F5E-6704996ADEB3}">
      <dgm:prSet/>
      <dgm:spPr/>
      <dgm:t>
        <a:bodyPr/>
        <a:lstStyle/>
        <a:p>
          <a:endParaRPr lang="cs-CZ"/>
        </a:p>
      </dgm:t>
    </dgm:pt>
    <dgm:pt modelId="{29EEE4FE-3220-4575-8F33-EAC4F25BEBC4}" type="sibTrans" cxnId="{884A4C6B-001D-4CCF-9F5E-6704996ADEB3}">
      <dgm:prSet/>
      <dgm:spPr/>
      <dgm:t>
        <a:bodyPr/>
        <a:lstStyle/>
        <a:p>
          <a:endParaRPr lang="cs-CZ"/>
        </a:p>
      </dgm:t>
    </dgm:pt>
    <dgm:pt modelId="{C0714C1D-8D96-44C6-9A78-23F678870B1E}" type="pres">
      <dgm:prSet presAssocID="{B83B3C6D-DAD9-4834-BDA5-FE24A6BA13D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292B04F-2D2B-4379-BD70-8990C3051BC1}" type="pres">
      <dgm:prSet presAssocID="{E6963789-27D6-4CC1-A536-2D3FE84DF858}" presName="centerShape" presStyleLbl="node0" presStyleIdx="0" presStyleCnt="1" custLinFactNeighborX="11786" custLinFactNeighborY="11786"/>
      <dgm:spPr/>
      <dgm:t>
        <a:bodyPr/>
        <a:lstStyle/>
        <a:p>
          <a:endParaRPr lang="cs-CZ"/>
        </a:p>
      </dgm:t>
    </dgm:pt>
    <dgm:pt modelId="{8B2074A1-B461-457D-8B2D-7486C93BA7D2}" type="pres">
      <dgm:prSet presAssocID="{D9AD257F-04ED-4E75-B3CF-B19E1DDBA2A9}" presName="Name9" presStyleLbl="parChTrans1D2" presStyleIdx="0" presStyleCnt="4"/>
      <dgm:spPr/>
      <dgm:t>
        <a:bodyPr/>
        <a:lstStyle/>
        <a:p>
          <a:endParaRPr lang="cs-CZ"/>
        </a:p>
      </dgm:t>
    </dgm:pt>
    <dgm:pt modelId="{3B9DB8D6-B5FA-4EBF-B836-3E2F595A59B2}" type="pres">
      <dgm:prSet presAssocID="{D9AD257F-04ED-4E75-B3CF-B19E1DDBA2A9}" presName="connTx" presStyleLbl="parChTrans1D2" presStyleIdx="0" presStyleCnt="4"/>
      <dgm:spPr/>
      <dgm:t>
        <a:bodyPr/>
        <a:lstStyle/>
        <a:p>
          <a:endParaRPr lang="cs-CZ"/>
        </a:p>
      </dgm:t>
    </dgm:pt>
    <dgm:pt modelId="{562E78DD-AEC7-40EF-AAB6-FF58C9D5D27A}" type="pres">
      <dgm:prSet presAssocID="{97EEA454-7B1C-457D-B8FD-705D314235E1}" presName="node" presStyleLbl="node1" presStyleIdx="0" presStyleCnt="4" custRadScaleRad="60264" custRadScaleInc="5117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1F963E7-FEFD-4F27-9EB9-6CD230F71A1A}" type="pres">
      <dgm:prSet presAssocID="{8CCFF45B-65EB-428D-A50B-885C1992437A}" presName="Name9" presStyleLbl="parChTrans1D2" presStyleIdx="1" presStyleCnt="4"/>
      <dgm:spPr/>
      <dgm:t>
        <a:bodyPr/>
        <a:lstStyle/>
        <a:p>
          <a:endParaRPr lang="cs-CZ"/>
        </a:p>
      </dgm:t>
    </dgm:pt>
    <dgm:pt modelId="{54DBEA64-23E7-442E-B364-372F3586BFA7}" type="pres">
      <dgm:prSet presAssocID="{8CCFF45B-65EB-428D-A50B-885C1992437A}" presName="connTx" presStyleLbl="parChTrans1D2" presStyleIdx="1" presStyleCnt="4"/>
      <dgm:spPr/>
      <dgm:t>
        <a:bodyPr/>
        <a:lstStyle/>
        <a:p>
          <a:endParaRPr lang="cs-CZ"/>
        </a:p>
      </dgm:t>
    </dgm:pt>
    <dgm:pt modelId="{BC465A8C-C634-455C-8356-C730F6F859CD}" type="pres">
      <dgm:prSet presAssocID="{BBFBCC39-0350-40C5-98D9-46ADC7B68FC9}" presName="node" presStyleLbl="node1" presStyleIdx="1" presStyleCnt="4" custRadScaleRad="105280" custRadScaleInc="2875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9971E85-E452-44F5-B3F2-6B07A7793644}" type="pres">
      <dgm:prSet presAssocID="{D4EFCAA5-E005-42A3-8677-FEE57DE845BD}" presName="Name9" presStyleLbl="parChTrans1D2" presStyleIdx="2" presStyleCnt="4"/>
      <dgm:spPr/>
      <dgm:t>
        <a:bodyPr/>
        <a:lstStyle/>
        <a:p>
          <a:endParaRPr lang="cs-CZ"/>
        </a:p>
      </dgm:t>
    </dgm:pt>
    <dgm:pt modelId="{D67D3D7A-50B8-4DFD-A887-73B4E6CCAF03}" type="pres">
      <dgm:prSet presAssocID="{D4EFCAA5-E005-42A3-8677-FEE57DE845BD}" presName="connTx" presStyleLbl="parChTrans1D2" presStyleIdx="2" presStyleCnt="4"/>
      <dgm:spPr/>
      <dgm:t>
        <a:bodyPr/>
        <a:lstStyle/>
        <a:p>
          <a:endParaRPr lang="cs-CZ"/>
        </a:p>
      </dgm:t>
    </dgm:pt>
    <dgm:pt modelId="{B924C1CA-FC25-46A2-BCA9-EBB440E15B85}" type="pres">
      <dgm:prSet presAssocID="{9EB6C715-8D61-4079-853C-0310500BF39A}" presName="node" presStyleLbl="node1" presStyleIdx="2" presStyleCnt="4" custRadScaleRad="105280" custRadScaleInc="-2875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0257FC0-F3ED-4259-B56E-14EF313DEB3B}" type="pres">
      <dgm:prSet presAssocID="{B30AED0E-35FC-4E4C-933C-C44D3B5CEFF8}" presName="Name9" presStyleLbl="parChTrans1D2" presStyleIdx="3" presStyleCnt="4"/>
      <dgm:spPr/>
      <dgm:t>
        <a:bodyPr/>
        <a:lstStyle/>
        <a:p>
          <a:endParaRPr lang="cs-CZ"/>
        </a:p>
      </dgm:t>
    </dgm:pt>
    <dgm:pt modelId="{B21A701A-83B8-4D63-A848-3DB4A2249019}" type="pres">
      <dgm:prSet presAssocID="{B30AED0E-35FC-4E4C-933C-C44D3B5CEFF8}" presName="connTx" presStyleLbl="parChTrans1D2" presStyleIdx="3" presStyleCnt="4"/>
      <dgm:spPr/>
      <dgm:t>
        <a:bodyPr/>
        <a:lstStyle/>
        <a:p>
          <a:endParaRPr lang="cs-CZ"/>
        </a:p>
      </dgm:t>
    </dgm:pt>
    <dgm:pt modelId="{95A4346F-0A62-4221-B0F5-F4F68D3CFA8F}" type="pres">
      <dgm:prSet presAssocID="{A2C72B07-B166-4D15-8337-CA6D6B3B8E96}" presName="node" presStyleLbl="node1" presStyleIdx="3" presStyleCnt="4" custRadScaleRad="60264" custRadScaleInc="-5117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535AC77-E450-4DEE-8810-781D5ACA3ED9}" srcId="{B83B3C6D-DAD9-4834-BDA5-FE24A6BA13D1}" destId="{E6963789-27D6-4CC1-A536-2D3FE84DF858}" srcOrd="0" destOrd="0" parTransId="{33ECC616-6576-43EE-8035-82F65EC56AAB}" sibTransId="{06AD2253-8F59-475B-A97B-E166D4B74184}"/>
    <dgm:cxn modelId="{FC962B2B-B80D-43BB-AA45-414768A8365A}" type="presOf" srcId="{B30AED0E-35FC-4E4C-933C-C44D3B5CEFF8}" destId="{60257FC0-F3ED-4259-B56E-14EF313DEB3B}" srcOrd="0" destOrd="0" presId="urn:microsoft.com/office/officeart/2005/8/layout/radial1"/>
    <dgm:cxn modelId="{075B0AE9-26C4-4FA3-8235-75FA68C96F2A}" type="presOf" srcId="{D9AD257F-04ED-4E75-B3CF-B19E1DDBA2A9}" destId="{8B2074A1-B461-457D-8B2D-7486C93BA7D2}" srcOrd="0" destOrd="0" presId="urn:microsoft.com/office/officeart/2005/8/layout/radial1"/>
    <dgm:cxn modelId="{DB775D87-2467-43A6-B127-512F071BDCB0}" type="presOf" srcId="{D4EFCAA5-E005-42A3-8677-FEE57DE845BD}" destId="{D67D3D7A-50B8-4DFD-A887-73B4E6CCAF03}" srcOrd="1" destOrd="0" presId="urn:microsoft.com/office/officeart/2005/8/layout/radial1"/>
    <dgm:cxn modelId="{EAF7E108-906D-4AD0-A298-165CAB2C0F60}" srcId="{E6963789-27D6-4CC1-A536-2D3FE84DF858}" destId="{BBFBCC39-0350-40C5-98D9-46ADC7B68FC9}" srcOrd="1" destOrd="0" parTransId="{8CCFF45B-65EB-428D-A50B-885C1992437A}" sibTransId="{78B1B02D-ADD7-4B1B-A3FF-79DD01B3C5A4}"/>
    <dgm:cxn modelId="{5F02BD16-24CA-4DAF-872A-32336CDE7269}" type="presOf" srcId="{9EB6C715-8D61-4079-853C-0310500BF39A}" destId="{B924C1CA-FC25-46A2-BCA9-EBB440E15B85}" srcOrd="0" destOrd="0" presId="urn:microsoft.com/office/officeart/2005/8/layout/radial1"/>
    <dgm:cxn modelId="{5132C884-0372-4AD5-92BB-116FE54292F0}" type="presOf" srcId="{8CCFF45B-65EB-428D-A50B-885C1992437A}" destId="{54DBEA64-23E7-442E-B364-372F3586BFA7}" srcOrd="1" destOrd="0" presId="urn:microsoft.com/office/officeart/2005/8/layout/radial1"/>
    <dgm:cxn modelId="{29249345-7F76-49C6-9174-13BAA0D6B031}" type="presOf" srcId="{B83B3C6D-DAD9-4834-BDA5-FE24A6BA13D1}" destId="{C0714C1D-8D96-44C6-9A78-23F678870B1E}" srcOrd="0" destOrd="0" presId="urn:microsoft.com/office/officeart/2005/8/layout/radial1"/>
    <dgm:cxn modelId="{6803DCA5-18DD-4798-8A49-4F95784A63E3}" type="presOf" srcId="{97EEA454-7B1C-457D-B8FD-705D314235E1}" destId="{562E78DD-AEC7-40EF-AAB6-FF58C9D5D27A}" srcOrd="0" destOrd="0" presId="urn:microsoft.com/office/officeart/2005/8/layout/radial1"/>
    <dgm:cxn modelId="{884A4C6B-001D-4CCF-9F5E-6704996ADEB3}" srcId="{E6963789-27D6-4CC1-A536-2D3FE84DF858}" destId="{A2C72B07-B166-4D15-8337-CA6D6B3B8E96}" srcOrd="3" destOrd="0" parTransId="{B30AED0E-35FC-4E4C-933C-C44D3B5CEFF8}" sibTransId="{29EEE4FE-3220-4575-8F33-EAC4F25BEBC4}"/>
    <dgm:cxn modelId="{25826B0F-E755-461B-B60C-5D61C18ECFC8}" type="presOf" srcId="{B30AED0E-35FC-4E4C-933C-C44D3B5CEFF8}" destId="{B21A701A-83B8-4D63-A848-3DB4A2249019}" srcOrd="1" destOrd="0" presId="urn:microsoft.com/office/officeart/2005/8/layout/radial1"/>
    <dgm:cxn modelId="{8A7CD979-95AD-462B-A77A-64A3C53F16F9}" type="presOf" srcId="{D4EFCAA5-E005-42A3-8677-FEE57DE845BD}" destId="{59971E85-E452-44F5-B3F2-6B07A7793644}" srcOrd="0" destOrd="0" presId="urn:microsoft.com/office/officeart/2005/8/layout/radial1"/>
    <dgm:cxn modelId="{7E22C584-AF0E-4CF7-998B-8695423DC11F}" type="presOf" srcId="{8CCFF45B-65EB-428D-A50B-885C1992437A}" destId="{41F963E7-FEFD-4F27-9EB9-6CD230F71A1A}" srcOrd="0" destOrd="0" presId="urn:microsoft.com/office/officeart/2005/8/layout/radial1"/>
    <dgm:cxn modelId="{9E12CBFE-E179-4C1F-A494-B98D1662470C}" type="presOf" srcId="{E6963789-27D6-4CC1-A536-2D3FE84DF858}" destId="{5292B04F-2D2B-4379-BD70-8990C3051BC1}" srcOrd="0" destOrd="0" presId="urn:microsoft.com/office/officeart/2005/8/layout/radial1"/>
    <dgm:cxn modelId="{231F118B-6C84-4F3C-B21D-B09531026EAF}" type="presOf" srcId="{BBFBCC39-0350-40C5-98D9-46ADC7B68FC9}" destId="{BC465A8C-C634-455C-8356-C730F6F859CD}" srcOrd="0" destOrd="0" presId="urn:microsoft.com/office/officeart/2005/8/layout/radial1"/>
    <dgm:cxn modelId="{45A9B591-6EA5-41F4-89AC-AFF44A7E3F85}" type="presOf" srcId="{D9AD257F-04ED-4E75-B3CF-B19E1DDBA2A9}" destId="{3B9DB8D6-B5FA-4EBF-B836-3E2F595A59B2}" srcOrd="1" destOrd="0" presId="urn:microsoft.com/office/officeart/2005/8/layout/radial1"/>
    <dgm:cxn modelId="{07E1EADF-1569-419E-B7FB-CF7BC1610166}" type="presOf" srcId="{A2C72B07-B166-4D15-8337-CA6D6B3B8E96}" destId="{95A4346F-0A62-4221-B0F5-F4F68D3CFA8F}" srcOrd="0" destOrd="0" presId="urn:microsoft.com/office/officeart/2005/8/layout/radial1"/>
    <dgm:cxn modelId="{D56A605D-9DF0-4311-ADE2-4024A4924E4F}" srcId="{E6963789-27D6-4CC1-A536-2D3FE84DF858}" destId="{9EB6C715-8D61-4079-853C-0310500BF39A}" srcOrd="2" destOrd="0" parTransId="{D4EFCAA5-E005-42A3-8677-FEE57DE845BD}" sibTransId="{E24C2D13-A710-4004-A355-CDD1BB82A408}"/>
    <dgm:cxn modelId="{DFFA0A47-DE83-4604-8907-26C63C92EC26}" srcId="{E6963789-27D6-4CC1-A536-2D3FE84DF858}" destId="{97EEA454-7B1C-457D-B8FD-705D314235E1}" srcOrd="0" destOrd="0" parTransId="{D9AD257F-04ED-4E75-B3CF-B19E1DDBA2A9}" sibTransId="{BC798F52-C2A6-4CBF-AF05-3F3D46E786F4}"/>
    <dgm:cxn modelId="{1C80A25E-1CEF-4296-B21C-9656A0026DE9}" type="presParOf" srcId="{C0714C1D-8D96-44C6-9A78-23F678870B1E}" destId="{5292B04F-2D2B-4379-BD70-8990C3051BC1}" srcOrd="0" destOrd="0" presId="urn:microsoft.com/office/officeart/2005/8/layout/radial1"/>
    <dgm:cxn modelId="{1D6B5AF7-EBCF-4AA7-9339-958F17348F46}" type="presParOf" srcId="{C0714C1D-8D96-44C6-9A78-23F678870B1E}" destId="{8B2074A1-B461-457D-8B2D-7486C93BA7D2}" srcOrd="1" destOrd="0" presId="urn:microsoft.com/office/officeart/2005/8/layout/radial1"/>
    <dgm:cxn modelId="{C49F24E5-E7AD-4996-898C-038B1D78C742}" type="presParOf" srcId="{8B2074A1-B461-457D-8B2D-7486C93BA7D2}" destId="{3B9DB8D6-B5FA-4EBF-B836-3E2F595A59B2}" srcOrd="0" destOrd="0" presId="urn:microsoft.com/office/officeart/2005/8/layout/radial1"/>
    <dgm:cxn modelId="{FE456A94-2827-43A1-B181-A1E50F20EC55}" type="presParOf" srcId="{C0714C1D-8D96-44C6-9A78-23F678870B1E}" destId="{562E78DD-AEC7-40EF-AAB6-FF58C9D5D27A}" srcOrd="2" destOrd="0" presId="urn:microsoft.com/office/officeart/2005/8/layout/radial1"/>
    <dgm:cxn modelId="{5CAEBC0B-97C5-4038-8DD2-E6B7C85A1C4F}" type="presParOf" srcId="{C0714C1D-8D96-44C6-9A78-23F678870B1E}" destId="{41F963E7-FEFD-4F27-9EB9-6CD230F71A1A}" srcOrd="3" destOrd="0" presId="urn:microsoft.com/office/officeart/2005/8/layout/radial1"/>
    <dgm:cxn modelId="{37CF5871-7C0F-466E-9405-E55619D7461C}" type="presParOf" srcId="{41F963E7-FEFD-4F27-9EB9-6CD230F71A1A}" destId="{54DBEA64-23E7-442E-B364-372F3586BFA7}" srcOrd="0" destOrd="0" presId="urn:microsoft.com/office/officeart/2005/8/layout/radial1"/>
    <dgm:cxn modelId="{2A770E92-AE25-4D28-A575-DC9A373E28D2}" type="presParOf" srcId="{C0714C1D-8D96-44C6-9A78-23F678870B1E}" destId="{BC465A8C-C634-455C-8356-C730F6F859CD}" srcOrd="4" destOrd="0" presId="urn:microsoft.com/office/officeart/2005/8/layout/radial1"/>
    <dgm:cxn modelId="{571FF427-31EE-4268-BC9F-1550008AB43A}" type="presParOf" srcId="{C0714C1D-8D96-44C6-9A78-23F678870B1E}" destId="{59971E85-E452-44F5-B3F2-6B07A7793644}" srcOrd="5" destOrd="0" presId="urn:microsoft.com/office/officeart/2005/8/layout/radial1"/>
    <dgm:cxn modelId="{F90D8950-F9A7-4641-8909-4FCD0F9C2D1A}" type="presParOf" srcId="{59971E85-E452-44F5-B3F2-6B07A7793644}" destId="{D67D3D7A-50B8-4DFD-A887-73B4E6CCAF03}" srcOrd="0" destOrd="0" presId="urn:microsoft.com/office/officeart/2005/8/layout/radial1"/>
    <dgm:cxn modelId="{B6A8328E-C5CC-41BF-873E-3DE9F0212519}" type="presParOf" srcId="{C0714C1D-8D96-44C6-9A78-23F678870B1E}" destId="{B924C1CA-FC25-46A2-BCA9-EBB440E15B85}" srcOrd="6" destOrd="0" presId="urn:microsoft.com/office/officeart/2005/8/layout/radial1"/>
    <dgm:cxn modelId="{04974FB3-32FF-4BCB-B3B4-086469638CFB}" type="presParOf" srcId="{C0714C1D-8D96-44C6-9A78-23F678870B1E}" destId="{60257FC0-F3ED-4259-B56E-14EF313DEB3B}" srcOrd="7" destOrd="0" presId="urn:microsoft.com/office/officeart/2005/8/layout/radial1"/>
    <dgm:cxn modelId="{C5463DE4-2A90-4003-9FF5-4A6234A9070B}" type="presParOf" srcId="{60257FC0-F3ED-4259-B56E-14EF313DEB3B}" destId="{B21A701A-83B8-4D63-A848-3DB4A2249019}" srcOrd="0" destOrd="0" presId="urn:microsoft.com/office/officeart/2005/8/layout/radial1"/>
    <dgm:cxn modelId="{4684A156-DEFC-4365-8FE0-7C2E8C9CB028}" type="presParOf" srcId="{C0714C1D-8D96-44C6-9A78-23F678870B1E}" destId="{95A4346F-0A62-4221-B0F5-F4F68D3CFA8F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C02D8D0-C9A5-4206-9730-D0B2CCEC4DA2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7C3C9BA-BBBB-42C0-B093-9AD3ACFC3F16}">
      <dgm:prSet phldrT="[Text]"/>
      <dgm:spPr/>
      <dgm:t>
        <a:bodyPr/>
        <a:lstStyle/>
        <a:p>
          <a:r>
            <a:rPr lang="cs-CZ" dirty="0" smtClean="0"/>
            <a:t>Studený pás</a:t>
          </a:r>
          <a:endParaRPr lang="cs-CZ" dirty="0"/>
        </a:p>
      </dgm:t>
    </dgm:pt>
    <dgm:pt modelId="{4B85CA5C-F6C4-40A1-9A0D-6F39F14713D8}" type="parTrans" cxnId="{D70252A2-BE92-41B2-87A9-42505C33C867}">
      <dgm:prSet/>
      <dgm:spPr/>
      <dgm:t>
        <a:bodyPr/>
        <a:lstStyle/>
        <a:p>
          <a:endParaRPr lang="cs-CZ"/>
        </a:p>
      </dgm:t>
    </dgm:pt>
    <dgm:pt modelId="{B263DA39-D59D-4004-A03D-A4D5800258A9}" type="sibTrans" cxnId="{D70252A2-BE92-41B2-87A9-42505C33C867}">
      <dgm:prSet/>
      <dgm:spPr/>
      <dgm:t>
        <a:bodyPr/>
        <a:lstStyle/>
        <a:p>
          <a:endParaRPr lang="cs-CZ"/>
        </a:p>
      </dgm:t>
    </dgm:pt>
    <dgm:pt modelId="{8601A4DE-8C85-4F00-9B23-5C38E4D66001}">
      <dgm:prSet phldrT="[Text]"/>
      <dgm:spPr/>
      <dgm:t>
        <a:bodyPr/>
        <a:lstStyle/>
        <a:p>
          <a:r>
            <a:rPr lang="cs-CZ" dirty="0" smtClean="0"/>
            <a:t>rozkládá se kolem pólů</a:t>
          </a:r>
          <a:endParaRPr lang="cs-CZ" dirty="0"/>
        </a:p>
      </dgm:t>
    </dgm:pt>
    <dgm:pt modelId="{876C8725-34DB-4CDC-981B-716B0E210F10}" type="parTrans" cxnId="{A7CD140D-3711-4252-A95F-5D169A179D16}">
      <dgm:prSet/>
      <dgm:spPr/>
      <dgm:t>
        <a:bodyPr/>
        <a:lstStyle/>
        <a:p>
          <a:endParaRPr lang="cs-CZ"/>
        </a:p>
      </dgm:t>
    </dgm:pt>
    <dgm:pt modelId="{9B3355DB-7DF8-488F-B38F-7B5D87FFECA6}" type="sibTrans" cxnId="{A7CD140D-3711-4252-A95F-5D169A179D16}">
      <dgm:prSet/>
      <dgm:spPr/>
      <dgm:t>
        <a:bodyPr/>
        <a:lstStyle/>
        <a:p>
          <a:endParaRPr lang="cs-CZ"/>
        </a:p>
      </dgm:t>
    </dgm:pt>
    <dgm:pt modelId="{85804F08-30CF-4405-988D-B66D848045BC}">
      <dgm:prSet phldrT="[Text]"/>
      <dgm:spPr/>
      <dgm:t>
        <a:bodyPr/>
        <a:lstStyle/>
        <a:p>
          <a:r>
            <a:rPr lang="cs-CZ" dirty="0" smtClean="0"/>
            <a:t>počasí je velmi chladné</a:t>
          </a:r>
          <a:endParaRPr lang="cs-CZ" dirty="0"/>
        </a:p>
      </dgm:t>
    </dgm:pt>
    <dgm:pt modelId="{89E65E85-B633-4C59-B81D-9C654A0C74E7}" type="parTrans" cxnId="{8BA58A49-A5A9-455F-A230-9EED19B8CD10}">
      <dgm:prSet/>
      <dgm:spPr/>
      <dgm:t>
        <a:bodyPr/>
        <a:lstStyle/>
        <a:p>
          <a:endParaRPr lang="cs-CZ"/>
        </a:p>
      </dgm:t>
    </dgm:pt>
    <dgm:pt modelId="{1AF11A35-6F11-46C5-ADE8-9E253C4F3949}" type="sibTrans" cxnId="{8BA58A49-A5A9-455F-A230-9EED19B8CD10}">
      <dgm:prSet/>
      <dgm:spPr/>
      <dgm:t>
        <a:bodyPr/>
        <a:lstStyle/>
        <a:p>
          <a:endParaRPr lang="cs-CZ"/>
        </a:p>
      </dgm:t>
    </dgm:pt>
    <dgm:pt modelId="{E7223835-88E5-4685-8006-364614AC62D0}">
      <dgm:prSet phldrT="[Text]"/>
      <dgm:spPr/>
      <dgm:t>
        <a:bodyPr/>
        <a:lstStyle/>
        <a:p>
          <a:r>
            <a:rPr lang="cs-CZ" dirty="0" smtClean="0"/>
            <a:t>Subpolární pás</a:t>
          </a:r>
          <a:endParaRPr lang="cs-CZ" dirty="0"/>
        </a:p>
      </dgm:t>
    </dgm:pt>
    <dgm:pt modelId="{061FF478-D007-4857-9D9A-85E3EF7B9771}" type="parTrans" cxnId="{240DDE97-8CB0-4AED-A6B8-BD0F11FB7F63}">
      <dgm:prSet/>
      <dgm:spPr/>
      <dgm:t>
        <a:bodyPr/>
        <a:lstStyle/>
        <a:p>
          <a:endParaRPr lang="cs-CZ"/>
        </a:p>
      </dgm:t>
    </dgm:pt>
    <dgm:pt modelId="{706B71BD-A21F-4EC0-A182-9B7E92EADF2E}" type="sibTrans" cxnId="{240DDE97-8CB0-4AED-A6B8-BD0F11FB7F63}">
      <dgm:prSet/>
      <dgm:spPr/>
      <dgm:t>
        <a:bodyPr/>
        <a:lstStyle/>
        <a:p>
          <a:endParaRPr lang="cs-CZ"/>
        </a:p>
      </dgm:t>
    </dgm:pt>
    <dgm:pt modelId="{F5675A29-2E27-4A39-828F-A458BA56DACC}">
      <dgm:prSet phldrT="[Text]"/>
      <dgm:spPr/>
      <dgm:t>
        <a:bodyPr/>
        <a:lstStyle/>
        <a:p>
          <a:r>
            <a:rPr lang="cs-CZ" dirty="0" smtClean="0"/>
            <a:t>rozkládá se kolem polárních kruhů</a:t>
          </a:r>
          <a:endParaRPr lang="cs-CZ" dirty="0"/>
        </a:p>
      </dgm:t>
    </dgm:pt>
    <dgm:pt modelId="{F4630AE0-8025-4023-88FF-EFC20BBD92B9}" type="parTrans" cxnId="{5961CBF3-C544-4AB5-9024-2A4BF51A8C30}">
      <dgm:prSet/>
      <dgm:spPr/>
      <dgm:t>
        <a:bodyPr/>
        <a:lstStyle/>
        <a:p>
          <a:endParaRPr lang="cs-CZ"/>
        </a:p>
      </dgm:t>
    </dgm:pt>
    <dgm:pt modelId="{A960DDD7-B945-4F5D-85CC-6C1F9A4DAD2A}" type="sibTrans" cxnId="{5961CBF3-C544-4AB5-9024-2A4BF51A8C30}">
      <dgm:prSet/>
      <dgm:spPr/>
      <dgm:t>
        <a:bodyPr/>
        <a:lstStyle/>
        <a:p>
          <a:endParaRPr lang="cs-CZ"/>
        </a:p>
      </dgm:t>
    </dgm:pt>
    <dgm:pt modelId="{7597EF5D-A0CA-4966-B569-488B63B92733}">
      <dgm:prSet phldrT="[Text]"/>
      <dgm:spPr/>
      <dgm:t>
        <a:bodyPr/>
        <a:lstStyle/>
        <a:p>
          <a:r>
            <a:rPr lang="cs-CZ" dirty="0" smtClean="0"/>
            <a:t>léta jsou studená a krátká</a:t>
          </a:r>
          <a:endParaRPr lang="cs-CZ" dirty="0"/>
        </a:p>
      </dgm:t>
    </dgm:pt>
    <dgm:pt modelId="{919B017E-B552-4EFD-8E13-F0D47F145FB8}" type="parTrans" cxnId="{FB2A9BE6-4ED2-497C-BAC0-1076B84E9818}">
      <dgm:prSet/>
      <dgm:spPr/>
      <dgm:t>
        <a:bodyPr/>
        <a:lstStyle/>
        <a:p>
          <a:endParaRPr lang="cs-CZ"/>
        </a:p>
      </dgm:t>
    </dgm:pt>
    <dgm:pt modelId="{420737AC-DE87-46DD-813F-6A7111CA86DB}" type="sibTrans" cxnId="{FB2A9BE6-4ED2-497C-BAC0-1076B84E9818}">
      <dgm:prSet/>
      <dgm:spPr/>
      <dgm:t>
        <a:bodyPr/>
        <a:lstStyle/>
        <a:p>
          <a:endParaRPr lang="cs-CZ"/>
        </a:p>
      </dgm:t>
    </dgm:pt>
    <dgm:pt modelId="{A9383B53-7B86-4FE3-8F54-3C9DBFD9C618}" type="pres">
      <dgm:prSet presAssocID="{5C02D8D0-C9A5-4206-9730-D0B2CCEC4DA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1B47B5A-DD9B-45B7-9E59-969A5E9BDF2D}" type="pres">
      <dgm:prSet presAssocID="{97C3C9BA-BBBB-42C0-B093-9AD3ACFC3F16}" presName="vertFlow" presStyleCnt="0"/>
      <dgm:spPr/>
    </dgm:pt>
    <dgm:pt modelId="{6B4BFAB1-6A46-4D8C-B2B1-7EBB4BECCD63}" type="pres">
      <dgm:prSet presAssocID="{97C3C9BA-BBBB-42C0-B093-9AD3ACFC3F16}" presName="header" presStyleLbl="node1" presStyleIdx="0" presStyleCnt="2"/>
      <dgm:spPr/>
      <dgm:t>
        <a:bodyPr/>
        <a:lstStyle/>
        <a:p>
          <a:endParaRPr lang="cs-CZ"/>
        </a:p>
      </dgm:t>
    </dgm:pt>
    <dgm:pt modelId="{43A346B8-0737-4817-A419-1B4F1D4E018A}" type="pres">
      <dgm:prSet presAssocID="{876C8725-34DB-4CDC-981B-716B0E210F10}" presName="parTrans" presStyleLbl="sibTrans2D1" presStyleIdx="0" presStyleCnt="4"/>
      <dgm:spPr/>
      <dgm:t>
        <a:bodyPr/>
        <a:lstStyle/>
        <a:p>
          <a:endParaRPr lang="cs-CZ"/>
        </a:p>
      </dgm:t>
    </dgm:pt>
    <dgm:pt modelId="{0F6D69ED-7656-4F1F-8CD8-E205E2A88F1F}" type="pres">
      <dgm:prSet presAssocID="{8601A4DE-8C85-4F00-9B23-5C38E4D66001}" presName="child" presStyleLbl="alignAccFollow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5C5493C-1F48-4A2E-8A5B-4378418B7EDD}" type="pres">
      <dgm:prSet presAssocID="{9B3355DB-7DF8-488F-B38F-7B5D87FFECA6}" presName="sibTrans" presStyleLbl="sibTrans2D1" presStyleIdx="1" presStyleCnt="4"/>
      <dgm:spPr/>
      <dgm:t>
        <a:bodyPr/>
        <a:lstStyle/>
        <a:p>
          <a:endParaRPr lang="cs-CZ"/>
        </a:p>
      </dgm:t>
    </dgm:pt>
    <dgm:pt modelId="{B7C3D5E3-A604-4EEF-AFD3-EF2022A0A482}" type="pres">
      <dgm:prSet presAssocID="{85804F08-30CF-4405-988D-B66D848045BC}" presName="child" presStyleLbl="alignAccFollow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BB9A21C-97FE-44EA-B9EE-7EA171FDB154}" type="pres">
      <dgm:prSet presAssocID="{97C3C9BA-BBBB-42C0-B093-9AD3ACFC3F16}" presName="hSp" presStyleCnt="0"/>
      <dgm:spPr/>
    </dgm:pt>
    <dgm:pt modelId="{57C4FF05-D4DA-49DD-8F94-F86321C81603}" type="pres">
      <dgm:prSet presAssocID="{E7223835-88E5-4685-8006-364614AC62D0}" presName="vertFlow" presStyleCnt="0"/>
      <dgm:spPr/>
    </dgm:pt>
    <dgm:pt modelId="{7A1BF5F8-B3AD-476F-9E1C-AD7207BEA6EA}" type="pres">
      <dgm:prSet presAssocID="{E7223835-88E5-4685-8006-364614AC62D0}" presName="header" presStyleLbl="node1" presStyleIdx="1" presStyleCnt="2"/>
      <dgm:spPr/>
      <dgm:t>
        <a:bodyPr/>
        <a:lstStyle/>
        <a:p>
          <a:endParaRPr lang="cs-CZ"/>
        </a:p>
      </dgm:t>
    </dgm:pt>
    <dgm:pt modelId="{3DCB8329-C012-4433-B541-6292D59C363B}" type="pres">
      <dgm:prSet presAssocID="{F4630AE0-8025-4023-88FF-EFC20BBD92B9}" presName="parTrans" presStyleLbl="sibTrans2D1" presStyleIdx="2" presStyleCnt="4"/>
      <dgm:spPr/>
      <dgm:t>
        <a:bodyPr/>
        <a:lstStyle/>
        <a:p>
          <a:endParaRPr lang="cs-CZ"/>
        </a:p>
      </dgm:t>
    </dgm:pt>
    <dgm:pt modelId="{68A44A03-923E-4F93-8A0D-035C9178552A}" type="pres">
      <dgm:prSet presAssocID="{F5675A29-2E27-4A39-828F-A458BA56DACC}" presName="child" presStyleLbl="alignAccFollow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24D52BF-B368-4AD0-B38D-EAE7B4F666E7}" type="pres">
      <dgm:prSet presAssocID="{A960DDD7-B945-4F5D-85CC-6C1F9A4DAD2A}" presName="sibTrans" presStyleLbl="sibTrans2D1" presStyleIdx="3" presStyleCnt="4"/>
      <dgm:spPr/>
      <dgm:t>
        <a:bodyPr/>
        <a:lstStyle/>
        <a:p>
          <a:endParaRPr lang="cs-CZ"/>
        </a:p>
      </dgm:t>
    </dgm:pt>
    <dgm:pt modelId="{A96A6114-200E-4F46-A451-BFE3E7A2B907}" type="pres">
      <dgm:prSet presAssocID="{7597EF5D-A0CA-4966-B569-488B63B92733}" presName="child" presStyleLbl="alignAccFollow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70252A2-BE92-41B2-87A9-42505C33C867}" srcId="{5C02D8D0-C9A5-4206-9730-D0B2CCEC4DA2}" destId="{97C3C9BA-BBBB-42C0-B093-9AD3ACFC3F16}" srcOrd="0" destOrd="0" parTransId="{4B85CA5C-F6C4-40A1-9A0D-6F39F14713D8}" sibTransId="{B263DA39-D59D-4004-A03D-A4D5800258A9}"/>
    <dgm:cxn modelId="{4D8D1ACB-460A-4316-BDC5-54EBF2763597}" type="presOf" srcId="{5C02D8D0-C9A5-4206-9730-D0B2CCEC4DA2}" destId="{A9383B53-7B86-4FE3-8F54-3C9DBFD9C618}" srcOrd="0" destOrd="0" presId="urn:microsoft.com/office/officeart/2005/8/layout/lProcess1"/>
    <dgm:cxn modelId="{FB2A9BE6-4ED2-497C-BAC0-1076B84E9818}" srcId="{E7223835-88E5-4685-8006-364614AC62D0}" destId="{7597EF5D-A0CA-4966-B569-488B63B92733}" srcOrd="1" destOrd="0" parTransId="{919B017E-B552-4EFD-8E13-F0D47F145FB8}" sibTransId="{420737AC-DE87-46DD-813F-6A7111CA86DB}"/>
    <dgm:cxn modelId="{A7CD140D-3711-4252-A95F-5D169A179D16}" srcId="{97C3C9BA-BBBB-42C0-B093-9AD3ACFC3F16}" destId="{8601A4DE-8C85-4F00-9B23-5C38E4D66001}" srcOrd="0" destOrd="0" parTransId="{876C8725-34DB-4CDC-981B-716B0E210F10}" sibTransId="{9B3355DB-7DF8-488F-B38F-7B5D87FFECA6}"/>
    <dgm:cxn modelId="{DA4C9DB4-23CF-4D0A-A9EC-D4B9FEC245E3}" type="presOf" srcId="{F5675A29-2E27-4A39-828F-A458BA56DACC}" destId="{68A44A03-923E-4F93-8A0D-035C9178552A}" srcOrd="0" destOrd="0" presId="urn:microsoft.com/office/officeart/2005/8/layout/lProcess1"/>
    <dgm:cxn modelId="{D2577AD9-CF51-4829-A325-545EDB724EA3}" type="presOf" srcId="{97C3C9BA-BBBB-42C0-B093-9AD3ACFC3F16}" destId="{6B4BFAB1-6A46-4D8C-B2B1-7EBB4BECCD63}" srcOrd="0" destOrd="0" presId="urn:microsoft.com/office/officeart/2005/8/layout/lProcess1"/>
    <dgm:cxn modelId="{2F7FFEDF-F753-4D83-B175-55732B97614D}" type="presOf" srcId="{9B3355DB-7DF8-488F-B38F-7B5D87FFECA6}" destId="{75C5493C-1F48-4A2E-8A5B-4378418B7EDD}" srcOrd="0" destOrd="0" presId="urn:microsoft.com/office/officeart/2005/8/layout/lProcess1"/>
    <dgm:cxn modelId="{FF9C069E-6E55-42BB-8F88-50436984AABD}" type="presOf" srcId="{8601A4DE-8C85-4F00-9B23-5C38E4D66001}" destId="{0F6D69ED-7656-4F1F-8CD8-E205E2A88F1F}" srcOrd="0" destOrd="0" presId="urn:microsoft.com/office/officeart/2005/8/layout/lProcess1"/>
    <dgm:cxn modelId="{8F532BBC-F8CE-459E-AAFB-A8F91C42CB94}" type="presOf" srcId="{A960DDD7-B945-4F5D-85CC-6C1F9A4DAD2A}" destId="{024D52BF-B368-4AD0-B38D-EAE7B4F666E7}" srcOrd="0" destOrd="0" presId="urn:microsoft.com/office/officeart/2005/8/layout/lProcess1"/>
    <dgm:cxn modelId="{54F2C7A7-2D86-48C4-A2CE-2170AE6894EF}" type="presOf" srcId="{876C8725-34DB-4CDC-981B-716B0E210F10}" destId="{43A346B8-0737-4817-A419-1B4F1D4E018A}" srcOrd="0" destOrd="0" presId="urn:microsoft.com/office/officeart/2005/8/layout/lProcess1"/>
    <dgm:cxn modelId="{A97D9E74-C628-4258-B03F-E2409E2B10D2}" type="presOf" srcId="{85804F08-30CF-4405-988D-B66D848045BC}" destId="{B7C3D5E3-A604-4EEF-AFD3-EF2022A0A482}" srcOrd="0" destOrd="0" presId="urn:microsoft.com/office/officeart/2005/8/layout/lProcess1"/>
    <dgm:cxn modelId="{5961CBF3-C544-4AB5-9024-2A4BF51A8C30}" srcId="{E7223835-88E5-4685-8006-364614AC62D0}" destId="{F5675A29-2E27-4A39-828F-A458BA56DACC}" srcOrd="0" destOrd="0" parTransId="{F4630AE0-8025-4023-88FF-EFC20BBD92B9}" sibTransId="{A960DDD7-B945-4F5D-85CC-6C1F9A4DAD2A}"/>
    <dgm:cxn modelId="{240DDE97-8CB0-4AED-A6B8-BD0F11FB7F63}" srcId="{5C02D8D0-C9A5-4206-9730-D0B2CCEC4DA2}" destId="{E7223835-88E5-4685-8006-364614AC62D0}" srcOrd="1" destOrd="0" parTransId="{061FF478-D007-4857-9D9A-85E3EF7B9771}" sibTransId="{706B71BD-A21F-4EC0-A182-9B7E92EADF2E}"/>
    <dgm:cxn modelId="{8BA58A49-A5A9-455F-A230-9EED19B8CD10}" srcId="{97C3C9BA-BBBB-42C0-B093-9AD3ACFC3F16}" destId="{85804F08-30CF-4405-988D-B66D848045BC}" srcOrd="1" destOrd="0" parTransId="{89E65E85-B633-4C59-B81D-9C654A0C74E7}" sibTransId="{1AF11A35-6F11-46C5-ADE8-9E253C4F3949}"/>
    <dgm:cxn modelId="{9797B915-4724-42D2-ACB7-00A7498E688F}" type="presOf" srcId="{E7223835-88E5-4685-8006-364614AC62D0}" destId="{7A1BF5F8-B3AD-476F-9E1C-AD7207BEA6EA}" srcOrd="0" destOrd="0" presId="urn:microsoft.com/office/officeart/2005/8/layout/lProcess1"/>
    <dgm:cxn modelId="{918BC151-537A-404A-879F-E708710B9F48}" type="presOf" srcId="{7597EF5D-A0CA-4966-B569-488B63B92733}" destId="{A96A6114-200E-4F46-A451-BFE3E7A2B907}" srcOrd="0" destOrd="0" presId="urn:microsoft.com/office/officeart/2005/8/layout/lProcess1"/>
    <dgm:cxn modelId="{17412175-A36B-40B4-91D5-069C7B6DBEC1}" type="presOf" srcId="{F4630AE0-8025-4023-88FF-EFC20BBD92B9}" destId="{3DCB8329-C012-4433-B541-6292D59C363B}" srcOrd="0" destOrd="0" presId="urn:microsoft.com/office/officeart/2005/8/layout/lProcess1"/>
    <dgm:cxn modelId="{DE0C31D5-0CC1-489D-8385-CC271DB23A3A}" type="presParOf" srcId="{A9383B53-7B86-4FE3-8F54-3C9DBFD9C618}" destId="{11B47B5A-DD9B-45B7-9E59-969A5E9BDF2D}" srcOrd="0" destOrd="0" presId="urn:microsoft.com/office/officeart/2005/8/layout/lProcess1"/>
    <dgm:cxn modelId="{0A5BB903-2D5E-4779-875A-34707061D92F}" type="presParOf" srcId="{11B47B5A-DD9B-45B7-9E59-969A5E9BDF2D}" destId="{6B4BFAB1-6A46-4D8C-B2B1-7EBB4BECCD63}" srcOrd="0" destOrd="0" presId="urn:microsoft.com/office/officeart/2005/8/layout/lProcess1"/>
    <dgm:cxn modelId="{4F59B403-9DF2-4D25-ABD0-E147F1DC00EA}" type="presParOf" srcId="{11B47B5A-DD9B-45B7-9E59-969A5E9BDF2D}" destId="{43A346B8-0737-4817-A419-1B4F1D4E018A}" srcOrd="1" destOrd="0" presId="urn:microsoft.com/office/officeart/2005/8/layout/lProcess1"/>
    <dgm:cxn modelId="{DC8DA8A4-A355-479F-B98F-24EAC13DE10E}" type="presParOf" srcId="{11B47B5A-DD9B-45B7-9E59-969A5E9BDF2D}" destId="{0F6D69ED-7656-4F1F-8CD8-E205E2A88F1F}" srcOrd="2" destOrd="0" presId="urn:microsoft.com/office/officeart/2005/8/layout/lProcess1"/>
    <dgm:cxn modelId="{EC58B6E0-D7A7-492D-94C0-B5F4EB124196}" type="presParOf" srcId="{11B47B5A-DD9B-45B7-9E59-969A5E9BDF2D}" destId="{75C5493C-1F48-4A2E-8A5B-4378418B7EDD}" srcOrd="3" destOrd="0" presId="urn:microsoft.com/office/officeart/2005/8/layout/lProcess1"/>
    <dgm:cxn modelId="{20FDEC08-A5BA-4DD7-8D9C-6F630A6BF38A}" type="presParOf" srcId="{11B47B5A-DD9B-45B7-9E59-969A5E9BDF2D}" destId="{B7C3D5E3-A604-4EEF-AFD3-EF2022A0A482}" srcOrd="4" destOrd="0" presId="urn:microsoft.com/office/officeart/2005/8/layout/lProcess1"/>
    <dgm:cxn modelId="{17838613-4E98-4832-8759-97DB026CACF8}" type="presParOf" srcId="{A9383B53-7B86-4FE3-8F54-3C9DBFD9C618}" destId="{3BB9A21C-97FE-44EA-B9EE-7EA171FDB154}" srcOrd="1" destOrd="0" presId="urn:microsoft.com/office/officeart/2005/8/layout/lProcess1"/>
    <dgm:cxn modelId="{7A17E652-2B23-4B05-9994-5BDC2E54502E}" type="presParOf" srcId="{A9383B53-7B86-4FE3-8F54-3C9DBFD9C618}" destId="{57C4FF05-D4DA-49DD-8F94-F86321C81603}" srcOrd="2" destOrd="0" presId="urn:microsoft.com/office/officeart/2005/8/layout/lProcess1"/>
    <dgm:cxn modelId="{FFA8F69F-8623-43EC-8880-99ECCD62E943}" type="presParOf" srcId="{57C4FF05-D4DA-49DD-8F94-F86321C81603}" destId="{7A1BF5F8-B3AD-476F-9E1C-AD7207BEA6EA}" srcOrd="0" destOrd="0" presId="urn:microsoft.com/office/officeart/2005/8/layout/lProcess1"/>
    <dgm:cxn modelId="{6665C2C6-C89B-4D03-A9D2-8AE016724FEB}" type="presParOf" srcId="{57C4FF05-D4DA-49DD-8F94-F86321C81603}" destId="{3DCB8329-C012-4433-B541-6292D59C363B}" srcOrd="1" destOrd="0" presId="urn:microsoft.com/office/officeart/2005/8/layout/lProcess1"/>
    <dgm:cxn modelId="{83996186-C724-48DA-8316-01A94CA4FC2E}" type="presParOf" srcId="{57C4FF05-D4DA-49DD-8F94-F86321C81603}" destId="{68A44A03-923E-4F93-8A0D-035C9178552A}" srcOrd="2" destOrd="0" presId="urn:microsoft.com/office/officeart/2005/8/layout/lProcess1"/>
    <dgm:cxn modelId="{8A9DE8A9-5BF7-4825-A493-0BB13414EAA8}" type="presParOf" srcId="{57C4FF05-D4DA-49DD-8F94-F86321C81603}" destId="{024D52BF-B368-4AD0-B38D-EAE7B4F666E7}" srcOrd="3" destOrd="0" presId="urn:microsoft.com/office/officeart/2005/8/layout/lProcess1"/>
    <dgm:cxn modelId="{AB50C04A-9B9B-455E-A683-105F680A8493}" type="presParOf" srcId="{57C4FF05-D4DA-49DD-8F94-F86321C81603}" destId="{A96A6114-200E-4F46-A451-BFE3E7A2B907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37BAA92-2668-4B09-B17F-A5D374BA6DE2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1E99B3DE-41D2-4C03-A838-A961C67C7D57}">
      <dgm:prSet phldrT="[Text]"/>
      <dgm:spPr/>
      <dgm:t>
        <a:bodyPr/>
        <a:lstStyle/>
        <a:p>
          <a:r>
            <a:rPr lang="cs-CZ" dirty="0" smtClean="0"/>
            <a:t>léto -</a:t>
          </a:r>
        </a:p>
        <a:p>
          <a:r>
            <a:rPr lang="cs-CZ" dirty="0" smtClean="0"/>
            <a:t>pevninu ochlazuje</a:t>
          </a:r>
          <a:endParaRPr lang="cs-CZ" dirty="0"/>
        </a:p>
      </dgm:t>
    </dgm:pt>
    <dgm:pt modelId="{215FE417-5E4B-418C-B39D-59AC5C9761F6}" type="parTrans" cxnId="{1396CCF0-05D6-4D43-AEFE-6F3A39DA4464}">
      <dgm:prSet/>
      <dgm:spPr/>
      <dgm:t>
        <a:bodyPr/>
        <a:lstStyle/>
        <a:p>
          <a:endParaRPr lang="cs-CZ"/>
        </a:p>
      </dgm:t>
    </dgm:pt>
    <dgm:pt modelId="{CAC6A33C-17F4-4F90-87EB-1F1F00F1ACB1}" type="sibTrans" cxnId="{1396CCF0-05D6-4D43-AEFE-6F3A39DA4464}">
      <dgm:prSet/>
      <dgm:spPr/>
      <dgm:t>
        <a:bodyPr/>
        <a:lstStyle/>
        <a:p>
          <a:endParaRPr lang="cs-CZ"/>
        </a:p>
      </dgm:t>
    </dgm:pt>
    <dgm:pt modelId="{F597D989-3CB4-42B3-A4B2-A36C33F5E649}">
      <dgm:prSet phldrT="[Text]"/>
      <dgm:spPr/>
      <dgm:t>
        <a:bodyPr/>
        <a:lstStyle/>
        <a:p>
          <a:r>
            <a:rPr lang="cs-CZ" dirty="0" smtClean="0"/>
            <a:t>mořský proud -</a:t>
          </a:r>
        </a:p>
        <a:p>
          <a:r>
            <a:rPr lang="cs-CZ" dirty="0" smtClean="0"/>
            <a:t>teplý, studený</a:t>
          </a:r>
          <a:endParaRPr lang="cs-CZ" dirty="0"/>
        </a:p>
      </dgm:t>
    </dgm:pt>
    <dgm:pt modelId="{1EDA1887-71EB-4A29-A650-01EB02B38DC5}" type="parTrans" cxnId="{336D0F8D-A6B2-4105-BE03-4BF0CC2E2CD1}">
      <dgm:prSet/>
      <dgm:spPr/>
      <dgm:t>
        <a:bodyPr/>
        <a:lstStyle/>
        <a:p>
          <a:endParaRPr lang="cs-CZ"/>
        </a:p>
      </dgm:t>
    </dgm:pt>
    <dgm:pt modelId="{C84E8C42-CE3B-4A4A-9180-8C147478953A}" type="sibTrans" cxnId="{336D0F8D-A6B2-4105-BE03-4BF0CC2E2CD1}">
      <dgm:prSet/>
      <dgm:spPr/>
      <dgm:t>
        <a:bodyPr/>
        <a:lstStyle/>
        <a:p>
          <a:endParaRPr lang="cs-CZ"/>
        </a:p>
      </dgm:t>
    </dgm:pt>
    <dgm:pt modelId="{00BDBAE9-D13A-4059-9661-7D1ECC9333C8}">
      <dgm:prSet phldrT="[Text]"/>
      <dgm:spPr/>
      <dgm:t>
        <a:bodyPr/>
        <a:lstStyle/>
        <a:p>
          <a:r>
            <a:rPr lang="cs-CZ" dirty="0" smtClean="0"/>
            <a:t>zima - </a:t>
          </a:r>
        </a:p>
        <a:p>
          <a:r>
            <a:rPr lang="cs-CZ" dirty="0" smtClean="0"/>
            <a:t>pevninu otepluje</a:t>
          </a:r>
          <a:endParaRPr lang="cs-CZ" dirty="0"/>
        </a:p>
      </dgm:t>
    </dgm:pt>
    <dgm:pt modelId="{F95136B6-9E14-48B8-90AA-7C4AD71E6470}" type="parTrans" cxnId="{47FEB93B-3529-4AA2-9207-57661E1021BB}">
      <dgm:prSet/>
      <dgm:spPr/>
      <dgm:t>
        <a:bodyPr/>
        <a:lstStyle/>
        <a:p>
          <a:endParaRPr lang="cs-CZ"/>
        </a:p>
      </dgm:t>
    </dgm:pt>
    <dgm:pt modelId="{F9C9570A-0ADF-4F65-AD9F-775CB2A9EB83}" type="sibTrans" cxnId="{47FEB93B-3529-4AA2-9207-57661E1021BB}">
      <dgm:prSet/>
      <dgm:spPr/>
      <dgm:t>
        <a:bodyPr/>
        <a:lstStyle/>
        <a:p>
          <a:endParaRPr lang="cs-CZ"/>
        </a:p>
      </dgm:t>
    </dgm:pt>
    <dgm:pt modelId="{6F2688AB-CC8F-47BA-9F79-82FA61EC0525}" type="pres">
      <dgm:prSet presAssocID="{437BAA92-2668-4B09-B17F-A5D374BA6DE2}" presName="compositeShape" presStyleCnt="0">
        <dgm:presLayoutVars>
          <dgm:chMax val="7"/>
          <dgm:dir/>
          <dgm:resizeHandles val="exact"/>
        </dgm:presLayoutVars>
      </dgm:prSet>
      <dgm:spPr/>
    </dgm:pt>
    <dgm:pt modelId="{E072E1A5-A18A-4FD6-9818-70644FC5BFC3}" type="pres">
      <dgm:prSet presAssocID="{1E99B3DE-41D2-4C03-A838-A961C67C7D57}" presName="circ1" presStyleLbl="vennNode1" presStyleIdx="0" presStyleCnt="3"/>
      <dgm:spPr/>
      <dgm:t>
        <a:bodyPr/>
        <a:lstStyle/>
        <a:p>
          <a:endParaRPr lang="cs-CZ"/>
        </a:p>
      </dgm:t>
    </dgm:pt>
    <dgm:pt modelId="{FF4C5D05-66B6-480F-9A54-6E1DBC8919BF}" type="pres">
      <dgm:prSet presAssocID="{1E99B3DE-41D2-4C03-A838-A961C67C7D5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8EC62B5-2DF8-4B69-BEA5-08BCA028A2A5}" type="pres">
      <dgm:prSet presAssocID="{F597D989-3CB4-42B3-A4B2-A36C33F5E649}" presName="circ2" presStyleLbl="vennNode1" presStyleIdx="1" presStyleCnt="3"/>
      <dgm:spPr/>
      <dgm:t>
        <a:bodyPr/>
        <a:lstStyle/>
        <a:p>
          <a:endParaRPr lang="cs-CZ"/>
        </a:p>
      </dgm:t>
    </dgm:pt>
    <dgm:pt modelId="{FC95C214-BEC5-4A99-BC4F-737BEF138548}" type="pres">
      <dgm:prSet presAssocID="{F597D989-3CB4-42B3-A4B2-A36C33F5E649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EA4F19D-909D-4EE3-AA7F-D290AAFC4041}" type="pres">
      <dgm:prSet presAssocID="{00BDBAE9-D13A-4059-9661-7D1ECC9333C8}" presName="circ3" presStyleLbl="vennNode1" presStyleIdx="2" presStyleCnt="3"/>
      <dgm:spPr/>
      <dgm:t>
        <a:bodyPr/>
        <a:lstStyle/>
        <a:p>
          <a:endParaRPr lang="cs-CZ"/>
        </a:p>
      </dgm:t>
    </dgm:pt>
    <dgm:pt modelId="{431E717A-7CEC-4A0C-ADF9-8C69A1C89A41}" type="pres">
      <dgm:prSet presAssocID="{00BDBAE9-D13A-4059-9661-7D1ECC9333C8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A82A028-E91C-4EEF-A3B3-42C18A04BCA7}" type="presOf" srcId="{437BAA92-2668-4B09-B17F-A5D374BA6DE2}" destId="{6F2688AB-CC8F-47BA-9F79-82FA61EC0525}" srcOrd="0" destOrd="0" presId="urn:microsoft.com/office/officeart/2005/8/layout/venn1"/>
    <dgm:cxn modelId="{358B9FCE-ECC1-498B-A5AB-5CB7618B4D85}" type="presOf" srcId="{1E99B3DE-41D2-4C03-A838-A961C67C7D57}" destId="{E072E1A5-A18A-4FD6-9818-70644FC5BFC3}" srcOrd="0" destOrd="0" presId="urn:microsoft.com/office/officeart/2005/8/layout/venn1"/>
    <dgm:cxn modelId="{47FEB93B-3529-4AA2-9207-57661E1021BB}" srcId="{437BAA92-2668-4B09-B17F-A5D374BA6DE2}" destId="{00BDBAE9-D13A-4059-9661-7D1ECC9333C8}" srcOrd="2" destOrd="0" parTransId="{F95136B6-9E14-48B8-90AA-7C4AD71E6470}" sibTransId="{F9C9570A-0ADF-4F65-AD9F-775CB2A9EB83}"/>
    <dgm:cxn modelId="{B1DB60AB-1301-468F-9859-BB416F8FFBD7}" type="presOf" srcId="{F597D989-3CB4-42B3-A4B2-A36C33F5E649}" destId="{FC95C214-BEC5-4A99-BC4F-737BEF138548}" srcOrd="1" destOrd="0" presId="urn:microsoft.com/office/officeart/2005/8/layout/venn1"/>
    <dgm:cxn modelId="{336D0F8D-A6B2-4105-BE03-4BF0CC2E2CD1}" srcId="{437BAA92-2668-4B09-B17F-A5D374BA6DE2}" destId="{F597D989-3CB4-42B3-A4B2-A36C33F5E649}" srcOrd="1" destOrd="0" parTransId="{1EDA1887-71EB-4A29-A650-01EB02B38DC5}" sibTransId="{C84E8C42-CE3B-4A4A-9180-8C147478953A}"/>
    <dgm:cxn modelId="{7FCFEDEF-E800-4564-A5A3-2F3F247762D5}" type="presOf" srcId="{00BDBAE9-D13A-4059-9661-7D1ECC9333C8}" destId="{DEA4F19D-909D-4EE3-AA7F-D290AAFC4041}" srcOrd="0" destOrd="0" presId="urn:microsoft.com/office/officeart/2005/8/layout/venn1"/>
    <dgm:cxn modelId="{1396CCF0-05D6-4D43-AEFE-6F3A39DA4464}" srcId="{437BAA92-2668-4B09-B17F-A5D374BA6DE2}" destId="{1E99B3DE-41D2-4C03-A838-A961C67C7D57}" srcOrd="0" destOrd="0" parTransId="{215FE417-5E4B-418C-B39D-59AC5C9761F6}" sibTransId="{CAC6A33C-17F4-4F90-87EB-1F1F00F1ACB1}"/>
    <dgm:cxn modelId="{2B13282C-283C-4E5A-B73F-060542C54BC9}" type="presOf" srcId="{F597D989-3CB4-42B3-A4B2-A36C33F5E649}" destId="{98EC62B5-2DF8-4B69-BEA5-08BCA028A2A5}" srcOrd="0" destOrd="0" presId="urn:microsoft.com/office/officeart/2005/8/layout/venn1"/>
    <dgm:cxn modelId="{EDC95053-A562-42D6-BB3E-0FD39A789191}" type="presOf" srcId="{00BDBAE9-D13A-4059-9661-7D1ECC9333C8}" destId="{431E717A-7CEC-4A0C-ADF9-8C69A1C89A41}" srcOrd="1" destOrd="0" presId="urn:microsoft.com/office/officeart/2005/8/layout/venn1"/>
    <dgm:cxn modelId="{6E1CABD7-558B-417D-B715-E34D26663FCD}" type="presOf" srcId="{1E99B3DE-41D2-4C03-A838-A961C67C7D57}" destId="{FF4C5D05-66B6-480F-9A54-6E1DBC8919BF}" srcOrd="1" destOrd="0" presId="urn:microsoft.com/office/officeart/2005/8/layout/venn1"/>
    <dgm:cxn modelId="{ADAB0B89-4ACD-4967-9C11-46538FE7414D}" type="presParOf" srcId="{6F2688AB-CC8F-47BA-9F79-82FA61EC0525}" destId="{E072E1A5-A18A-4FD6-9818-70644FC5BFC3}" srcOrd="0" destOrd="0" presId="urn:microsoft.com/office/officeart/2005/8/layout/venn1"/>
    <dgm:cxn modelId="{826D5842-F373-45D7-8774-BBFF477F6D8B}" type="presParOf" srcId="{6F2688AB-CC8F-47BA-9F79-82FA61EC0525}" destId="{FF4C5D05-66B6-480F-9A54-6E1DBC8919BF}" srcOrd="1" destOrd="0" presId="urn:microsoft.com/office/officeart/2005/8/layout/venn1"/>
    <dgm:cxn modelId="{A960151E-BE4E-4BA8-AD7E-033FB8F4E0E7}" type="presParOf" srcId="{6F2688AB-CC8F-47BA-9F79-82FA61EC0525}" destId="{98EC62B5-2DF8-4B69-BEA5-08BCA028A2A5}" srcOrd="2" destOrd="0" presId="urn:microsoft.com/office/officeart/2005/8/layout/venn1"/>
    <dgm:cxn modelId="{686D46B8-2852-47CD-B890-ED822A331E5E}" type="presParOf" srcId="{6F2688AB-CC8F-47BA-9F79-82FA61EC0525}" destId="{FC95C214-BEC5-4A99-BC4F-737BEF138548}" srcOrd="3" destOrd="0" presId="urn:microsoft.com/office/officeart/2005/8/layout/venn1"/>
    <dgm:cxn modelId="{0CEEDDEC-2BB5-4617-BD3F-53D1DB5AC417}" type="presParOf" srcId="{6F2688AB-CC8F-47BA-9F79-82FA61EC0525}" destId="{DEA4F19D-909D-4EE3-AA7F-D290AAFC4041}" srcOrd="4" destOrd="0" presId="urn:microsoft.com/office/officeart/2005/8/layout/venn1"/>
    <dgm:cxn modelId="{813AF24B-E37C-4A0C-98CB-0650C99BEC34}" type="presParOf" srcId="{6F2688AB-CC8F-47BA-9F79-82FA61EC0525}" destId="{431E717A-7CEC-4A0C-ADF9-8C69A1C89A41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3D1172-0023-45B2-81C3-FFC1991DB86D}">
      <dsp:nvSpPr>
        <dsp:cNvPr id="0" name=""/>
        <dsp:cNvSpPr/>
      </dsp:nvSpPr>
      <dsp:spPr>
        <a:xfrm>
          <a:off x="0" y="381828"/>
          <a:ext cx="6096000" cy="11435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100" kern="1200" dirty="0" smtClean="0"/>
            <a:t>někde neklesají teploty</a:t>
          </a:r>
          <a:endParaRPr lang="cs-CZ" sz="4100" kern="1200" dirty="0"/>
        </a:p>
      </dsp:txBody>
      <dsp:txXfrm>
        <a:off x="0" y="381828"/>
        <a:ext cx="6096000" cy="1143509"/>
      </dsp:txXfrm>
    </dsp:sp>
    <dsp:sp modelId="{FF012117-AA15-4CB9-AE92-458B1A247226}">
      <dsp:nvSpPr>
        <dsp:cNvPr id="0" name=""/>
        <dsp:cNvSpPr/>
      </dsp:nvSpPr>
      <dsp:spPr>
        <a:xfrm>
          <a:off x="0" y="1525338"/>
          <a:ext cx="6096000" cy="678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52070" rIns="291592" bIns="5207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200" kern="1200" dirty="0" smtClean="0"/>
            <a:t>jinde celoroční mráz</a:t>
          </a:r>
          <a:endParaRPr lang="cs-CZ" sz="3200" kern="1200" dirty="0"/>
        </a:p>
      </dsp:txBody>
      <dsp:txXfrm>
        <a:off x="0" y="1525338"/>
        <a:ext cx="6096000" cy="678960"/>
      </dsp:txXfrm>
    </dsp:sp>
    <dsp:sp modelId="{C1D37ED4-97CA-4FD4-8933-09436BD74CB3}">
      <dsp:nvSpPr>
        <dsp:cNvPr id="0" name=""/>
        <dsp:cNvSpPr/>
      </dsp:nvSpPr>
      <dsp:spPr>
        <a:xfrm>
          <a:off x="0" y="2204298"/>
          <a:ext cx="6096000" cy="983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100" kern="1200" dirty="0" smtClean="0"/>
            <a:t>někde pořád prší</a:t>
          </a:r>
          <a:endParaRPr lang="cs-CZ" sz="4100" kern="1200" dirty="0"/>
        </a:p>
      </dsp:txBody>
      <dsp:txXfrm>
        <a:off x="0" y="2204298"/>
        <a:ext cx="6096000" cy="983384"/>
      </dsp:txXfrm>
    </dsp:sp>
    <dsp:sp modelId="{F7EEF380-9EBF-4814-90D0-D105BCAF282F}">
      <dsp:nvSpPr>
        <dsp:cNvPr id="0" name=""/>
        <dsp:cNvSpPr/>
      </dsp:nvSpPr>
      <dsp:spPr>
        <a:xfrm>
          <a:off x="0" y="3187683"/>
          <a:ext cx="6096000" cy="678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52070" rIns="291592" bIns="5207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200" kern="1200" dirty="0" smtClean="0"/>
            <a:t>jinde celoroční sucho</a:t>
          </a:r>
          <a:endParaRPr lang="cs-CZ" sz="3200" kern="1200" dirty="0"/>
        </a:p>
      </dsp:txBody>
      <dsp:txXfrm>
        <a:off x="0" y="3187683"/>
        <a:ext cx="6096000" cy="6789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409F35-A6CA-4925-BD53-70B841783EE4}">
      <dsp:nvSpPr>
        <dsp:cNvPr id="0" name=""/>
        <dsp:cNvSpPr/>
      </dsp:nvSpPr>
      <dsp:spPr>
        <a:xfrm>
          <a:off x="2438400" y="496"/>
          <a:ext cx="3657600" cy="19347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rozkládá se kolem rovníku</a:t>
          </a:r>
          <a:endParaRPr lang="cs-CZ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období sucha a dešťů, teplo</a:t>
          </a:r>
          <a:endParaRPr lang="cs-CZ" sz="2400" kern="1200" dirty="0"/>
        </a:p>
      </dsp:txBody>
      <dsp:txXfrm>
        <a:off x="2438400" y="496"/>
        <a:ext cx="3657600" cy="1934765"/>
      </dsp:txXfrm>
    </dsp:sp>
    <dsp:sp modelId="{AD8BDADE-EDB2-40CD-AAAD-73E29D19BA98}">
      <dsp:nvSpPr>
        <dsp:cNvPr id="0" name=""/>
        <dsp:cNvSpPr/>
      </dsp:nvSpPr>
      <dsp:spPr>
        <a:xfrm>
          <a:off x="0" y="496"/>
          <a:ext cx="2438400" cy="19347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Tropický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pás</a:t>
          </a:r>
          <a:endParaRPr lang="cs-CZ" sz="2700" kern="1200" dirty="0"/>
        </a:p>
      </dsp:txBody>
      <dsp:txXfrm>
        <a:off x="0" y="496"/>
        <a:ext cx="2438400" cy="1934765"/>
      </dsp:txXfrm>
    </dsp:sp>
    <dsp:sp modelId="{4A920B30-0C20-4CA8-AEE4-95247E7CEEE3}">
      <dsp:nvSpPr>
        <dsp:cNvPr id="0" name=""/>
        <dsp:cNvSpPr/>
      </dsp:nvSpPr>
      <dsp:spPr>
        <a:xfrm>
          <a:off x="2438400" y="2128738"/>
          <a:ext cx="3657600" cy="19347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rozkládá se kolem obratníků</a:t>
          </a:r>
          <a:endParaRPr lang="cs-CZ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4 roční období – zimy teplé, prší</a:t>
          </a:r>
          <a:endParaRPr lang="cs-CZ" sz="2400" kern="1200" dirty="0"/>
        </a:p>
      </dsp:txBody>
      <dsp:txXfrm>
        <a:off x="2438400" y="2128738"/>
        <a:ext cx="3657600" cy="1934765"/>
      </dsp:txXfrm>
    </dsp:sp>
    <dsp:sp modelId="{AF4B29A2-830A-429C-A084-698FEB3A4520}">
      <dsp:nvSpPr>
        <dsp:cNvPr id="0" name=""/>
        <dsp:cNvSpPr/>
      </dsp:nvSpPr>
      <dsp:spPr>
        <a:xfrm>
          <a:off x="0" y="2128738"/>
          <a:ext cx="2438400" cy="19347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Subtropický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pás</a:t>
          </a:r>
          <a:endParaRPr lang="cs-CZ" sz="2700" kern="1200" dirty="0"/>
        </a:p>
      </dsp:txBody>
      <dsp:txXfrm>
        <a:off x="0" y="2128738"/>
        <a:ext cx="2438400" cy="193476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92B04F-2D2B-4379-BD70-8990C3051BC1}">
      <dsp:nvSpPr>
        <dsp:cNvPr id="0" name=""/>
        <dsp:cNvSpPr/>
      </dsp:nvSpPr>
      <dsp:spPr>
        <a:xfrm>
          <a:off x="2831969" y="1815969"/>
          <a:ext cx="1119303" cy="11193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200" kern="1200" dirty="0" smtClean="0"/>
            <a:t>4</a:t>
          </a:r>
          <a:endParaRPr lang="cs-CZ" sz="5200" kern="1200" dirty="0"/>
        </a:p>
      </dsp:txBody>
      <dsp:txXfrm>
        <a:off x="2995887" y="1979887"/>
        <a:ext cx="791467" cy="791467"/>
      </dsp:txXfrm>
    </dsp:sp>
    <dsp:sp modelId="{8B2074A1-B461-457D-8B2D-7486C93BA7D2}">
      <dsp:nvSpPr>
        <dsp:cNvPr id="0" name=""/>
        <dsp:cNvSpPr/>
      </dsp:nvSpPr>
      <dsp:spPr>
        <a:xfrm rot="16200029">
          <a:off x="3375215" y="1783033"/>
          <a:ext cx="32823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32823" y="1652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3390806" y="1798737"/>
        <a:ext cx="1641" cy="1641"/>
      </dsp:txXfrm>
    </dsp:sp>
    <dsp:sp modelId="{562E78DD-AEC7-40EF-AAB6-FF58C9D5D27A}">
      <dsp:nvSpPr>
        <dsp:cNvPr id="0" name=""/>
        <dsp:cNvSpPr/>
      </dsp:nvSpPr>
      <dsp:spPr>
        <a:xfrm>
          <a:off x="2831979" y="663842"/>
          <a:ext cx="1119303" cy="11193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Jaro</a:t>
          </a:r>
          <a:endParaRPr lang="cs-CZ" sz="1700" kern="1200" dirty="0"/>
        </a:p>
      </dsp:txBody>
      <dsp:txXfrm>
        <a:off x="2995897" y="827760"/>
        <a:ext cx="791467" cy="791467"/>
      </dsp:txXfrm>
    </dsp:sp>
    <dsp:sp modelId="{41F963E7-FEFD-4F27-9EB9-6CD230F71A1A}">
      <dsp:nvSpPr>
        <dsp:cNvPr id="0" name=""/>
        <dsp:cNvSpPr/>
      </dsp:nvSpPr>
      <dsp:spPr>
        <a:xfrm rot="24">
          <a:off x="3951273" y="2359100"/>
          <a:ext cx="32833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32833" y="1652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3966869" y="2374804"/>
        <a:ext cx="1641" cy="1641"/>
      </dsp:txXfrm>
    </dsp:sp>
    <dsp:sp modelId="{BC465A8C-C634-455C-8356-C730F6F859CD}">
      <dsp:nvSpPr>
        <dsp:cNvPr id="0" name=""/>
        <dsp:cNvSpPr/>
      </dsp:nvSpPr>
      <dsp:spPr>
        <a:xfrm>
          <a:off x="3984106" y="1815977"/>
          <a:ext cx="1119303" cy="11193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Léto</a:t>
          </a:r>
          <a:endParaRPr lang="cs-CZ" sz="1700" kern="1200" dirty="0"/>
        </a:p>
      </dsp:txBody>
      <dsp:txXfrm>
        <a:off x="4148024" y="1979895"/>
        <a:ext cx="791467" cy="791467"/>
      </dsp:txXfrm>
    </dsp:sp>
    <dsp:sp modelId="{59971E85-E452-44F5-B3F2-6B07A7793644}">
      <dsp:nvSpPr>
        <dsp:cNvPr id="0" name=""/>
        <dsp:cNvSpPr/>
      </dsp:nvSpPr>
      <dsp:spPr>
        <a:xfrm rot="5399976">
          <a:off x="3386914" y="2923459"/>
          <a:ext cx="9422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9422" y="1652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3391390" y="2939749"/>
        <a:ext cx="471" cy="471"/>
      </dsp:txXfrm>
    </dsp:sp>
    <dsp:sp modelId="{B924C1CA-FC25-46A2-BCA9-EBB440E15B85}">
      <dsp:nvSpPr>
        <dsp:cNvPr id="0" name=""/>
        <dsp:cNvSpPr/>
      </dsp:nvSpPr>
      <dsp:spPr>
        <a:xfrm>
          <a:off x="2831977" y="2944696"/>
          <a:ext cx="1119303" cy="11193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Podzim</a:t>
          </a:r>
          <a:endParaRPr lang="cs-CZ" sz="1700" kern="1200" dirty="0"/>
        </a:p>
      </dsp:txBody>
      <dsp:txXfrm>
        <a:off x="2995895" y="3108614"/>
        <a:ext cx="791467" cy="791467"/>
      </dsp:txXfrm>
    </dsp:sp>
    <dsp:sp modelId="{60257FC0-F3ED-4259-B56E-14EF313DEB3B}">
      <dsp:nvSpPr>
        <dsp:cNvPr id="0" name=""/>
        <dsp:cNvSpPr/>
      </dsp:nvSpPr>
      <dsp:spPr>
        <a:xfrm rot="10799971">
          <a:off x="2799146" y="2359101"/>
          <a:ext cx="32823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32823" y="1652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0800000">
        <a:off x="2814737" y="2374806"/>
        <a:ext cx="1641" cy="1641"/>
      </dsp:txXfrm>
    </dsp:sp>
    <dsp:sp modelId="{95A4346F-0A62-4221-B0F5-F4F68D3CFA8F}">
      <dsp:nvSpPr>
        <dsp:cNvPr id="0" name=""/>
        <dsp:cNvSpPr/>
      </dsp:nvSpPr>
      <dsp:spPr>
        <a:xfrm>
          <a:off x="1679842" y="1815979"/>
          <a:ext cx="1119303" cy="11193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Zima</a:t>
          </a:r>
          <a:endParaRPr lang="cs-CZ" sz="1700" kern="1200" dirty="0"/>
        </a:p>
      </dsp:txBody>
      <dsp:txXfrm>
        <a:off x="1843760" y="1979897"/>
        <a:ext cx="791467" cy="79146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4BFAB1-6A46-4D8C-B2B1-7EBB4BECCD63}">
      <dsp:nvSpPr>
        <dsp:cNvPr id="0" name=""/>
        <dsp:cNvSpPr/>
      </dsp:nvSpPr>
      <dsp:spPr>
        <a:xfrm>
          <a:off x="955" y="823316"/>
          <a:ext cx="3488639" cy="8721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 dirty="0" smtClean="0"/>
            <a:t>Studený pás</a:t>
          </a:r>
          <a:endParaRPr lang="cs-CZ" sz="3700" kern="1200" dirty="0"/>
        </a:p>
      </dsp:txBody>
      <dsp:txXfrm>
        <a:off x="955" y="823316"/>
        <a:ext cx="3488639" cy="872159"/>
      </dsp:txXfrm>
    </dsp:sp>
    <dsp:sp modelId="{43A346B8-0737-4817-A419-1B4F1D4E018A}">
      <dsp:nvSpPr>
        <dsp:cNvPr id="0" name=""/>
        <dsp:cNvSpPr/>
      </dsp:nvSpPr>
      <dsp:spPr>
        <a:xfrm rot="5400000">
          <a:off x="1668961" y="1771790"/>
          <a:ext cx="152627" cy="152627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6D69ED-7656-4F1F-8CD8-E205E2A88F1F}">
      <dsp:nvSpPr>
        <dsp:cNvPr id="0" name=""/>
        <dsp:cNvSpPr/>
      </dsp:nvSpPr>
      <dsp:spPr>
        <a:xfrm>
          <a:off x="955" y="2000732"/>
          <a:ext cx="3488639" cy="87215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rozkládá se kolem pólů</a:t>
          </a:r>
          <a:endParaRPr lang="cs-CZ" sz="2700" kern="1200" dirty="0"/>
        </a:p>
      </dsp:txBody>
      <dsp:txXfrm>
        <a:off x="955" y="2000732"/>
        <a:ext cx="3488639" cy="872159"/>
      </dsp:txXfrm>
    </dsp:sp>
    <dsp:sp modelId="{75C5493C-1F48-4A2E-8A5B-4378418B7EDD}">
      <dsp:nvSpPr>
        <dsp:cNvPr id="0" name=""/>
        <dsp:cNvSpPr/>
      </dsp:nvSpPr>
      <dsp:spPr>
        <a:xfrm rot="5400000">
          <a:off x="1668961" y="2949206"/>
          <a:ext cx="152627" cy="152627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C3D5E3-A604-4EEF-AFD3-EF2022A0A482}">
      <dsp:nvSpPr>
        <dsp:cNvPr id="0" name=""/>
        <dsp:cNvSpPr/>
      </dsp:nvSpPr>
      <dsp:spPr>
        <a:xfrm>
          <a:off x="955" y="3178148"/>
          <a:ext cx="3488639" cy="87215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počasí je velmi chladné</a:t>
          </a:r>
          <a:endParaRPr lang="cs-CZ" sz="2700" kern="1200" dirty="0"/>
        </a:p>
      </dsp:txBody>
      <dsp:txXfrm>
        <a:off x="955" y="3178148"/>
        <a:ext cx="3488639" cy="872159"/>
      </dsp:txXfrm>
    </dsp:sp>
    <dsp:sp modelId="{7A1BF5F8-B3AD-476F-9E1C-AD7207BEA6EA}">
      <dsp:nvSpPr>
        <dsp:cNvPr id="0" name=""/>
        <dsp:cNvSpPr/>
      </dsp:nvSpPr>
      <dsp:spPr>
        <a:xfrm>
          <a:off x="3978004" y="823316"/>
          <a:ext cx="3488639" cy="8721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 dirty="0" smtClean="0"/>
            <a:t>Subpolární pás</a:t>
          </a:r>
          <a:endParaRPr lang="cs-CZ" sz="3700" kern="1200" dirty="0"/>
        </a:p>
      </dsp:txBody>
      <dsp:txXfrm>
        <a:off x="3978004" y="823316"/>
        <a:ext cx="3488639" cy="872159"/>
      </dsp:txXfrm>
    </dsp:sp>
    <dsp:sp modelId="{3DCB8329-C012-4433-B541-6292D59C363B}">
      <dsp:nvSpPr>
        <dsp:cNvPr id="0" name=""/>
        <dsp:cNvSpPr/>
      </dsp:nvSpPr>
      <dsp:spPr>
        <a:xfrm rot="5400000">
          <a:off x="5646010" y="1771790"/>
          <a:ext cx="152627" cy="152627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A44A03-923E-4F93-8A0D-035C9178552A}">
      <dsp:nvSpPr>
        <dsp:cNvPr id="0" name=""/>
        <dsp:cNvSpPr/>
      </dsp:nvSpPr>
      <dsp:spPr>
        <a:xfrm>
          <a:off x="3978004" y="2000732"/>
          <a:ext cx="3488639" cy="87215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rozkládá se kolem polárních kruhů</a:t>
          </a:r>
          <a:endParaRPr lang="cs-CZ" sz="2700" kern="1200" dirty="0"/>
        </a:p>
      </dsp:txBody>
      <dsp:txXfrm>
        <a:off x="3978004" y="2000732"/>
        <a:ext cx="3488639" cy="872159"/>
      </dsp:txXfrm>
    </dsp:sp>
    <dsp:sp modelId="{024D52BF-B368-4AD0-B38D-EAE7B4F666E7}">
      <dsp:nvSpPr>
        <dsp:cNvPr id="0" name=""/>
        <dsp:cNvSpPr/>
      </dsp:nvSpPr>
      <dsp:spPr>
        <a:xfrm rot="5400000">
          <a:off x="5646010" y="2949206"/>
          <a:ext cx="152627" cy="152627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6A6114-200E-4F46-A451-BFE3E7A2B907}">
      <dsp:nvSpPr>
        <dsp:cNvPr id="0" name=""/>
        <dsp:cNvSpPr/>
      </dsp:nvSpPr>
      <dsp:spPr>
        <a:xfrm>
          <a:off x="3978004" y="3178148"/>
          <a:ext cx="3488639" cy="87215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léta jsou studená a krátká</a:t>
          </a:r>
          <a:endParaRPr lang="cs-CZ" sz="2700" kern="1200" dirty="0"/>
        </a:p>
      </dsp:txBody>
      <dsp:txXfrm>
        <a:off x="3978004" y="3178148"/>
        <a:ext cx="3488639" cy="87215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72E1A5-A18A-4FD6-9818-70644FC5BFC3}">
      <dsp:nvSpPr>
        <dsp:cNvPr id="0" name=""/>
        <dsp:cNvSpPr/>
      </dsp:nvSpPr>
      <dsp:spPr>
        <a:xfrm>
          <a:off x="2271712" y="60920"/>
          <a:ext cx="2924175" cy="292417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léto -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pevninu ochlazuje</a:t>
          </a:r>
          <a:endParaRPr lang="cs-CZ" sz="2600" kern="1200" dirty="0"/>
        </a:p>
      </dsp:txBody>
      <dsp:txXfrm>
        <a:off x="2661602" y="572650"/>
        <a:ext cx="2144395" cy="1315878"/>
      </dsp:txXfrm>
    </dsp:sp>
    <dsp:sp modelId="{98EC62B5-2DF8-4B69-BEA5-08BCA028A2A5}">
      <dsp:nvSpPr>
        <dsp:cNvPr id="0" name=""/>
        <dsp:cNvSpPr/>
      </dsp:nvSpPr>
      <dsp:spPr>
        <a:xfrm>
          <a:off x="3326852" y="1888529"/>
          <a:ext cx="2924175" cy="292417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mořský proud -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teplý, studený</a:t>
          </a:r>
          <a:endParaRPr lang="cs-CZ" sz="2600" kern="1200" dirty="0"/>
        </a:p>
      </dsp:txBody>
      <dsp:txXfrm>
        <a:off x="4221162" y="2643941"/>
        <a:ext cx="1754505" cy="1608296"/>
      </dsp:txXfrm>
    </dsp:sp>
    <dsp:sp modelId="{DEA4F19D-909D-4EE3-AA7F-D290AAFC4041}">
      <dsp:nvSpPr>
        <dsp:cNvPr id="0" name=""/>
        <dsp:cNvSpPr/>
      </dsp:nvSpPr>
      <dsp:spPr>
        <a:xfrm>
          <a:off x="1216572" y="1888529"/>
          <a:ext cx="2924175" cy="292417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zima - 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pevninu otepluje</a:t>
          </a:r>
          <a:endParaRPr lang="cs-CZ" sz="2600" kern="1200" dirty="0"/>
        </a:p>
      </dsp:txBody>
      <dsp:txXfrm>
        <a:off x="1491932" y="2643941"/>
        <a:ext cx="1754505" cy="16082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60FA43-087C-44FA-869D-257E189A7DEB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57886E-BEB6-48B4-99C1-B35568CF0A6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7886E-BEB6-48B4-99C1-B35568CF0A66}" type="slidenum">
              <a:rPr lang="cs-CZ" smtClean="0"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7886E-BEB6-48B4-99C1-B35568CF0A66}" type="slidenum">
              <a:rPr lang="cs-CZ" smtClean="0"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7886E-BEB6-48B4-99C1-B35568CF0A66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7886E-BEB6-48B4-99C1-B35568CF0A66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7886E-BEB6-48B4-99C1-B35568CF0A66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7886E-BEB6-48B4-99C1-B35568CF0A66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7886E-BEB6-48B4-99C1-B35568CF0A66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7886E-BEB6-48B4-99C1-B35568CF0A66}" type="slidenum">
              <a:rPr lang="cs-CZ" smtClean="0"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7886E-BEB6-48B4-99C1-B35568CF0A66}" type="slidenum">
              <a:rPr lang="cs-CZ" smtClean="0"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7886E-BEB6-48B4-99C1-B35568CF0A66}" type="slidenum">
              <a:rPr lang="cs-CZ" smtClean="0"/>
              <a:t>10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D3F59A4-F837-41F0-876E-5CF40EF10FB8}" type="datetimeFigureOut">
              <a:rPr lang="cs-CZ" smtClean="0"/>
              <a:pPr/>
              <a:t>23.03.2021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53AE7DF-3B33-4C0C-A520-CCEE8E34C2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pPr/>
              <a:t>23.03.2021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pPr/>
              <a:t>23.03.2021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D3F59A4-F837-41F0-876E-5CF40EF10FB8}" type="datetimeFigureOut">
              <a:rPr lang="cs-CZ" smtClean="0"/>
              <a:pPr/>
              <a:t>23.03.2021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53AE7DF-3B33-4C0C-A520-CCEE8E34C2F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D3F59A4-F837-41F0-876E-5CF40EF10FB8}" type="datetimeFigureOut">
              <a:rPr lang="cs-CZ" smtClean="0"/>
              <a:pPr/>
              <a:t>23.03.2021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53AE7DF-3B33-4C0C-A520-CCEE8E34C2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pPr/>
              <a:t>23.03.2021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pPr/>
              <a:t>23.03.2021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D3F59A4-F837-41F0-876E-5CF40EF10FB8}" type="datetimeFigureOut">
              <a:rPr lang="cs-CZ" smtClean="0"/>
              <a:pPr/>
              <a:t>23.03.2021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53AE7DF-3B33-4C0C-A520-CCEE8E34C2F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pPr/>
              <a:t>23.03.2021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D3F59A4-F837-41F0-876E-5CF40EF10FB8}" type="datetimeFigureOut">
              <a:rPr lang="cs-CZ" smtClean="0"/>
              <a:pPr/>
              <a:t>23.03.2021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53AE7DF-3B33-4C0C-A520-CCEE8E34C2F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D3F59A4-F837-41F0-876E-5CF40EF10FB8}" type="datetimeFigureOut">
              <a:rPr lang="cs-CZ" smtClean="0"/>
              <a:pPr/>
              <a:t>23.03.2021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53AE7DF-3B33-4C0C-A520-CCEE8E34C2F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D3F59A4-F837-41F0-876E-5CF40EF10FB8}" type="datetimeFigureOut">
              <a:rPr lang="cs-CZ" smtClean="0"/>
              <a:pPr/>
              <a:t>23.03.2021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53AE7DF-3B33-4C0C-A520-CCEE8E34C2F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pod51002.outlook.com/owa/redir.aspx?C=W5fh5kHQMEymgeyCLtsPZGbkzr04d84Ibdp8qJyIzXwaxG6oHs_v0R9r4n-buvmo3UyA-_onyls.&amp;URL=http://www.office.microsoft.com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Ahoj šesťáci,</a:t>
            </a:r>
          </a:p>
          <a:p>
            <a:pPr marL="0" indent="0">
              <a:buNone/>
            </a:pPr>
            <a:r>
              <a:rPr lang="cs-CZ" dirty="0" smtClean="0"/>
              <a:t>dnešní zeměpisný úkol je jasný. Projděte si prezentaci a zapamatujte si co nejvíce. V online hodině společně vše projdeme a případné nejasnosti si vysvětlíme.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Hezký den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93986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Měnící  se podnebí země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Globální oteplování</a:t>
            </a:r>
          </a:p>
          <a:p>
            <a:pPr marL="0" indent="0">
              <a:buNone/>
            </a:pPr>
            <a:r>
              <a:rPr lang="cs-CZ" dirty="0" smtClean="0"/>
              <a:t>  - zvyšování množství oxidu uhličitého ve vzduchu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- tání ledovců</a:t>
            </a:r>
          </a:p>
          <a:p>
            <a:r>
              <a:rPr lang="cs-CZ" dirty="0" smtClean="0"/>
              <a:t>Kácení deštných pralesů</a:t>
            </a:r>
          </a:p>
          <a:p>
            <a:pPr marL="0" indent="0">
              <a:buNone/>
            </a:pPr>
            <a:r>
              <a:rPr lang="cs-CZ" dirty="0" smtClean="0"/>
              <a:t>   -  pralesy pohlcují oxid uhličitý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18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Citace </a:t>
            </a:r>
          </a:p>
          <a:p>
            <a:pPr marL="0" indent="0">
              <a:buNone/>
            </a:pPr>
            <a:r>
              <a:rPr lang="cs-CZ" dirty="0" smtClean="0"/>
              <a:t>Učebnice </a:t>
            </a:r>
            <a:r>
              <a:rPr lang="cs-CZ" dirty="0"/>
              <a:t>– </a:t>
            </a:r>
            <a:r>
              <a:rPr lang="cs-CZ" sz="900" dirty="0"/>
              <a:t>HÜBELOVÁ, Dana; NOVÁK, Svatopluk; WEINHÖFER, Martin. </a:t>
            </a:r>
            <a:r>
              <a:rPr lang="cs-CZ" sz="900" i="1" dirty="0"/>
              <a:t>Zeměpis : Přírodní obraz Země, učebnice, 2. díl</a:t>
            </a:r>
            <a:r>
              <a:rPr lang="cs-CZ" sz="900" dirty="0"/>
              <a:t>. první vydání. Brno, Bratislavská 23d : NOVÁ ŠKOLA, s. r. o., 2007. 84 s. ISBN 80-7289-081-6.</a:t>
            </a:r>
            <a:r>
              <a:rPr lang="cs-CZ" sz="900" dirty="0">
                <a:hlinkClick r:id="rId3"/>
              </a:rPr>
              <a:t> </a:t>
            </a:r>
          </a:p>
          <a:p>
            <a:pPr marL="0" indent="0">
              <a:buNone/>
            </a:pPr>
            <a:r>
              <a:rPr lang="cs-CZ" dirty="0" smtClean="0"/>
              <a:t>Obr. - </a:t>
            </a:r>
            <a:r>
              <a:rPr lang="cs-CZ" sz="900" dirty="0"/>
              <a:t>Golfsk%C3%BD proud. In </a:t>
            </a:r>
            <a:r>
              <a:rPr lang="cs-CZ" sz="900" i="1" dirty="0" err="1"/>
              <a:t>Wikipedia</a:t>
            </a:r>
            <a:r>
              <a:rPr lang="cs-CZ" sz="900" i="1" dirty="0"/>
              <a:t> : </a:t>
            </a:r>
            <a:r>
              <a:rPr lang="cs-CZ" sz="900" i="1" dirty="0" err="1"/>
              <a:t>the</a:t>
            </a:r>
            <a:r>
              <a:rPr lang="cs-CZ" sz="900" i="1" dirty="0"/>
              <a:t> free </a:t>
            </a:r>
            <a:r>
              <a:rPr lang="cs-CZ" sz="900" i="1" dirty="0" err="1"/>
              <a:t>encyclopedia</a:t>
            </a:r>
            <a:r>
              <a:rPr lang="cs-CZ" sz="900" dirty="0"/>
              <a:t> [online]. St. </a:t>
            </a:r>
            <a:r>
              <a:rPr lang="cs-CZ" sz="900" dirty="0" err="1"/>
              <a:t>Petersburg</a:t>
            </a:r>
            <a:r>
              <a:rPr lang="cs-CZ" sz="900" dirty="0"/>
              <a:t> (Florida) : </a:t>
            </a:r>
            <a:r>
              <a:rPr lang="cs-CZ" sz="900" dirty="0" err="1"/>
              <a:t>Wikipedia</a:t>
            </a:r>
            <a:r>
              <a:rPr lang="cs-CZ" sz="900" dirty="0"/>
              <a:t> </a:t>
            </a:r>
            <a:r>
              <a:rPr lang="cs-CZ" sz="900" dirty="0" err="1"/>
              <a:t>Foundation</a:t>
            </a:r>
            <a:r>
              <a:rPr lang="cs-CZ" sz="900" dirty="0"/>
              <a:t>, </a:t>
            </a:r>
            <a:r>
              <a:rPr lang="cs-CZ" sz="900" dirty="0" smtClean="0"/>
              <a:t>15.12006, </a:t>
            </a:r>
            <a:r>
              <a:rPr lang="cs-CZ" sz="900" dirty="0"/>
              <a:t>last </a:t>
            </a:r>
            <a:r>
              <a:rPr lang="cs-CZ" sz="900" dirty="0" err="1"/>
              <a:t>modified</a:t>
            </a:r>
            <a:r>
              <a:rPr lang="cs-CZ" sz="900" dirty="0"/>
              <a:t> </a:t>
            </a:r>
            <a:r>
              <a:rPr lang="cs-CZ" sz="900"/>
              <a:t>on </a:t>
            </a:r>
            <a:r>
              <a:rPr lang="cs-CZ" sz="900" smtClean="0"/>
              <a:t>6.11.2011 </a:t>
            </a:r>
            <a:r>
              <a:rPr lang="cs-CZ" sz="900" dirty="0"/>
              <a:t>[cit. 2011-11-25]. Dostupné z WWW: &lt;http://cs.wikipedia.org/wiki/Golfsk%C3%BD_proud&gt;.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956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95736" y="3113831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 sz="4000" dirty="0"/>
              <a:t/>
            </a:r>
            <a:br>
              <a:rPr lang="cs-CZ" sz="4000" dirty="0"/>
            </a:br>
            <a:r>
              <a:rPr lang="cs-CZ" sz="5300" dirty="0" smtClean="0"/>
              <a:t>podnebí</a:t>
            </a:r>
            <a:r>
              <a:rPr lang="cs-CZ" sz="3200" dirty="0"/>
              <a:t/>
            </a:r>
            <a:br>
              <a:rPr lang="cs-CZ" sz="3200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35696" y="1361231"/>
            <a:ext cx="6400800" cy="1752600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801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PODNEBÍ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- dlouhodobý stav ovzduší na určitém místě</a:t>
            </a:r>
          </a:p>
          <a:p>
            <a:endParaRPr lang="cs-CZ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267863941"/>
              </p:ext>
            </p:extLst>
          </p:nvPr>
        </p:nvGraphicFramePr>
        <p:xfrm>
          <a:off x="1524000" y="1844824"/>
          <a:ext cx="6096000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5606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Podnebné pásy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                         studený pás</a:t>
            </a:r>
          </a:p>
          <a:p>
            <a:pPr marL="0" indent="0">
              <a:buNone/>
            </a:pPr>
            <a:r>
              <a:rPr lang="cs-CZ" sz="1200" dirty="0" err="1" smtClean="0"/>
              <a:t>Sev</a:t>
            </a:r>
            <a:r>
              <a:rPr lang="cs-CZ" sz="1200" dirty="0" smtClean="0"/>
              <a:t>. polární kruh     </a:t>
            </a:r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r>
              <a:rPr lang="cs-CZ" sz="1200" dirty="0" smtClean="0"/>
              <a:t>        </a:t>
            </a:r>
          </a:p>
          <a:p>
            <a:pPr marL="0" indent="0">
              <a:buNone/>
            </a:pPr>
            <a:r>
              <a:rPr lang="cs-CZ" sz="1200" dirty="0" smtClean="0"/>
              <a:t>                                                     </a:t>
            </a:r>
            <a:r>
              <a:rPr lang="cs-CZ" dirty="0" smtClean="0"/>
              <a:t>mírný pás</a:t>
            </a:r>
            <a:endParaRPr lang="cs-CZ" sz="1200" dirty="0"/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r>
              <a:rPr lang="cs-CZ" sz="1200" dirty="0" smtClean="0"/>
              <a:t>Obratník Raka</a:t>
            </a:r>
          </a:p>
          <a:p>
            <a:pPr marL="0" indent="0">
              <a:buNone/>
            </a:pPr>
            <a:r>
              <a:rPr lang="cs-CZ" sz="1200" dirty="0" smtClean="0"/>
              <a:t>                                                        </a:t>
            </a:r>
            <a:r>
              <a:rPr lang="cs-CZ" dirty="0" smtClean="0"/>
              <a:t>teplý pás</a:t>
            </a:r>
            <a:endParaRPr lang="cs-CZ" sz="1200" dirty="0"/>
          </a:p>
          <a:p>
            <a:pPr marL="0" indent="0">
              <a:buNone/>
            </a:pPr>
            <a:r>
              <a:rPr lang="cs-CZ" sz="1200" dirty="0" smtClean="0"/>
              <a:t>Rovník                                               </a:t>
            </a:r>
            <a:endParaRPr lang="cs-CZ" sz="1200" dirty="0"/>
          </a:p>
          <a:p>
            <a:pPr marL="0" indent="0">
              <a:buNone/>
            </a:pPr>
            <a:r>
              <a:rPr lang="cs-CZ" sz="1200" dirty="0" smtClean="0"/>
              <a:t>                                                             </a:t>
            </a:r>
            <a:endParaRPr lang="cs-CZ" sz="1200" dirty="0"/>
          </a:p>
          <a:p>
            <a:pPr marL="0" indent="0">
              <a:buNone/>
            </a:pPr>
            <a:r>
              <a:rPr lang="cs-CZ" sz="1200" dirty="0" smtClean="0"/>
              <a:t>Obratník Kozoroha</a:t>
            </a:r>
          </a:p>
          <a:p>
            <a:pPr marL="0" indent="0">
              <a:buNone/>
            </a:pPr>
            <a:r>
              <a:rPr lang="cs-CZ" sz="1200" dirty="0" smtClean="0"/>
              <a:t>                                                     </a:t>
            </a:r>
            <a:r>
              <a:rPr lang="cs-CZ" dirty="0" smtClean="0"/>
              <a:t>mírný pás</a:t>
            </a:r>
            <a:endParaRPr lang="cs-CZ" sz="1200" dirty="0" smtClean="0"/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r>
              <a:rPr lang="cs-CZ" sz="1200" dirty="0" smtClean="0"/>
              <a:t>                                                     </a:t>
            </a:r>
          </a:p>
          <a:p>
            <a:pPr marL="0" indent="0">
              <a:buNone/>
            </a:pPr>
            <a:r>
              <a:rPr lang="cs-CZ" sz="1200" dirty="0" smtClean="0"/>
              <a:t>Již. polární kruh</a:t>
            </a:r>
          </a:p>
          <a:p>
            <a:pPr marL="0" indent="0">
              <a:buNone/>
            </a:pPr>
            <a:r>
              <a:rPr lang="cs-CZ" sz="1200" dirty="0"/>
              <a:t> </a:t>
            </a:r>
            <a:r>
              <a:rPr lang="cs-CZ" sz="1200" dirty="0" smtClean="0"/>
              <a:t>                                                       </a:t>
            </a:r>
            <a:r>
              <a:rPr lang="cs-CZ" dirty="0" smtClean="0"/>
              <a:t>studený pás</a:t>
            </a:r>
            <a:endParaRPr lang="cs-CZ" sz="1200" dirty="0"/>
          </a:p>
        </p:txBody>
      </p:sp>
      <p:cxnSp>
        <p:nvCxnSpPr>
          <p:cNvPr id="5" name="Přímá spojnice 4"/>
          <p:cNvCxnSpPr>
            <a:stCxn id="3" idx="1"/>
            <a:endCxn id="3" idx="3"/>
          </p:cNvCxnSpPr>
          <p:nvPr/>
        </p:nvCxnSpPr>
        <p:spPr>
          <a:xfrm>
            <a:off x="457200" y="4037076"/>
            <a:ext cx="7467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457200" y="3573016"/>
            <a:ext cx="7467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457200" y="4509120"/>
            <a:ext cx="7467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457200" y="2276872"/>
            <a:ext cx="7467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457200" y="5877272"/>
            <a:ext cx="7467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719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Teplý – tropický a subtropický pás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495437902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2918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Mírné pásy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nacházejí se mezi obratníky a polárními kruhy</a:t>
            </a:r>
          </a:p>
          <a:p>
            <a:r>
              <a:rPr lang="cs-CZ" dirty="0" smtClean="0"/>
              <a:t>střídají se 4 roční období </a:t>
            </a:r>
            <a:endParaRPr lang="cs-CZ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547144903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0598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Studený Polární a subpolární pás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68912152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7179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Vliv oceánů na podnebí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36747813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4428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Golfský proud 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844824"/>
            <a:ext cx="6192688" cy="4392488"/>
          </a:xfrm>
        </p:spPr>
      </p:pic>
    </p:spTree>
    <p:extLst>
      <p:ext uri="{BB962C8B-B14F-4D97-AF65-F5344CB8AC3E}">
        <p14:creationId xmlns:p14="http://schemas.microsoft.com/office/powerpoint/2010/main" val="185218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125</TotalTime>
  <Words>298</Words>
  <Application>Microsoft Office PowerPoint</Application>
  <PresentationFormat>Předvádění na obrazovce (4:3)</PresentationFormat>
  <Paragraphs>80</Paragraphs>
  <Slides>11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Calibri</vt:lpstr>
      <vt:lpstr>Century Schoolbook</vt:lpstr>
      <vt:lpstr>Wingdings</vt:lpstr>
      <vt:lpstr>Wingdings 2</vt:lpstr>
      <vt:lpstr>Arkýř</vt:lpstr>
      <vt:lpstr>Prezentace aplikace PowerPoint</vt:lpstr>
      <vt:lpstr> podnebí </vt:lpstr>
      <vt:lpstr>CO JE PODNEBÍ</vt:lpstr>
      <vt:lpstr>Podnebné pásy</vt:lpstr>
      <vt:lpstr>Teplý – tropický a subtropický pás</vt:lpstr>
      <vt:lpstr>Mírné pásy</vt:lpstr>
      <vt:lpstr>Studený Polární a subpolární pás</vt:lpstr>
      <vt:lpstr>Vliv oceánů na podnebí</vt:lpstr>
      <vt:lpstr>Golfský proud </vt:lpstr>
      <vt:lpstr>Měnící  se podnebí země</vt:lpstr>
      <vt:lpstr>Děkuji za pozornost</vt:lpstr>
    </vt:vector>
  </TitlesOfParts>
  <Company>doma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</dc:creator>
  <cp:lastModifiedBy>Jan Řezníček</cp:lastModifiedBy>
  <cp:revision>20</cp:revision>
  <dcterms:created xsi:type="dcterms:W3CDTF">2011-03-22T17:13:23Z</dcterms:created>
  <dcterms:modified xsi:type="dcterms:W3CDTF">2021-03-23T07:23:56Z</dcterms:modified>
</cp:coreProperties>
</file>