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1939-6052-483E-9EF7-A309CA74453E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7F4DE-0C42-4E4C-BFD9-AAE3B3426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</a:t>
            </a:r>
            <a:r>
              <a:rPr lang="cs-CZ" baseline="0" dirty="0" smtClean="0"/>
              <a:t> je na obrázku cihla? Buňku můžeme k takovéto cihle přirovnat. Může existovat samostatně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jednobuněčný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organismus. A proč je na obrázku zeď? Symbolizuje mnohobuněčný organismus. Skupinka cihel = tzv. koloniální organismy.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F4DE-0C42-4E4C-BFD9-AAE3B34260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19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1: </a:t>
            </a:r>
            <a:r>
              <a:rPr lang="cs-CZ" baseline="0" dirty="0" err="1" smtClean="0"/>
              <a:t>Bobovka</a:t>
            </a:r>
            <a:r>
              <a:rPr lang="cs-CZ" baseline="0" dirty="0" smtClean="0"/>
              <a:t> velká, trepka velká (prvoci).</a:t>
            </a:r>
          </a:p>
          <a:p>
            <a:r>
              <a:rPr lang="cs-CZ" baseline="0" dirty="0" smtClean="0"/>
              <a:t>Obrázek 2: Rozmnožování měňavky (prvok).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F4DE-0C42-4E4C-BFD9-AAE3B34260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04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Každá </a:t>
            </a:r>
            <a:r>
              <a:rPr lang="cs-CZ" dirty="0" smtClean="0"/>
              <a:t>buňka umí</a:t>
            </a:r>
            <a:r>
              <a:rPr lang="cs-CZ" baseline="0" dirty="0" smtClean="0"/>
              <a:t> </a:t>
            </a:r>
            <a:r>
              <a:rPr lang="cs-CZ" baseline="0" dirty="0" smtClean="0"/>
              <a:t>vykonávat vše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cs-CZ" baseline="0" dirty="0" smtClean="0"/>
              <a:t> jsou vzájemně zastupitelné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Váleč koulivý vytváří </a:t>
            </a:r>
            <a:r>
              <a:rPr lang="cs-CZ" baseline="0" dirty="0" err="1" smtClean="0"/>
              <a:t>cenobia</a:t>
            </a:r>
            <a:r>
              <a:rPr lang="cs-CZ" baseline="0" dirty="0" smtClean="0"/>
              <a:t> (kulovité koloniální útvary vyplněné slizem). Na povrchu jsou buňky s bičíky.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F4DE-0C42-4E4C-BFD9-AAE3B34260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60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F4DE-0C42-4E4C-BFD9-AAE3B34260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25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5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1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49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41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6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24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2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6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69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B604A4D-5EF8-4BFC-96A5-FE7B7794D4F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C43D328-DB4A-4919-977C-6DD5CE6BC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65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Jednobuněčné a mnohobuněčné organismy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3085" t="17666" r="13138"/>
          <a:stretch/>
        </p:blipFill>
        <p:spPr>
          <a:xfrm>
            <a:off x="1965959" y="620841"/>
            <a:ext cx="8412481" cy="528085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410994" y="620841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146663" y="1108521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46663" y="2358201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146663" y="3642269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798525" y="1774727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942217" y="3333561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942217" y="4404715"/>
            <a:ext cx="2255520" cy="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6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smtClean="0"/>
              <a:t>Jednobuněčné a mnohobuněčné organismy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Buňka = základní stavební jednotka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26943" t="32160" r="25123" b="9461"/>
          <a:stretch/>
        </p:blipFill>
        <p:spPr>
          <a:xfrm>
            <a:off x="1383387" y="3539024"/>
            <a:ext cx="3249977" cy="2226438"/>
          </a:xfrm>
          <a:prstGeom prst="rect">
            <a:avLst/>
          </a:prstGeom>
        </p:spPr>
      </p:pic>
      <p:pic>
        <p:nvPicPr>
          <p:cNvPr id="1028" name="Picture 4" descr="Cihlová stěna vyžene nudu z interiéru -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18" y="3020543"/>
            <a:ext cx="4286063" cy="26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ícové cihly ražené - Terca Wienerber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25" y="3020543"/>
            <a:ext cx="4441972" cy="24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Organismy dělíme podle stavby těla na:</a:t>
            </a:r>
          </a:p>
          <a:p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jednobuněčné,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koloniální,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mnohobuněčné.</a:t>
            </a:r>
            <a:endParaRPr lang="cs-CZ" dirty="0"/>
          </a:p>
          <a:p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6943" t="32160" r="25123" b="9461"/>
          <a:stretch/>
        </p:blipFill>
        <p:spPr>
          <a:xfrm>
            <a:off x="3219914" y="3012141"/>
            <a:ext cx="1202735" cy="823949"/>
          </a:xfrm>
          <a:prstGeom prst="rect">
            <a:avLst/>
          </a:prstGeom>
        </p:spPr>
      </p:pic>
      <p:pic>
        <p:nvPicPr>
          <p:cNvPr id="6" name="Picture 6" descr="Lícové cihly ražené - Terca Wienerber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22" y="4021930"/>
            <a:ext cx="1419107" cy="7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ihlová stěna vyžene nudu z interiéru -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89" y="5141260"/>
            <a:ext cx="1139760" cy="7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Jednobuněčné 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tvořené </a:t>
            </a:r>
            <a:r>
              <a:rPr lang="cs-CZ" dirty="0"/>
              <a:t>1 buňkou (vykonává všechny životní děje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velmi malé = mikroorganismy (pozorujeme je mikroskopem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bakterie</a:t>
            </a:r>
            <a:r>
              <a:rPr lang="cs-CZ" dirty="0"/>
              <a:t>, sinice, řasy, některé houby, </a:t>
            </a:r>
            <a:r>
              <a:rPr lang="cs-CZ" dirty="0" smtClean="0"/>
              <a:t>prvoci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množí </a:t>
            </a:r>
            <a:r>
              <a:rPr lang="cs-CZ" dirty="0"/>
              <a:t>se </a:t>
            </a:r>
            <a:r>
              <a:rPr lang="cs-CZ" dirty="0" smtClean="0"/>
              <a:t>dělením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Prvoci - Nálevníci - Bobovka velk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29" y="1998134"/>
            <a:ext cx="1232152" cy="18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radiopachone.org/img/59c8bd0a73b09dcf33a07527a928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41" y="4150941"/>
            <a:ext cx="4310613" cy="16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voci - Nálevníci - Trepka velk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02591" y="1199951"/>
            <a:ext cx="1873995" cy="34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Koloniální 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řechod mezi jednobuněčnými a mnohobuněčnými organismy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soubory (shluky) buněk, buňky mají rozdělené činnosti, ale každá umí vykonávat vše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jednotlivé buňky jsou schopny samostatného života, ale žijí v koloniích (shlucích), protože je to pro ně výhodnější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BUŇKA.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 bwMode="auto">
          <a:xfrm>
            <a:off x="5936967" y="1998134"/>
            <a:ext cx="5023103" cy="35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Mnohobuněčné 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tělo je tvořeno velkým počtem buněk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každá buňka má přesně určené místo – vykonává pouze 1 úkol (= je specializovaná)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př.: krevní buňky, svalové buňky, … – nemohou žít samostatně, ale vytváří orgány a orgánové soustavy 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některé řasy, rostliny, většina hub, živočichů, rostliny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2052" name="Picture 4" descr="Red pandas are two species, not one - B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2496897"/>
            <a:ext cx="4662852" cy="2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211</TotalTime>
  <Words>253</Words>
  <Application>Microsoft Office PowerPoint</Application>
  <PresentationFormat>Širokoúhlá obrazovka</PresentationFormat>
  <Paragraphs>48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Metropolitní</vt:lpstr>
      <vt:lpstr>Jednobuněčné a mnohobuněčné organismy</vt:lpstr>
      <vt:lpstr>Prezentace aplikace PowerPoint</vt:lpstr>
      <vt:lpstr>Jednobuněčné a mnohobuněčné organismy</vt:lpstr>
      <vt:lpstr>Dělení organismů</vt:lpstr>
      <vt:lpstr>Jednobuněčné organismy</vt:lpstr>
      <vt:lpstr>Koloniální organismy</vt:lpstr>
      <vt:lpstr>Mnohobuněčné organismy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Jednobuněčné a mnohobuněčné organismy</dc:title>
  <dc:creator>Nezvalová Alena</dc:creator>
  <cp:lastModifiedBy>Nezvalová Alena</cp:lastModifiedBy>
  <cp:revision>12</cp:revision>
  <dcterms:created xsi:type="dcterms:W3CDTF">2020-11-16T08:49:26Z</dcterms:created>
  <dcterms:modified xsi:type="dcterms:W3CDTF">2020-11-18T08:36:11Z</dcterms:modified>
</cp:coreProperties>
</file>