
<file path=[Content_Types].xml><?xml version="1.0" encoding="utf-8"?>
<Types xmlns="http://schemas.openxmlformats.org/package/2006/content-types">
  <Default Extension="png" ContentType="image/png"/>
  <Default Extension="jpeg" ContentType="image/jpeg"/>
  <Default Extension="emf" ContentType="image/x-emf"/>
  <Default Extension="wmf" ContentType="image/x-wmf"/>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4"/>
  </p:notesMasterIdLst>
  <p:sldIdLst>
    <p:sldId id="257" r:id="rId2"/>
    <p:sldId id="256" r:id="rId3"/>
    <p:sldId id="258" r:id="rId4"/>
    <p:sldId id="263" r:id="rId5"/>
    <p:sldId id="259" r:id="rId6"/>
    <p:sldId id="267" r:id="rId7"/>
    <p:sldId id="260" r:id="rId8"/>
    <p:sldId id="261" r:id="rId9"/>
    <p:sldId id="262" r:id="rId10"/>
    <p:sldId id="264" r:id="rId11"/>
    <p:sldId id="265" r:id="rId12"/>
    <p:sldId id="266" r:id="rId13"/>
    <p:sldId id="272" r:id="rId14"/>
    <p:sldId id="268" r:id="rId15"/>
    <p:sldId id="269" r:id="rId16"/>
    <p:sldId id="270" r:id="rId17"/>
    <p:sldId id="271" r:id="rId18"/>
    <p:sldId id="275" r:id="rId19"/>
    <p:sldId id="276" r:id="rId20"/>
    <p:sldId id="279" r:id="rId21"/>
    <p:sldId id="277" r:id="rId22"/>
    <p:sldId id="274" r:id="rId23"/>
  </p:sldIdLst>
  <p:sldSz cx="9144000" cy="6858000" type="screen4x3"/>
  <p:notesSz cx="6858000" cy="9144000"/>
  <p:defaultText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77070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420" autoAdjust="0"/>
    <p:restoredTop sz="94660"/>
  </p:normalViewPr>
  <p:slideViewPr>
    <p:cSldViewPr>
      <p:cViewPr varScale="1">
        <p:scale>
          <a:sx n="83" d="100"/>
          <a:sy n="83" d="100"/>
        </p:scale>
        <p:origin x="1507" y="67"/>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Zástupný symbol pro záhlaví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cs-CZ"/>
          </a:p>
        </p:txBody>
      </p:sp>
      <p:sp>
        <p:nvSpPr>
          <p:cNvPr id="3" name="Zástupný symbol pro datum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A29D14B-E823-43CF-AB30-8B0C7A17DBEF}" type="datetimeFigureOut">
              <a:rPr lang="cs-CZ" smtClean="0"/>
              <a:pPr/>
              <a:t>14.03.2021</a:t>
            </a:fld>
            <a:endParaRPr lang="cs-CZ"/>
          </a:p>
        </p:txBody>
      </p:sp>
      <p:sp>
        <p:nvSpPr>
          <p:cNvPr id="4" name="Zástupný symbol pro obrázek snímku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cs-CZ"/>
          </a:p>
        </p:txBody>
      </p:sp>
      <p:sp>
        <p:nvSpPr>
          <p:cNvPr id="5" name="Zástupný symbol pro poznámky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6" name="Zástupný symbol pro zápatí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cs-CZ"/>
          </a:p>
        </p:txBody>
      </p:sp>
      <p:sp>
        <p:nvSpPr>
          <p:cNvPr id="7" name="Zástupný symbol pro číslo snímku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9EE9E74C-9FEE-434D-B973-D6802F644C12}" type="slidenum">
              <a:rPr lang="cs-CZ" smtClean="0"/>
              <a:pPr/>
              <a:t>‹#›</a:t>
            </a:fld>
            <a:endParaRPr lang="cs-CZ"/>
          </a:p>
        </p:txBody>
      </p:sp>
    </p:spTree>
    <p:extLst>
      <p:ext uri="{BB962C8B-B14F-4D97-AF65-F5344CB8AC3E}">
        <p14:creationId xmlns:p14="http://schemas.microsoft.com/office/powerpoint/2010/main" val="194423046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fld id="{9EE9E74C-9FEE-434D-B973-D6802F644C12}" type="slidenum">
              <a:rPr lang="cs-CZ" smtClean="0"/>
              <a:pPr/>
              <a:t>7</a:t>
            </a:fld>
            <a:endParaRPr lang="cs-CZ"/>
          </a:p>
        </p:txBody>
      </p:sp>
    </p:spTree>
    <p:extLst>
      <p:ext uri="{BB962C8B-B14F-4D97-AF65-F5344CB8AC3E}">
        <p14:creationId xmlns:p14="http://schemas.microsoft.com/office/powerpoint/2010/main" val="140204362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Úvodní snímek">
    <p:spTree>
      <p:nvGrpSpPr>
        <p:cNvPr id="1" name=""/>
        <p:cNvGrpSpPr/>
        <p:nvPr/>
      </p:nvGrpSpPr>
      <p:grpSpPr>
        <a:xfrm>
          <a:off x="0" y="0"/>
          <a:ext cx="0" cy="0"/>
          <a:chOff x="0" y="0"/>
          <a:chExt cx="0" cy="0"/>
        </a:xfrm>
      </p:grpSpPr>
      <p:sp>
        <p:nvSpPr>
          <p:cNvPr id="2" name="Nadpis 1"/>
          <p:cNvSpPr>
            <a:spLocks noGrp="1"/>
          </p:cNvSpPr>
          <p:nvPr>
            <p:ph type="ctrTitle"/>
          </p:nvPr>
        </p:nvSpPr>
        <p:spPr>
          <a:xfrm>
            <a:off x="685800" y="2130425"/>
            <a:ext cx="7772400" cy="1470025"/>
          </a:xfrm>
        </p:spPr>
        <p:txBody>
          <a:bodyPr/>
          <a:lstStyle/>
          <a:p>
            <a:r>
              <a:rPr lang="cs-CZ" smtClean="0"/>
              <a:t>Kliknutím lze upravit styl.</a:t>
            </a:r>
            <a:endParaRPr lang="cs-CZ"/>
          </a:p>
        </p:txBody>
      </p:sp>
      <p:sp>
        <p:nvSpPr>
          <p:cNvPr id="3" name="Podnadpis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cs-CZ" smtClean="0"/>
              <a:t>Kliknutím lze upravit styl předlohy.</a:t>
            </a:r>
            <a:endParaRPr lang="cs-CZ"/>
          </a:p>
        </p:txBody>
      </p:sp>
      <p:sp>
        <p:nvSpPr>
          <p:cNvPr id="4" name="Zástupný symbol pro datum 3"/>
          <p:cNvSpPr>
            <a:spLocks noGrp="1"/>
          </p:cNvSpPr>
          <p:nvPr>
            <p:ph type="dt" sz="half" idx="10"/>
          </p:nvPr>
        </p:nvSpPr>
        <p:spPr/>
        <p:txBody>
          <a:bodyPr/>
          <a:lstStyle/>
          <a:p>
            <a:fld id="{96A2F6F2-7FDB-4EF3-A5FF-3DB478E86D80}" type="datetimeFigureOut">
              <a:rPr lang="cs-CZ" smtClean="0"/>
              <a:pPr/>
              <a:t>14.03.2021</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1B321E3E-CB39-4FC4-BD55-96AD35661EBF}" type="slidenum">
              <a:rPr lang="cs-CZ" smtClean="0"/>
              <a:pPr/>
              <a:t>‹#›</a:t>
            </a:fld>
            <a:endParaRPr lang="cs-CZ"/>
          </a:p>
        </p:txBody>
      </p:sp>
    </p:spTree>
    <p:extLst>
      <p:ext uri="{BB962C8B-B14F-4D97-AF65-F5344CB8AC3E}">
        <p14:creationId xmlns:p14="http://schemas.microsoft.com/office/powerpoint/2010/main" val="34982911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Nadpis a svislý text">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smtClean="0"/>
              <a:t>Kliknutím lze upravit styl.</a:t>
            </a:r>
            <a:endParaRPr lang="cs-CZ"/>
          </a:p>
        </p:txBody>
      </p:sp>
      <p:sp>
        <p:nvSpPr>
          <p:cNvPr id="3" name="Zástupný symbol pro svislý text 2"/>
          <p:cNvSpPr>
            <a:spLocks noGrp="1"/>
          </p:cNvSpPr>
          <p:nvPr>
            <p:ph type="body" orient="vert" idx="1"/>
          </p:nvPr>
        </p:nvSpPr>
        <p:spPr/>
        <p:txBody>
          <a:bodyPr vert="eaVert"/>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Zástupný symbol pro datum 3"/>
          <p:cNvSpPr>
            <a:spLocks noGrp="1"/>
          </p:cNvSpPr>
          <p:nvPr>
            <p:ph type="dt" sz="half" idx="10"/>
          </p:nvPr>
        </p:nvSpPr>
        <p:spPr/>
        <p:txBody>
          <a:bodyPr/>
          <a:lstStyle/>
          <a:p>
            <a:fld id="{96A2F6F2-7FDB-4EF3-A5FF-3DB478E86D80}" type="datetimeFigureOut">
              <a:rPr lang="cs-CZ" smtClean="0"/>
              <a:pPr/>
              <a:t>14.03.2021</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1B321E3E-CB39-4FC4-BD55-96AD35661EBF}" type="slidenum">
              <a:rPr lang="cs-CZ" smtClean="0"/>
              <a:pPr/>
              <a:t>‹#›</a:t>
            </a:fld>
            <a:endParaRPr lang="cs-CZ"/>
          </a:p>
        </p:txBody>
      </p:sp>
    </p:spTree>
    <p:extLst>
      <p:ext uri="{BB962C8B-B14F-4D97-AF65-F5344CB8AC3E}">
        <p14:creationId xmlns:p14="http://schemas.microsoft.com/office/powerpoint/2010/main" val="259883858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Svislý nadpis a text">
    <p:spTree>
      <p:nvGrpSpPr>
        <p:cNvPr id="1" name=""/>
        <p:cNvGrpSpPr/>
        <p:nvPr/>
      </p:nvGrpSpPr>
      <p:grpSpPr>
        <a:xfrm>
          <a:off x="0" y="0"/>
          <a:ext cx="0" cy="0"/>
          <a:chOff x="0" y="0"/>
          <a:chExt cx="0" cy="0"/>
        </a:xfrm>
      </p:grpSpPr>
      <p:sp>
        <p:nvSpPr>
          <p:cNvPr id="2" name="Svislý nadpis 1"/>
          <p:cNvSpPr>
            <a:spLocks noGrp="1"/>
          </p:cNvSpPr>
          <p:nvPr>
            <p:ph type="title" orient="vert"/>
          </p:nvPr>
        </p:nvSpPr>
        <p:spPr>
          <a:xfrm>
            <a:off x="6629400" y="274638"/>
            <a:ext cx="2057400" cy="5851525"/>
          </a:xfrm>
        </p:spPr>
        <p:txBody>
          <a:bodyPr vert="eaVert"/>
          <a:lstStyle/>
          <a:p>
            <a:r>
              <a:rPr lang="cs-CZ" smtClean="0"/>
              <a:t>Kliknutím lze upravit styl.</a:t>
            </a:r>
            <a:endParaRPr lang="cs-CZ"/>
          </a:p>
        </p:txBody>
      </p:sp>
      <p:sp>
        <p:nvSpPr>
          <p:cNvPr id="3" name="Zástupný symbol pro svislý text 2"/>
          <p:cNvSpPr>
            <a:spLocks noGrp="1"/>
          </p:cNvSpPr>
          <p:nvPr>
            <p:ph type="body" orient="vert" idx="1"/>
          </p:nvPr>
        </p:nvSpPr>
        <p:spPr>
          <a:xfrm>
            <a:off x="457200" y="274638"/>
            <a:ext cx="6019800" cy="5851525"/>
          </a:xfrm>
        </p:spPr>
        <p:txBody>
          <a:bodyPr vert="eaVert"/>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Zástupný symbol pro datum 3"/>
          <p:cNvSpPr>
            <a:spLocks noGrp="1"/>
          </p:cNvSpPr>
          <p:nvPr>
            <p:ph type="dt" sz="half" idx="10"/>
          </p:nvPr>
        </p:nvSpPr>
        <p:spPr/>
        <p:txBody>
          <a:bodyPr/>
          <a:lstStyle/>
          <a:p>
            <a:fld id="{96A2F6F2-7FDB-4EF3-A5FF-3DB478E86D80}" type="datetimeFigureOut">
              <a:rPr lang="cs-CZ" smtClean="0"/>
              <a:pPr/>
              <a:t>14.03.2021</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1B321E3E-CB39-4FC4-BD55-96AD35661EBF}" type="slidenum">
              <a:rPr lang="cs-CZ" smtClean="0"/>
              <a:pPr/>
              <a:t>‹#›</a:t>
            </a:fld>
            <a:endParaRPr lang="cs-CZ"/>
          </a:p>
        </p:txBody>
      </p:sp>
    </p:spTree>
    <p:extLst>
      <p:ext uri="{BB962C8B-B14F-4D97-AF65-F5344CB8AC3E}">
        <p14:creationId xmlns:p14="http://schemas.microsoft.com/office/powerpoint/2010/main" val="227538279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Nadpis a obsah">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smtClean="0"/>
              <a:t>Kliknutím lze upravit styl.</a:t>
            </a:r>
            <a:endParaRPr lang="cs-CZ"/>
          </a:p>
        </p:txBody>
      </p:sp>
      <p:sp>
        <p:nvSpPr>
          <p:cNvPr id="3" name="Zástupný symbol pro obsah 2"/>
          <p:cNvSpPr>
            <a:spLocks noGrp="1"/>
          </p:cNvSpPr>
          <p:nvPr>
            <p:ph idx="1"/>
          </p:nvPr>
        </p:nvSpPr>
        <p:spPr/>
        <p:txBody>
          <a:body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Zástupný symbol pro datum 3"/>
          <p:cNvSpPr>
            <a:spLocks noGrp="1"/>
          </p:cNvSpPr>
          <p:nvPr>
            <p:ph type="dt" sz="half" idx="10"/>
          </p:nvPr>
        </p:nvSpPr>
        <p:spPr/>
        <p:txBody>
          <a:bodyPr/>
          <a:lstStyle/>
          <a:p>
            <a:fld id="{96A2F6F2-7FDB-4EF3-A5FF-3DB478E86D80}" type="datetimeFigureOut">
              <a:rPr lang="cs-CZ" smtClean="0"/>
              <a:pPr/>
              <a:t>14.03.2021</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1B321E3E-CB39-4FC4-BD55-96AD35661EBF}" type="slidenum">
              <a:rPr lang="cs-CZ" smtClean="0"/>
              <a:pPr/>
              <a:t>‹#›</a:t>
            </a:fld>
            <a:endParaRPr lang="cs-CZ"/>
          </a:p>
        </p:txBody>
      </p:sp>
    </p:spTree>
    <p:extLst>
      <p:ext uri="{BB962C8B-B14F-4D97-AF65-F5344CB8AC3E}">
        <p14:creationId xmlns:p14="http://schemas.microsoft.com/office/powerpoint/2010/main" val="160217758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Záhlaví části">
    <p:spTree>
      <p:nvGrpSpPr>
        <p:cNvPr id="1" name=""/>
        <p:cNvGrpSpPr/>
        <p:nvPr/>
      </p:nvGrpSpPr>
      <p:grpSpPr>
        <a:xfrm>
          <a:off x="0" y="0"/>
          <a:ext cx="0" cy="0"/>
          <a:chOff x="0" y="0"/>
          <a:chExt cx="0" cy="0"/>
        </a:xfrm>
      </p:grpSpPr>
      <p:sp>
        <p:nvSpPr>
          <p:cNvPr id="2" name="Nadpis 1"/>
          <p:cNvSpPr>
            <a:spLocks noGrp="1"/>
          </p:cNvSpPr>
          <p:nvPr>
            <p:ph type="title"/>
          </p:nvPr>
        </p:nvSpPr>
        <p:spPr>
          <a:xfrm>
            <a:off x="722313" y="4406900"/>
            <a:ext cx="7772400" cy="1362075"/>
          </a:xfrm>
        </p:spPr>
        <p:txBody>
          <a:bodyPr anchor="t"/>
          <a:lstStyle>
            <a:lvl1pPr algn="l">
              <a:defRPr sz="4000" b="1" cap="all"/>
            </a:lvl1pPr>
          </a:lstStyle>
          <a:p>
            <a:r>
              <a:rPr lang="cs-CZ" smtClean="0"/>
              <a:t>Kliknutím lze upravit styl.</a:t>
            </a:r>
            <a:endParaRPr lang="cs-CZ"/>
          </a:p>
        </p:txBody>
      </p:sp>
      <p:sp>
        <p:nvSpPr>
          <p:cNvPr id="3" name="Zástupný symbol pro text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cs-CZ" smtClean="0"/>
              <a:t>Kliknutím lze upravit styly předlohy textu.</a:t>
            </a:r>
          </a:p>
        </p:txBody>
      </p:sp>
      <p:sp>
        <p:nvSpPr>
          <p:cNvPr id="4" name="Zástupný symbol pro datum 3"/>
          <p:cNvSpPr>
            <a:spLocks noGrp="1"/>
          </p:cNvSpPr>
          <p:nvPr>
            <p:ph type="dt" sz="half" idx="10"/>
          </p:nvPr>
        </p:nvSpPr>
        <p:spPr/>
        <p:txBody>
          <a:bodyPr/>
          <a:lstStyle/>
          <a:p>
            <a:fld id="{96A2F6F2-7FDB-4EF3-A5FF-3DB478E86D80}" type="datetimeFigureOut">
              <a:rPr lang="cs-CZ" smtClean="0"/>
              <a:pPr/>
              <a:t>14.03.2021</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1B321E3E-CB39-4FC4-BD55-96AD35661EBF}" type="slidenum">
              <a:rPr lang="cs-CZ" smtClean="0"/>
              <a:pPr/>
              <a:t>‹#›</a:t>
            </a:fld>
            <a:endParaRPr lang="cs-CZ"/>
          </a:p>
        </p:txBody>
      </p:sp>
    </p:spTree>
    <p:extLst>
      <p:ext uri="{BB962C8B-B14F-4D97-AF65-F5344CB8AC3E}">
        <p14:creationId xmlns:p14="http://schemas.microsoft.com/office/powerpoint/2010/main" val="250287768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va obsahy">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smtClean="0"/>
              <a:t>Kliknutím lze upravit styl.</a:t>
            </a:r>
            <a:endParaRPr lang="cs-CZ"/>
          </a:p>
        </p:txBody>
      </p:sp>
      <p:sp>
        <p:nvSpPr>
          <p:cNvPr id="3" name="Zástupný symbol pro obsah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Zástupný symbol pro obsah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5" name="Zástupný symbol pro datum 4"/>
          <p:cNvSpPr>
            <a:spLocks noGrp="1"/>
          </p:cNvSpPr>
          <p:nvPr>
            <p:ph type="dt" sz="half" idx="10"/>
          </p:nvPr>
        </p:nvSpPr>
        <p:spPr/>
        <p:txBody>
          <a:bodyPr/>
          <a:lstStyle/>
          <a:p>
            <a:fld id="{96A2F6F2-7FDB-4EF3-A5FF-3DB478E86D80}" type="datetimeFigureOut">
              <a:rPr lang="cs-CZ" smtClean="0"/>
              <a:pPr/>
              <a:t>14.03.2021</a:t>
            </a:fld>
            <a:endParaRPr lang="cs-CZ"/>
          </a:p>
        </p:txBody>
      </p:sp>
      <p:sp>
        <p:nvSpPr>
          <p:cNvPr id="6" name="Zástupný symbol pro zápatí 5"/>
          <p:cNvSpPr>
            <a:spLocks noGrp="1"/>
          </p:cNvSpPr>
          <p:nvPr>
            <p:ph type="ftr" sz="quarter" idx="11"/>
          </p:nvPr>
        </p:nvSpPr>
        <p:spPr/>
        <p:txBody>
          <a:bodyPr/>
          <a:lstStyle/>
          <a:p>
            <a:endParaRPr lang="cs-CZ"/>
          </a:p>
        </p:txBody>
      </p:sp>
      <p:sp>
        <p:nvSpPr>
          <p:cNvPr id="7" name="Zástupný symbol pro číslo snímku 6"/>
          <p:cNvSpPr>
            <a:spLocks noGrp="1"/>
          </p:cNvSpPr>
          <p:nvPr>
            <p:ph type="sldNum" sz="quarter" idx="12"/>
          </p:nvPr>
        </p:nvSpPr>
        <p:spPr/>
        <p:txBody>
          <a:bodyPr/>
          <a:lstStyle/>
          <a:p>
            <a:fld id="{1B321E3E-CB39-4FC4-BD55-96AD35661EBF}" type="slidenum">
              <a:rPr lang="cs-CZ" smtClean="0"/>
              <a:pPr/>
              <a:t>‹#›</a:t>
            </a:fld>
            <a:endParaRPr lang="cs-CZ"/>
          </a:p>
        </p:txBody>
      </p:sp>
    </p:spTree>
    <p:extLst>
      <p:ext uri="{BB962C8B-B14F-4D97-AF65-F5344CB8AC3E}">
        <p14:creationId xmlns:p14="http://schemas.microsoft.com/office/powerpoint/2010/main" val="250805190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orovnání">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lvl1pPr>
              <a:defRPr/>
            </a:lvl1pPr>
          </a:lstStyle>
          <a:p>
            <a:r>
              <a:rPr lang="cs-CZ" smtClean="0"/>
              <a:t>Kliknutím lze upravit styl.</a:t>
            </a:r>
            <a:endParaRPr lang="cs-CZ"/>
          </a:p>
        </p:txBody>
      </p:sp>
      <p:sp>
        <p:nvSpPr>
          <p:cNvPr id="3" name="Zástupný symbol pro text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smtClean="0"/>
              <a:t>Kliknutím lze upravit styly předlohy textu.</a:t>
            </a:r>
          </a:p>
        </p:txBody>
      </p:sp>
      <p:sp>
        <p:nvSpPr>
          <p:cNvPr id="4" name="Zástupný symbol pro obsah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5" name="Zástupný symbol pro text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smtClean="0"/>
              <a:t>Kliknutím lze upravit styly předlohy textu.</a:t>
            </a:r>
          </a:p>
        </p:txBody>
      </p:sp>
      <p:sp>
        <p:nvSpPr>
          <p:cNvPr id="6" name="Zástupný symbol pro obsah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7" name="Zástupný symbol pro datum 6"/>
          <p:cNvSpPr>
            <a:spLocks noGrp="1"/>
          </p:cNvSpPr>
          <p:nvPr>
            <p:ph type="dt" sz="half" idx="10"/>
          </p:nvPr>
        </p:nvSpPr>
        <p:spPr/>
        <p:txBody>
          <a:bodyPr/>
          <a:lstStyle/>
          <a:p>
            <a:fld id="{96A2F6F2-7FDB-4EF3-A5FF-3DB478E86D80}" type="datetimeFigureOut">
              <a:rPr lang="cs-CZ" smtClean="0"/>
              <a:pPr/>
              <a:t>14.03.2021</a:t>
            </a:fld>
            <a:endParaRPr lang="cs-CZ"/>
          </a:p>
        </p:txBody>
      </p:sp>
      <p:sp>
        <p:nvSpPr>
          <p:cNvPr id="8" name="Zástupný symbol pro zápatí 7"/>
          <p:cNvSpPr>
            <a:spLocks noGrp="1"/>
          </p:cNvSpPr>
          <p:nvPr>
            <p:ph type="ftr" sz="quarter" idx="11"/>
          </p:nvPr>
        </p:nvSpPr>
        <p:spPr/>
        <p:txBody>
          <a:bodyPr/>
          <a:lstStyle/>
          <a:p>
            <a:endParaRPr lang="cs-CZ"/>
          </a:p>
        </p:txBody>
      </p:sp>
      <p:sp>
        <p:nvSpPr>
          <p:cNvPr id="9" name="Zástupný symbol pro číslo snímku 8"/>
          <p:cNvSpPr>
            <a:spLocks noGrp="1"/>
          </p:cNvSpPr>
          <p:nvPr>
            <p:ph type="sldNum" sz="quarter" idx="12"/>
          </p:nvPr>
        </p:nvSpPr>
        <p:spPr/>
        <p:txBody>
          <a:bodyPr/>
          <a:lstStyle/>
          <a:p>
            <a:fld id="{1B321E3E-CB39-4FC4-BD55-96AD35661EBF}" type="slidenum">
              <a:rPr lang="cs-CZ" smtClean="0"/>
              <a:pPr/>
              <a:t>‹#›</a:t>
            </a:fld>
            <a:endParaRPr lang="cs-CZ"/>
          </a:p>
        </p:txBody>
      </p:sp>
    </p:spTree>
    <p:extLst>
      <p:ext uri="{BB962C8B-B14F-4D97-AF65-F5344CB8AC3E}">
        <p14:creationId xmlns:p14="http://schemas.microsoft.com/office/powerpoint/2010/main" val="256059761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Pouze nadpis">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smtClean="0"/>
              <a:t>Kliknutím lze upravit styl.</a:t>
            </a:r>
            <a:endParaRPr lang="cs-CZ"/>
          </a:p>
        </p:txBody>
      </p:sp>
      <p:sp>
        <p:nvSpPr>
          <p:cNvPr id="3" name="Zástupný symbol pro datum 2"/>
          <p:cNvSpPr>
            <a:spLocks noGrp="1"/>
          </p:cNvSpPr>
          <p:nvPr>
            <p:ph type="dt" sz="half" idx="10"/>
          </p:nvPr>
        </p:nvSpPr>
        <p:spPr/>
        <p:txBody>
          <a:bodyPr/>
          <a:lstStyle/>
          <a:p>
            <a:fld id="{96A2F6F2-7FDB-4EF3-A5FF-3DB478E86D80}" type="datetimeFigureOut">
              <a:rPr lang="cs-CZ" smtClean="0"/>
              <a:pPr/>
              <a:t>14.03.2021</a:t>
            </a:fld>
            <a:endParaRPr lang="cs-CZ"/>
          </a:p>
        </p:txBody>
      </p:sp>
      <p:sp>
        <p:nvSpPr>
          <p:cNvPr id="4" name="Zástupný symbol pro zápatí 3"/>
          <p:cNvSpPr>
            <a:spLocks noGrp="1"/>
          </p:cNvSpPr>
          <p:nvPr>
            <p:ph type="ftr" sz="quarter" idx="11"/>
          </p:nvPr>
        </p:nvSpPr>
        <p:spPr/>
        <p:txBody>
          <a:bodyPr/>
          <a:lstStyle/>
          <a:p>
            <a:endParaRPr lang="cs-CZ"/>
          </a:p>
        </p:txBody>
      </p:sp>
      <p:sp>
        <p:nvSpPr>
          <p:cNvPr id="5" name="Zástupný symbol pro číslo snímku 4"/>
          <p:cNvSpPr>
            <a:spLocks noGrp="1"/>
          </p:cNvSpPr>
          <p:nvPr>
            <p:ph type="sldNum" sz="quarter" idx="12"/>
          </p:nvPr>
        </p:nvSpPr>
        <p:spPr/>
        <p:txBody>
          <a:bodyPr/>
          <a:lstStyle/>
          <a:p>
            <a:fld id="{1B321E3E-CB39-4FC4-BD55-96AD35661EBF}" type="slidenum">
              <a:rPr lang="cs-CZ" smtClean="0"/>
              <a:pPr/>
              <a:t>‹#›</a:t>
            </a:fld>
            <a:endParaRPr lang="cs-CZ"/>
          </a:p>
        </p:txBody>
      </p:sp>
    </p:spTree>
    <p:extLst>
      <p:ext uri="{BB962C8B-B14F-4D97-AF65-F5344CB8AC3E}">
        <p14:creationId xmlns:p14="http://schemas.microsoft.com/office/powerpoint/2010/main" val="1184262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rázdný">
    <p:spTree>
      <p:nvGrpSpPr>
        <p:cNvPr id="1" name=""/>
        <p:cNvGrpSpPr/>
        <p:nvPr/>
      </p:nvGrpSpPr>
      <p:grpSpPr>
        <a:xfrm>
          <a:off x="0" y="0"/>
          <a:ext cx="0" cy="0"/>
          <a:chOff x="0" y="0"/>
          <a:chExt cx="0" cy="0"/>
        </a:xfrm>
      </p:grpSpPr>
      <p:sp>
        <p:nvSpPr>
          <p:cNvPr id="2" name="Zástupný symbol pro datum 1"/>
          <p:cNvSpPr>
            <a:spLocks noGrp="1"/>
          </p:cNvSpPr>
          <p:nvPr>
            <p:ph type="dt" sz="half" idx="10"/>
          </p:nvPr>
        </p:nvSpPr>
        <p:spPr/>
        <p:txBody>
          <a:bodyPr/>
          <a:lstStyle/>
          <a:p>
            <a:fld id="{96A2F6F2-7FDB-4EF3-A5FF-3DB478E86D80}" type="datetimeFigureOut">
              <a:rPr lang="cs-CZ" smtClean="0"/>
              <a:pPr/>
              <a:t>14.03.2021</a:t>
            </a:fld>
            <a:endParaRPr lang="cs-CZ"/>
          </a:p>
        </p:txBody>
      </p:sp>
      <p:sp>
        <p:nvSpPr>
          <p:cNvPr id="3" name="Zástupný symbol pro zápatí 2"/>
          <p:cNvSpPr>
            <a:spLocks noGrp="1"/>
          </p:cNvSpPr>
          <p:nvPr>
            <p:ph type="ftr" sz="quarter" idx="11"/>
          </p:nvPr>
        </p:nvSpPr>
        <p:spPr/>
        <p:txBody>
          <a:bodyPr/>
          <a:lstStyle/>
          <a:p>
            <a:endParaRPr lang="cs-CZ"/>
          </a:p>
        </p:txBody>
      </p:sp>
      <p:sp>
        <p:nvSpPr>
          <p:cNvPr id="4" name="Zástupný symbol pro číslo snímku 3"/>
          <p:cNvSpPr>
            <a:spLocks noGrp="1"/>
          </p:cNvSpPr>
          <p:nvPr>
            <p:ph type="sldNum" sz="quarter" idx="12"/>
          </p:nvPr>
        </p:nvSpPr>
        <p:spPr/>
        <p:txBody>
          <a:bodyPr/>
          <a:lstStyle/>
          <a:p>
            <a:fld id="{1B321E3E-CB39-4FC4-BD55-96AD35661EBF}" type="slidenum">
              <a:rPr lang="cs-CZ" smtClean="0"/>
              <a:pPr/>
              <a:t>‹#›</a:t>
            </a:fld>
            <a:endParaRPr lang="cs-CZ"/>
          </a:p>
        </p:txBody>
      </p:sp>
    </p:spTree>
    <p:extLst>
      <p:ext uri="{BB962C8B-B14F-4D97-AF65-F5344CB8AC3E}">
        <p14:creationId xmlns:p14="http://schemas.microsoft.com/office/powerpoint/2010/main" val="145015109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Obsah s titulkem">
    <p:spTree>
      <p:nvGrpSpPr>
        <p:cNvPr id="1" name=""/>
        <p:cNvGrpSpPr/>
        <p:nvPr/>
      </p:nvGrpSpPr>
      <p:grpSpPr>
        <a:xfrm>
          <a:off x="0" y="0"/>
          <a:ext cx="0" cy="0"/>
          <a:chOff x="0" y="0"/>
          <a:chExt cx="0" cy="0"/>
        </a:xfrm>
      </p:grpSpPr>
      <p:sp>
        <p:nvSpPr>
          <p:cNvPr id="2" name="Nadpis 1"/>
          <p:cNvSpPr>
            <a:spLocks noGrp="1"/>
          </p:cNvSpPr>
          <p:nvPr>
            <p:ph type="title"/>
          </p:nvPr>
        </p:nvSpPr>
        <p:spPr>
          <a:xfrm>
            <a:off x="457200" y="273050"/>
            <a:ext cx="3008313" cy="1162050"/>
          </a:xfrm>
        </p:spPr>
        <p:txBody>
          <a:bodyPr anchor="b"/>
          <a:lstStyle>
            <a:lvl1pPr algn="l">
              <a:defRPr sz="2000" b="1"/>
            </a:lvl1pPr>
          </a:lstStyle>
          <a:p>
            <a:r>
              <a:rPr lang="cs-CZ" smtClean="0"/>
              <a:t>Kliknutím lze upravit styl.</a:t>
            </a:r>
            <a:endParaRPr lang="cs-CZ"/>
          </a:p>
        </p:txBody>
      </p:sp>
      <p:sp>
        <p:nvSpPr>
          <p:cNvPr id="3" name="Zástupný symbol pro obsah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Zástupný symbol pro text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smtClean="0"/>
              <a:t>Kliknutím lze upravit styly předlohy textu.</a:t>
            </a:r>
          </a:p>
        </p:txBody>
      </p:sp>
      <p:sp>
        <p:nvSpPr>
          <p:cNvPr id="5" name="Zástupný symbol pro datum 4"/>
          <p:cNvSpPr>
            <a:spLocks noGrp="1"/>
          </p:cNvSpPr>
          <p:nvPr>
            <p:ph type="dt" sz="half" idx="10"/>
          </p:nvPr>
        </p:nvSpPr>
        <p:spPr/>
        <p:txBody>
          <a:bodyPr/>
          <a:lstStyle/>
          <a:p>
            <a:fld id="{96A2F6F2-7FDB-4EF3-A5FF-3DB478E86D80}" type="datetimeFigureOut">
              <a:rPr lang="cs-CZ" smtClean="0"/>
              <a:pPr/>
              <a:t>14.03.2021</a:t>
            </a:fld>
            <a:endParaRPr lang="cs-CZ"/>
          </a:p>
        </p:txBody>
      </p:sp>
      <p:sp>
        <p:nvSpPr>
          <p:cNvPr id="6" name="Zástupný symbol pro zápatí 5"/>
          <p:cNvSpPr>
            <a:spLocks noGrp="1"/>
          </p:cNvSpPr>
          <p:nvPr>
            <p:ph type="ftr" sz="quarter" idx="11"/>
          </p:nvPr>
        </p:nvSpPr>
        <p:spPr/>
        <p:txBody>
          <a:bodyPr/>
          <a:lstStyle/>
          <a:p>
            <a:endParaRPr lang="cs-CZ"/>
          </a:p>
        </p:txBody>
      </p:sp>
      <p:sp>
        <p:nvSpPr>
          <p:cNvPr id="7" name="Zástupný symbol pro číslo snímku 6"/>
          <p:cNvSpPr>
            <a:spLocks noGrp="1"/>
          </p:cNvSpPr>
          <p:nvPr>
            <p:ph type="sldNum" sz="quarter" idx="12"/>
          </p:nvPr>
        </p:nvSpPr>
        <p:spPr/>
        <p:txBody>
          <a:bodyPr/>
          <a:lstStyle/>
          <a:p>
            <a:fld id="{1B321E3E-CB39-4FC4-BD55-96AD35661EBF}" type="slidenum">
              <a:rPr lang="cs-CZ" smtClean="0"/>
              <a:pPr/>
              <a:t>‹#›</a:t>
            </a:fld>
            <a:endParaRPr lang="cs-CZ"/>
          </a:p>
        </p:txBody>
      </p:sp>
    </p:spTree>
    <p:extLst>
      <p:ext uri="{BB962C8B-B14F-4D97-AF65-F5344CB8AC3E}">
        <p14:creationId xmlns:p14="http://schemas.microsoft.com/office/powerpoint/2010/main" val="178982332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Obrázek s titulkem">
    <p:spTree>
      <p:nvGrpSpPr>
        <p:cNvPr id="1" name=""/>
        <p:cNvGrpSpPr/>
        <p:nvPr/>
      </p:nvGrpSpPr>
      <p:grpSpPr>
        <a:xfrm>
          <a:off x="0" y="0"/>
          <a:ext cx="0" cy="0"/>
          <a:chOff x="0" y="0"/>
          <a:chExt cx="0" cy="0"/>
        </a:xfrm>
      </p:grpSpPr>
      <p:sp>
        <p:nvSpPr>
          <p:cNvPr id="2" name="Nadpis 1"/>
          <p:cNvSpPr>
            <a:spLocks noGrp="1"/>
          </p:cNvSpPr>
          <p:nvPr>
            <p:ph type="title"/>
          </p:nvPr>
        </p:nvSpPr>
        <p:spPr>
          <a:xfrm>
            <a:off x="1792288" y="4800600"/>
            <a:ext cx="5486400" cy="566738"/>
          </a:xfrm>
        </p:spPr>
        <p:txBody>
          <a:bodyPr anchor="b"/>
          <a:lstStyle>
            <a:lvl1pPr algn="l">
              <a:defRPr sz="2000" b="1"/>
            </a:lvl1pPr>
          </a:lstStyle>
          <a:p>
            <a:r>
              <a:rPr lang="cs-CZ" smtClean="0"/>
              <a:t>Kliknutím lze upravit styl.</a:t>
            </a:r>
            <a:endParaRPr lang="cs-CZ"/>
          </a:p>
        </p:txBody>
      </p:sp>
      <p:sp>
        <p:nvSpPr>
          <p:cNvPr id="3" name="Zástupný symbol pro obrázek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cs-CZ"/>
          </a:p>
        </p:txBody>
      </p:sp>
      <p:sp>
        <p:nvSpPr>
          <p:cNvPr id="4" name="Zástupný symbol pro text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smtClean="0"/>
              <a:t>Kliknutím lze upravit styly předlohy textu.</a:t>
            </a:r>
          </a:p>
        </p:txBody>
      </p:sp>
      <p:sp>
        <p:nvSpPr>
          <p:cNvPr id="5" name="Zástupný symbol pro datum 4"/>
          <p:cNvSpPr>
            <a:spLocks noGrp="1"/>
          </p:cNvSpPr>
          <p:nvPr>
            <p:ph type="dt" sz="half" idx="10"/>
          </p:nvPr>
        </p:nvSpPr>
        <p:spPr/>
        <p:txBody>
          <a:bodyPr/>
          <a:lstStyle/>
          <a:p>
            <a:fld id="{96A2F6F2-7FDB-4EF3-A5FF-3DB478E86D80}" type="datetimeFigureOut">
              <a:rPr lang="cs-CZ" smtClean="0"/>
              <a:pPr/>
              <a:t>14.03.2021</a:t>
            </a:fld>
            <a:endParaRPr lang="cs-CZ"/>
          </a:p>
        </p:txBody>
      </p:sp>
      <p:sp>
        <p:nvSpPr>
          <p:cNvPr id="6" name="Zástupný symbol pro zápatí 5"/>
          <p:cNvSpPr>
            <a:spLocks noGrp="1"/>
          </p:cNvSpPr>
          <p:nvPr>
            <p:ph type="ftr" sz="quarter" idx="11"/>
          </p:nvPr>
        </p:nvSpPr>
        <p:spPr/>
        <p:txBody>
          <a:bodyPr/>
          <a:lstStyle/>
          <a:p>
            <a:endParaRPr lang="cs-CZ"/>
          </a:p>
        </p:txBody>
      </p:sp>
      <p:sp>
        <p:nvSpPr>
          <p:cNvPr id="7" name="Zástupný symbol pro číslo snímku 6"/>
          <p:cNvSpPr>
            <a:spLocks noGrp="1"/>
          </p:cNvSpPr>
          <p:nvPr>
            <p:ph type="sldNum" sz="quarter" idx="12"/>
          </p:nvPr>
        </p:nvSpPr>
        <p:spPr/>
        <p:txBody>
          <a:bodyPr/>
          <a:lstStyle/>
          <a:p>
            <a:fld id="{1B321E3E-CB39-4FC4-BD55-96AD35661EBF}" type="slidenum">
              <a:rPr lang="cs-CZ" smtClean="0"/>
              <a:pPr/>
              <a:t>‹#›</a:t>
            </a:fld>
            <a:endParaRPr lang="cs-CZ"/>
          </a:p>
        </p:txBody>
      </p:sp>
    </p:spTree>
    <p:extLst>
      <p:ext uri="{BB962C8B-B14F-4D97-AF65-F5344CB8AC3E}">
        <p14:creationId xmlns:p14="http://schemas.microsoft.com/office/powerpoint/2010/main" val="5474155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3000">
              <a:schemeClr val="tx1"/>
            </a:gs>
            <a:gs pos="33000">
              <a:schemeClr val="accent2">
                <a:lumMod val="20000"/>
                <a:lumOff val="80000"/>
              </a:schemeClr>
            </a:gs>
            <a:gs pos="64999">
              <a:srgbClr val="BA0066"/>
            </a:gs>
            <a:gs pos="89999">
              <a:srgbClr val="FF0000"/>
            </a:gs>
            <a:gs pos="100000">
              <a:srgbClr val="FF8200"/>
            </a:gs>
          </a:gsLst>
          <a:lin ang="5400000" scaled="0"/>
          <a:tileRect/>
        </a:gradFill>
        <a:effectLst/>
      </p:bgPr>
    </p:bg>
    <p:spTree>
      <p:nvGrpSpPr>
        <p:cNvPr id="1" name=""/>
        <p:cNvGrpSpPr/>
        <p:nvPr/>
      </p:nvGrpSpPr>
      <p:grpSpPr>
        <a:xfrm>
          <a:off x="0" y="0"/>
          <a:ext cx="0" cy="0"/>
          <a:chOff x="0" y="0"/>
          <a:chExt cx="0" cy="0"/>
        </a:xfrm>
      </p:grpSpPr>
      <p:sp>
        <p:nvSpPr>
          <p:cNvPr id="2" name="Zástupný symbol pro nadpis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cs-CZ" smtClean="0"/>
              <a:t>Kliknutím lze upravit styl.</a:t>
            </a:r>
            <a:endParaRPr lang="cs-CZ"/>
          </a:p>
        </p:txBody>
      </p:sp>
      <p:sp>
        <p:nvSpPr>
          <p:cNvPr id="3" name="Zástupný symbol pro text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Zástupný symbol pro datum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6A2F6F2-7FDB-4EF3-A5FF-3DB478E86D80}" type="datetimeFigureOut">
              <a:rPr lang="cs-CZ" smtClean="0"/>
              <a:pPr/>
              <a:t>14.03.2021</a:t>
            </a:fld>
            <a:endParaRPr lang="cs-CZ"/>
          </a:p>
        </p:txBody>
      </p:sp>
      <p:sp>
        <p:nvSpPr>
          <p:cNvPr id="5" name="Zástupný symbol pro zápatí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cs-CZ"/>
          </a:p>
        </p:txBody>
      </p:sp>
      <p:sp>
        <p:nvSpPr>
          <p:cNvPr id="6" name="Zástupný symbol pro číslo snímku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B321E3E-CB39-4FC4-BD55-96AD35661EBF}" type="slidenum">
              <a:rPr lang="cs-CZ" smtClean="0"/>
              <a:pPr/>
              <a:t>‹#›</a:t>
            </a:fld>
            <a:endParaRPr lang="cs-CZ"/>
          </a:p>
        </p:txBody>
      </p:sp>
    </p:spTree>
    <p:extLst>
      <p:ext uri="{BB962C8B-B14F-4D97-AF65-F5344CB8AC3E}">
        <p14:creationId xmlns:p14="http://schemas.microsoft.com/office/powerpoint/2010/main" val="945221575"/>
      </p:ext>
    </p:extLst>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emf"/><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22.emf"/><Relationship Id="rId2" Type="http://schemas.openxmlformats.org/officeDocument/2006/relationships/image" Target="../media/image21.gif"/><Relationship Id="rId1" Type="http://schemas.openxmlformats.org/officeDocument/2006/relationships/slideLayout" Target="../slideLayouts/slideLayout7.xml"/><Relationship Id="rId6" Type="http://schemas.openxmlformats.org/officeDocument/2006/relationships/image" Target="../media/image25.png"/><Relationship Id="rId5" Type="http://schemas.openxmlformats.org/officeDocument/2006/relationships/image" Target="../media/image24.png"/><Relationship Id="rId4" Type="http://schemas.openxmlformats.org/officeDocument/2006/relationships/image" Target="../media/image23.png"/></Relationships>
</file>

<file path=ppt/slides/_rels/slide14.xml.rels><?xml version="1.0" encoding="UTF-8" standalone="yes"?>
<Relationships xmlns="http://schemas.openxmlformats.org/package/2006/relationships"><Relationship Id="rId3" Type="http://schemas.openxmlformats.org/officeDocument/2006/relationships/image" Target="../media/image27.jpeg"/><Relationship Id="rId7" Type="http://schemas.openxmlformats.org/officeDocument/2006/relationships/image" Target="../media/image31.jpeg"/><Relationship Id="rId2" Type="http://schemas.openxmlformats.org/officeDocument/2006/relationships/image" Target="../media/image26.gif"/><Relationship Id="rId1" Type="http://schemas.openxmlformats.org/officeDocument/2006/relationships/slideLayout" Target="../slideLayouts/slideLayout7.xml"/><Relationship Id="rId6" Type="http://schemas.openxmlformats.org/officeDocument/2006/relationships/image" Target="../media/image30.jpeg"/><Relationship Id="rId5" Type="http://schemas.openxmlformats.org/officeDocument/2006/relationships/image" Target="../media/image29.jpeg"/><Relationship Id="rId4" Type="http://schemas.openxmlformats.org/officeDocument/2006/relationships/image" Target="../media/image28.jpeg"/></Relationships>
</file>

<file path=ppt/slides/_rels/slide15.xml.rels><?xml version="1.0" encoding="UTF-8" standalone="yes"?>
<Relationships xmlns="http://schemas.openxmlformats.org/package/2006/relationships"><Relationship Id="rId2" Type="http://schemas.openxmlformats.org/officeDocument/2006/relationships/image" Target="../media/image8.gif"/><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33.jpeg"/><Relationship Id="rId7" Type="http://schemas.openxmlformats.org/officeDocument/2006/relationships/image" Target="../media/image37.jpeg"/><Relationship Id="rId2" Type="http://schemas.openxmlformats.org/officeDocument/2006/relationships/image" Target="../media/image32.jpeg"/><Relationship Id="rId1" Type="http://schemas.openxmlformats.org/officeDocument/2006/relationships/slideLayout" Target="../slideLayouts/slideLayout7.xml"/><Relationship Id="rId6" Type="http://schemas.openxmlformats.org/officeDocument/2006/relationships/image" Target="../media/image36.jpeg"/><Relationship Id="rId5" Type="http://schemas.openxmlformats.org/officeDocument/2006/relationships/image" Target="../media/image35.jpeg"/><Relationship Id="rId4" Type="http://schemas.openxmlformats.org/officeDocument/2006/relationships/image" Target="../media/image34.jpeg"/></Relationships>
</file>

<file path=ppt/slides/_rels/slide17.xml.rels><?xml version="1.0" encoding="UTF-8" standalone="yes"?>
<Relationships xmlns="http://schemas.openxmlformats.org/package/2006/relationships"><Relationship Id="rId2" Type="http://schemas.openxmlformats.org/officeDocument/2006/relationships/image" Target="../media/image38.gif"/><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40.png"/><Relationship Id="rId7" Type="http://schemas.openxmlformats.org/officeDocument/2006/relationships/image" Target="../media/image44.jpeg"/><Relationship Id="rId2" Type="http://schemas.openxmlformats.org/officeDocument/2006/relationships/image" Target="../media/image39.png"/><Relationship Id="rId1" Type="http://schemas.openxmlformats.org/officeDocument/2006/relationships/slideLayout" Target="../slideLayouts/slideLayout7.xml"/><Relationship Id="rId6" Type="http://schemas.openxmlformats.org/officeDocument/2006/relationships/image" Target="../media/image43.jpeg"/><Relationship Id="rId5" Type="http://schemas.openxmlformats.org/officeDocument/2006/relationships/image" Target="../media/image42.jpeg"/><Relationship Id="rId4" Type="http://schemas.openxmlformats.org/officeDocument/2006/relationships/image" Target="../media/image41.jpeg"/></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46.wmf"/><Relationship Id="rId2" Type="http://schemas.openxmlformats.org/officeDocument/2006/relationships/image" Target="../media/image45.png"/><Relationship Id="rId1" Type="http://schemas.openxmlformats.org/officeDocument/2006/relationships/slideLayout" Target="../slideLayouts/slideLayout2.xml"/><Relationship Id="rId4" Type="http://schemas.openxmlformats.org/officeDocument/2006/relationships/image" Target="../media/image47.wmf"/></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7.xml"/><Relationship Id="rId6" Type="http://schemas.openxmlformats.org/officeDocument/2006/relationships/image" Target="../media/image7.jpeg"/><Relationship Id="rId5" Type="http://schemas.openxmlformats.org/officeDocument/2006/relationships/image" Target="../media/image6.jpeg"/><Relationship Id="rId4" Type="http://schemas.openxmlformats.org/officeDocument/2006/relationships/image" Target="../media/image5.jpeg"/></Relationships>
</file>

<file path=ppt/slides/_rels/slide4.xml.rels><?xml version="1.0" encoding="UTF-8" standalone="yes"?>
<Relationships xmlns="http://schemas.openxmlformats.org/package/2006/relationships"><Relationship Id="rId2" Type="http://schemas.openxmlformats.org/officeDocument/2006/relationships/image" Target="../media/image8.gif"/><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image" Target="../media/image11.png"/></Relationships>
</file>

<file path=ppt/slides/_rels/slide8.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4.gif"/><Relationship Id="rId2" Type="http://schemas.openxmlformats.org/officeDocument/2006/relationships/image" Target="../media/image13.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délník 2"/>
          <p:cNvSpPr/>
          <p:nvPr/>
        </p:nvSpPr>
        <p:spPr>
          <a:xfrm>
            <a:off x="2830302" y="311105"/>
            <a:ext cx="5832494" cy="1015663"/>
          </a:xfrm>
          <a:prstGeom prst="rect">
            <a:avLst/>
          </a:prstGeom>
          <a:noFill/>
        </p:spPr>
        <p:txBody>
          <a:bodyPr wrap="none" lIns="91440" tIns="45720" rIns="91440" bIns="45720">
            <a:spAutoFit/>
          </a:bodyPr>
          <a:lstStyle/>
          <a:p>
            <a:pPr algn="ctr"/>
            <a:r>
              <a:rPr lang="cs-CZ" sz="60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Výchova ke zdraví</a:t>
            </a:r>
            <a:endParaRPr lang="cs-CZ" sz="60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4" name="Obdélník 3"/>
          <p:cNvSpPr/>
          <p:nvPr/>
        </p:nvSpPr>
        <p:spPr>
          <a:xfrm>
            <a:off x="2808420" y="1628800"/>
            <a:ext cx="5616624" cy="3046988"/>
          </a:xfrm>
          <a:prstGeom prst="rect">
            <a:avLst/>
          </a:prstGeom>
        </p:spPr>
        <p:txBody>
          <a:bodyPr wrap="square">
            <a:spAutoFit/>
          </a:bodyPr>
          <a:lst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cs-CZ" sz="4800" b="1" i="1" dirty="0">
                <a:solidFill>
                  <a:srgbClr val="FF0000"/>
                </a:solidFill>
                <a:effectLst>
                  <a:outerShdw blurRad="38100" dist="38100" dir="2700000" algn="tl">
                    <a:srgbClr val="000000">
                      <a:alpha val="43137"/>
                    </a:srgbClr>
                  </a:outerShdw>
                </a:effectLst>
              </a:rPr>
              <a:t>N</a:t>
            </a:r>
            <a:r>
              <a:rPr lang="cs-CZ" sz="4800" b="1" i="1" dirty="0" smtClean="0">
                <a:solidFill>
                  <a:srgbClr val="FF0000"/>
                </a:solidFill>
                <a:effectLst>
                  <a:outerShdw blurRad="38100" dist="38100" dir="2700000" algn="tl">
                    <a:srgbClr val="000000">
                      <a:alpha val="43137"/>
                    </a:srgbClr>
                  </a:outerShdw>
                </a:effectLst>
              </a:rPr>
              <a:t>ávykové látky</a:t>
            </a:r>
          </a:p>
          <a:p>
            <a:endParaRPr lang="cs-CZ" sz="4800" b="1" i="1" dirty="0">
              <a:solidFill>
                <a:srgbClr val="FF0000"/>
              </a:solidFill>
              <a:effectLst>
                <a:outerShdw blurRad="38100" dist="38100" dir="2700000" algn="tl">
                  <a:srgbClr val="000000">
                    <a:alpha val="43137"/>
                  </a:srgbClr>
                </a:outerShdw>
              </a:effectLst>
            </a:endParaRPr>
          </a:p>
          <a:p>
            <a:r>
              <a:rPr lang="cs-CZ" sz="2400" dirty="0" smtClean="0">
                <a:solidFill>
                  <a:schemeClr val="bg1"/>
                </a:solidFill>
              </a:rPr>
              <a:t>Hezký den šesťáci, </a:t>
            </a:r>
          </a:p>
          <a:p>
            <a:r>
              <a:rPr lang="cs-CZ" sz="2400" dirty="0" smtClean="0">
                <a:solidFill>
                  <a:schemeClr val="bg1"/>
                </a:solidFill>
              </a:rPr>
              <a:t>dnes se podívejte na prezentaci o drogách. Na konci si udělejte </a:t>
            </a:r>
            <a:r>
              <a:rPr lang="cs-CZ" sz="2400" b="1" u="sng" dirty="0" smtClean="0">
                <a:solidFill>
                  <a:schemeClr val="bg1"/>
                </a:solidFill>
              </a:rPr>
              <a:t>zápis do sešitu</a:t>
            </a:r>
          </a:p>
          <a:p>
            <a:r>
              <a:rPr lang="cs-CZ" sz="2400" dirty="0" smtClean="0">
                <a:solidFill>
                  <a:schemeClr val="bg1"/>
                </a:solidFill>
              </a:rPr>
              <a:t>Š.P.</a:t>
            </a:r>
            <a:endParaRPr lang="cs-CZ" sz="2400" dirty="0">
              <a:solidFill>
                <a:schemeClr val="bg1"/>
              </a:solidFill>
            </a:endParaRPr>
          </a:p>
        </p:txBody>
      </p:sp>
      <p:pic>
        <p:nvPicPr>
          <p:cNvPr id="3074" name="Picture 2" descr="Tolue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3528" y="311105"/>
            <a:ext cx="2190750" cy="208597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78299686"/>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ovéPole 1"/>
          <p:cNvSpPr txBox="1"/>
          <p:nvPr/>
        </p:nvSpPr>
        <p:spPr>
          <a:xfrm>
            <a:off x="333314" y="332656"/>
            <a:ext cx="8692380" cy="523220"/>
          </a:xfrm>
          <a:prstGeom prst="rect">
            <a:avLst/>
          </a:prstGeom>
          <a:noFill/>
        </p:spPr>
        <p:txBody>
          <a:bodyPr wrap="none" rtlCol="0">
            <a:spAutoFit/>
          </a:bodyPr>
          <a:lstStyle/>
          <a:p>
            <a:r>
              <a:rPr lang="cs-CZ" sz="2800" b="1" cap="all" dirty="0" smtClean="0">
                <a:ln w="9000" cmpd="sng">
                  <a:solidFill>
                    <a:schemeClr val="accent4">
                      <a:shade val="50000"/>
                      <a:satMod val="120000"/>
                    </a:schemeClr>
                  </a:solidFill>
                  <a:prstDash val="solid"/>
                </a:ln>
                <a:solidFill>
                  <a:srgbClr val="FF0000"/>
                </a:solidFill>
                <a:effectLst>
                  <a:reflection blurRad="12700" stA="28000" endPos="45000" dist="1000" dir="5400000" sy="-100000" algn="bl" rotWithShape="0"/>
                </a:effectLst>
              </a:rPr>
              <a:t>Halucinogeny</a:t>
            </a:r>
            <a:r>
              <a:rPr lang="cs-CZ" sz="28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 (extáze, LSD, </a:t>
            </a:r>
            <a:r>
              <a:rPr lang="cs-CZ" sz="2800" b="1" cap="all" dirty="0" err="1"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psylocibin</a:t>
            </a:r>
            <a:r>
              <a:rPr lang="cs-CZ" sz="28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 lysohlávky)</a:t>
            </a:r>
            <a:endParaRPr lang="cs-CZ" sz="28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endParaRPr>
          </a:p>
        </p:txBody>
      </p:sp>
      <p:sp>
        <p:nvSpPr>
          <p:cNvPr id="3" name="Obdélník 2"/>
          <p:cNvSpPr/>
          <p:nvPr/>
        </p:nvSpPr>
        <p:spPr>
          <a:xfrm>
            <a:off x="107504" y="1124744"/>
            <a:ext cx="4572000" cy="2554545"/>
          </a:xfrm>
          <a:prstGeom prst="rect">
            <a:avLst/>
          </a:prstGeom>
          <a:gradFill>
            <a:gsLst>
              <a:gs pos="0">
                <a:srgbClr val="000000"/>
              </a:gs>
              <a:gs pos="20000">
                <a:srgbClr val="000040"/>
              </a:gs>
              <a:gs pos="50000">
                <a:srgbClr val="400040"/>
              </a:gs>
              <a:gs pos="75000">
                <a:srgbClr val="8F0040"/>
              </a:gs>
              <a:gs pos="89999">
                <a:srgbClr val="F27300"/>
              </a:gs>
              <a:gs pos="100000">
                <a:srgbClr val="FFBF00"/>
              </a:gs>
            </a:gsLst>
            <a:lin ang="5400000" scaled="0"/>
          </a:gradFill>
        </p:spPr>
        <p:txBody>
          <a:bodyPr>
            <a:spAutoFit/>
          </a:bodyPr>
          <a:lstStyle/>
          <a:p>
            <a:r>
              <a:rPr lang="cs-CZ" sz="3200" dirty="0" smtClean="0">
                <a:effectLst>
                  <a:outerShdw blurRad="38100" dist="38100" dir="2700000" algn="tl">
                    <a:srgbClr val="000000">
                      <a:alpha val="43137"/>
                    </a:srgbClr>
                  </a:outerShdw>
                </a:effectLst>
              </a:rPr>
              <a:t>Mají </a:t>
            </a:r>
            <a:r>
              <a:rPr lang="cs-CZ" sz="3200" dirty="0">
                <a:effectLst>
                  <a:outerShdw blurRad="38100" dist="38100" dir="2700000" algn="tl">
                    <a:srgbClr val="000000">
                      <a:alpha val="43137"/>
                    </a:srgbClr>
                  </a:outerShdw>
                </a:effectLst>
              </a:rPr>
              <a:t>na mozek takové účinky, že pozměňují naše vnímání </a:t>
            </a:r>
            <a:r>
              <a:rPr lang="cs-CZ" sz="3200" dirty="0" smtClean="0">
                <a:effectLst>
                  <a:outerShdw blurRad="38100" dist="38100" dir="2700000" algn="tl">
                    <a:srgbClr val="000000">
                      <a:alpha val="43137"/>
                    </a:srgbClr>
                  </a:outerShdw>
                </a:effectLst>
              </a:rPr>
              <a:t>okolního světa (reality). Vidíme – slyšíme bludy, halucinace …</a:t>
            </a:r>
            <a:endParaRPr lang="cs-CZ" sz="3200" dirty="0">
              <a:effectLst>
                <a:outerShdw blurRad="38100" dist="38100" dir="2700000" algn="tl">
                  <a:srgbClr val="000000">
                    <a:alpha val="43137"/>
                  </a:srgbClr>
                </a:outerShdw>
              </a:effectLst>
            </a:endParaRPr>
          </a:p>
        </p:txBody>
      </p:sp>
      <p:sp>
        <p:nvSpPr>
          <p:cNvPr id="4" name="Obdélník 3"/>
          <p:cNvSpPr/>
          <p:nvPr/>
        </p:nvSpPr>
        <p:spPr>
          <a:xfrm>
            <a:off x="4139952" y="4437112"/>
            <a:ext cx="4680520" cy="1477328"/>
          </a:xfrm>
          <a:prstGeom prst="rect">
            <a:avLst/>
          </a:prstGeom>
          <a:gradFill>
            <a:gsLst>
              <a:gs pos="0">
                <a:srgbClr val="000082"/>
              </a:gs>
              <a:gs pos="42999">
                <a:srgbClr val="0047FF"/>
              </a:gs>
              <a:gs pos="87000">
                <a:srgbClr val="000082"/>
              </a:gs>
            </a:gsLst>
            <a:lin ang="5400000" scaled="0"/>
          </a:gradFill>
        </p:spPr>
        <p:txBody>
          <a:bodyPr wrap="square">
            <a:spAutoFit/>
          </a:bodyPr>
          <a:lstStyle/>
          <a:p>
            <a:r>
              <a:rPr lang="cs-CZ" dirty="0">
                <a:effectLst>
                  <a:outerShdw blurRad="38100" dist="38100" dir="2700000" algn="tl">
                    <a:srgbClr val="000000">
                      <a:alpha val="43137"/>
                    </a:srgbClr>
                  </a:outerShdw>
                </a:effectLst>
              </a:rPr>
              <a:t>Mnoho drog </a:t>
            </a:r>
            <a:r>
              <a:rPr lang="cs-CZ" dirty="0" smtClean="0">
                <a:effectLst>
                  <a:outerShdw blurRad="38100" dist="38100" dir="2700000" algn="tl">
                    <a:srgbClr val="000000">
                      <a:alpha val="43137"/>
                    </a:srgbClr>
                  </a:outerShdw>
                </a:effectLst>
              </a:rPr>
              <a:t>patřících </a:t>
            </a:r>
            <a:r>
              <a:rPr lang="cs-CZ" dirty="0">
                <a:effectLst>
                  <a:outerShdw blurRad="38100" dist="38100" dir="2700000" algn="tl">
                    <a:srgbClr val="000000">
                      <a:alpha val="43137"/>
                    </a:srgbClr>
                  </a:outerShdw>
                </a:effectLst>
              </a:rPr>
              <a:t>do skupiny halucinogenů </a:t>
            </a:r>
            <a:r>
              <a:rPr lang="cs-CZ" dirty="0" smtClean="0">
                <a:effectLst>
                  <a:outerShdw blurRad="38100" dist="38100" dir="2700000" algn="tl">
                    <a:srgbClr val="000000">
                      <a:alpha val="43137"/>
                    </a:srgbClr>
                  </a:outerShdw>
                </a:effectLst>
              </a:rPr>
              <a:t>najdeme v přírodě - rostliny rostoucí </a:t>
            </a:r>
            <a:r>
              <a:rPr lang="cs-CZ" dirty="0">
                <a:effectLst>
                  <a:outerShdw blurRad="38100" dist="38100" dir="2700000" algn="tl">
                    <a:srgbClr val="000000">
                      <a:alpha val="43137"/>
                    </a:srgbClr>
                  </a:outerShdw>
                </a:effectLst>
              </a:rPr>
              <a:t>v lesích, pouštích a pralesích. Většina rostlin s halucinogenními účinky na světě, má domov v jihoamerických deštných pralesech.</a:t>
            </a:r>
          </a:p>
        </p:txBody>
      </p:sp>
      <p:pic>
        <p:nvPicPr>
          <p:cNvPr id="9218" name="Picture 2" descr="http://www.tyden.cz/obrazek/extaze-4923039551f42_275x183.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rot="21155528">
            <a:off x="386382" y="3931862"/>
            <a:ext cx="3482481" cy="2317434"/>
          </a:xfrm>
          <a:prstGeom prst="rect">
            <a:avLst/>
          </a:prstGeom>
          <a:noFill/>
          <a:extLst>
            <a:ext uri="{909E8E84-426E-40DD-AFC4-6F175D3DCCD1}">
              <a14:hiddenFill xmlns:a14="http://schemas.microsoft.com/office/drawing/2010/main">
                <a:solidFill>
                  <a:srgbClr val="FFFFFF"/>
                </a:solidFill>
              </a14:hiddenFill>
            </a:ext>
          </a:extLst>
        </p:spPr>
      </p:pic>
      <p:pic>
        <p:nvPicPr>
          <p:cNvPr id="9220" name="Picture 4" descr="http://upload.wikimedia.org/wikipedia/commons/thumb/e/e7/Psilocybe.bohemica.gkoller.jpg/258px-Psilocybe.bohemica.gkoller.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rot="1017217">
            <a:off x="5796515" y="1136178"/>
            <a:ext cx="2907248" cy="241143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28148188"/>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4">
                                            <p:txEl>
                                              <p:pRg st="0" end="0"/>
                                            </p:txEl>
                                          </p:spTgt>
                                        </p:tgtEl>
                                        <p:attrNameLst>
                                          <p:attrName>style.visibility</p:attrName>
                                        </p:attrNameLst>
                                      </p:cBhvr>
                                      <p:to>
                                        <p:strVal val="visible"/>
                                      </p:to>
                                    </p:set>
                                    <p:anim calcmode="lin" valueType="num">
                                      <p:cBhvr additive="base">
                                        <p:cTn id="13"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5" presetClass="entr" presetSubtype="0" fill="hold" nodeType="clickEffect">
                                  <p:stCondLst>
                                    <p:cond delay="0"/>
                                  </p:stCondLst>
                                  <p:childTnLst>
                                    <p:set>
                                      <p:cBhvr>
                                        <p:cTn id="18" dur="1" fill="hold">
                                          <p:stCondLst>
                                            <p:cond delay="0"/>
                                          </p:stCondLst>
                                        </p:cTn>
                                        <p:tgtEl>
                                          <p:spTgt spid="9218"/>
                                        </p:tgtEl>
                                        <p:attrNameLst>
                                          <p:attrName>style.visibility</p:attrName>
                                        </p:attrNameLst>
                                      </p:cBhvr>
                                      <p:to>
                                        <p:strVal val="visible"/>
                                      </p:to>
                                    </p:set>
                                    <p:animEffect transition="in" filter="fade">
                                      <p:cBhvr>
                                        <p:cTn id="19" dur="2000"/>
                                        <p:tgtEl>
                                          <p:spTgt spid="9218"/>
                                        </p:tgtEl>
                                      </p:cBhvr>
                                    </p:animEffect>
                                    <p:anim calcmode="lin" valueType="num">
                                      <p:cBhvr>
                                        <p:cTn id="20" dur="2000" fill="hold"/>
                                        <p:tgtEl>
                                          <p:spTgt spid="9218"/>
                                        </p:tgtEl>
                                        <p:attrNameLst>
                                          <p:attrName>ppt_w</p:attrName>
                                        </p:attrNameLst>
                                      </p:cBhvr>
                                      <p:tavLst>
                                        <p:tav tm="0" fmla="#ppt_w*sin(2.5*pi*$)">
                                          <p:val>
                                            <p:fltVal val="0"/>
                                          </p:val>
                                        </p:tav>
                                        <p:tav tm="100000">
                                          <p:val>
                                            <p:fltVal val="1"/>
                                          </p:val>
                                        </p:tav>
                                      </p:tavLst>
                                    </p:anim>
                                    <p:anim calcmode="lin" valueType="num">
                                      <p:cBhvr>
                                        <p:cTn id="21" dur="2000" fill="hold"/>
                                        <p:tgtEl>
                                          <p:spTgt spid="9218"/>
                                        </p:tgtEl>
                                        <p:attrNameLst>
                                          <p:attrName>ppt_h</p:attrName>
                                        </p:attrNameLst>
                                      </p:cBhvr>
                                      <p:tavLst>
                                        <p:tav tm="0">
                                          <p:val>
                                            <p:strVal val="#ppt_h"/>
                                          </p:val>
                                        </p:tav>
                                        <p:tav tm="100000">
                                          <p:val>
                                            <p:strVal val="#ppt_h"/>
                                          </p:val>
                                        </p:tav>
                                      </p:tavLst>
                                    </p:anim>
                                  </p:childTnLst>
                                </p:cTn>
                              </p:par>
                              <p:par>
                                <p:cTn id="22" presetID="45" presetClass="entr" presetSubtype="0" fill="hold" nodeType="withEffect">
                                  <p:stCondLst>
                                    <p:cond delay="0"/>
                                  </p:stCondLst>
                                  <p:childTnLst>
                                    <p:set>
                                      <p:cBhvr>
                                        <p:cTn id="23" dur="1" fill="hold">
                                          <p:stCondLst>
                                            <p:cond delay="0"/>
                                          </p:stCondLst>
                                        </p:cTn>
                                        <p:tgtEl>
                                          <p:spTgt spid="9220"/>
                                        </p:tgtEl>
                                        <p:attrNameLst>
                                          <p:attrName>style.visibility</p:attrName>
                                        </p:attrNameLst>
                                      </p:cBhvr>
                                      <p:to>
                                        <p:strVal val="visible"/>
                                      </p:to>
                                    </p:set>
                                    <p:animEffect transition="in" filter="fade">
                                      <p:cBhvr>
                                        <p:cTn id="24" dur="2000"/>
                                        <p:tgtEl>
                                          <p:spTgt spid="9220"/>
                                        </p:tgtEl>
                                      </p:cBhvr>
                                    </p:animEffect>
                                    <p:anim calcmode="lin" valueType="num">
                                      <p:cBhvr>
                                        <p:cTn id="25" dur="2000" fill="hold"/>
                                        <p:tgtEl>
                                          <p:spTgt spid="9220"/>
                                        </p:tgtEl>
                                        <p:attrNameLst>
                                          <p:attrName>ppt_w</p:attrName>
                                        </p:attrNameLst>
                                      </p:cBhvr>
                                      <p:tavLst>
                                        <p:tav tm="0" fmla="#ppt_w*sin(2.5*pi*$)">
                                          <p:val>
                                            <p:fltVal val="0"/>
                                          </p:val>
                                        </p:tav>
                                        <p:tav tm="100000">
                                          <p:val>
                                            <p:fltVal val="1"/>
                                          </p:val>
                                        </p:tav>
                                      </p:tavLst>
                                    </p:anim>
                                    <p:anim calcmode="lin" valueType="num">
                                      <p:cBhvr>
                                        <p:cTn id="26" dur="2000" fill="hold"/>
                                        <p:tgtEl>
                                          <p:spTgt spid="9220"/>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ovéPole 1"/>
          <p:cNvSpPr txBox="1"/>
          <p:nvPr/>
        </p:nvSpPr>
        <p:spPr>
          <a:xfrm>
            <a:off x="324714" y="56818"/>
            <a:ext cx="8309839" cy="707886"/>
          </a:xfrm>
          <a:prstGeom prst="rect">
            <a:avLst/>
          </a:prstGeom>
          <a:noFill/>
        </p:spPr>
        <p:txBody>
          <a:bodyPr wrap="none" rtlCol="0">
            <a:spAutoFit/>
          </a:bodyPr>
          <a:lstStyle/>
          <a:p>
            <a:r>
              <a:rPr lang="cs-CZ" sz="4000" b="1" cap="all" dirty="0" err="1" smtClean="0">
                <a:ln w="9000" cmpd="sng">
                  <a:solidFill>
                    <a:schemeClr val="accent4">
                      <a:shade val="50000"/>
                      <a:satMod val="120000"/>
                    </a:schemeClr>
                  </a:solidFill>
                  <a:prstDash val="solid"/>
                </a:ln>
                <a:solidFill>
                  <a:srgbClr val="FF0000"/>
                </a:solidFill>
                <a:effectLst>
                  <a:reflection blurRad="12700" stA="28000" endPos="45000" dist="1000" dir="5400000" sy="-100000" algn="bl" rotWithShape="0"/>
                </a:effectLst>
              </a:rPr>
              <a:t>Cannabinoidy</a:t>
            </a:r>
            <a:r>
              <a:rPr lang="cs-CZ" sz="40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 (marihuana, hašiš)</a:t>
            </a:r>
            <a:endParaRPr lang="cs-CZ" sz="40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endParaRPr>
          </a:p>
        </p:txBody>
      </p:sp>
      <p:sp>
        <p:nvSpPr>
          <p:cNvPr id="3" name="Obdélník 2"/>
          <p:cNvSpPr/>
          <p:nvPr/>
        </p:nvSpPr>
        <p:spPr>
          <a:xfrm>
            <a:off x="755576" y="908720"/>
            <a:ext cx="7704856" cy="1569660"/>
          </a:xfrm>
          <a:prstGeom prst="rect">
            <a:avLst/>
          </a:prstGeom>
          <a:gradFill>
            <a:gsLst>
              <a:gs pos="0">
                <a:srgbClr val="000082"/>
              </a:gs>
              <a:gs pos="30000">
                <a:srgbClr val="66008F"/>
              </a:gs>
              <a:gs pos="64999">
                <a:srgbClr val="BA0066"/>
              </a:gs>
              <a:gs pos="89999">
                <a:srgbClr val="FF0000"/>
              </a:gs>
              <a:gs pos="100000">
                <a:srgbClr val="FF8200"/>
              </a:gs>
            </a:gsLst>
            <a:lin ang="5400000" scaled="0"/>
          </a:gradFill>
        </p:spPr>
        <p:txBody>
          <a:bodyPr wrap="square">
            <a:spAutoFit/>
          </a:bodyPr>
          <a:lstStyle/>
          <a:p>
            <a:r>
              <a:rPr lang="cs-CZ" sz="2400" dirty="0" err="1">
                <a:effectLst>
                  <a:outerShdw blurRad="38100" dist="38100" dir="2700000" algn="tl">
                    <a:srgbClr val="000000">
                      <a:alpha val="43137"/>
                    </a:srgbClr>
                  </a:outerShdw>
                </a:effectLst>
              </a:rPr>
              <a:t>Cannabinoidy</a:t>
            </a:r>
            <a:r>
              <a:rPr lang="cs-CZ" sz="2400" dirty="0">
                <a:effectLst>
                  <a:outerShdw blurRad="38100" dist="38100" dir="2700000" algn="tl">
                    <a:srgbClr val="000000">
                      <a:alpha val="43137"/>
                    </a:srgbClr>
                  </a:outerShdw>
                </a:effectLst>
              </a:rPr>
              <a:t> řadíme mezi látky, které </a:t>
            </a:r>
            <a:r>
              <a:rPr lang="cs-CZ" sz="2400" dirty="0" smtClean="0">
                <a:effectLst>
                  <a:outerShdw blurRad="38100" dist="38100" dir="2700000" algn="tl">
                    <a:srgbClr val="000000">
                      <a:alpha val="43137"/>
                    </a:srgbClr>
                  </a:outerShdw>
                </a:effectLst>
              </a:rPr>
              <a:t>také mají </a:t>
            </a:r>
            <a:r>
              <a:rPr lang="cs-CZ" sz="2400" dirty="0">
                <a:effectLst>
                  <a:outerShdw blurRad="38100" dist="38100" dir="2700000" algn="tl">
                    <a:srgbClr val="000000">
                      <a:alpha val="43137"/>
                    </a:srgbClr>
                  </a:outerShdw>
                </a:effectLst>
              </a:rPr>
              <a:t>halucinogenní účinky. </a:t>
            </a:r>
            <a:r>
              <a:rPr lang="cs-CZ" sz="2400" dirty="0" err="1" smtClean="0">
                <a:effectLst>
                  <a:outerShdw blurRad="38100" dist="38100" dir="2700000" algn="tl">
                    <a:srgbClr val="000000">
                      <a:alpha val="43137"/>
                    </a:srgbClr>
                  </a:outerShdw>
                </a:effectLst>
              </a:rPr>
              <a:t>Nejvýznamější</a:t>
            </a:r>
            <a:r>
              <a:rPr lang="cs-CZ" sz="2400" dirty="0" smtClean="0">
                <a:effectLst>
                  <a:outerShdw blurRad="38100" dist="38100" dir="2700000" algn="tl">
                    <a:srgbClr val="000000">
                      <a:alpha val="43137"/>
                    </a:srgbClr>
                  </a:outerShdw>
                </a:effectLst>
              </a:rPr>
              <a:t> rostlina </a:t>
            </a:r>
            <a:r>
              <a:rPr lang="cs-CZ" sz="2400" dirty="0">
                <a:effectLst>
                  <a:outerShdw blurRad="38100" dist="38100" dir="2700000" algn="tl">
                    <a:srgbClr val="000000">
                      <a:alpha val="43137"/>
                    </a:srgbClr>
                  </a:outerShdw>
                </a:effectLst>
              </a:rPr>
              <a:t>skupiny </a:t>
            </a:r>
            <a:r>
              <a:rPr lang="cs-CZ" sz="2400" dirty="0" err="1">
                <a:effectLst>
                  <a:outerShdw blurRad="38100" dist="38100" dir="2700000" algn="tl">
                    <a:srgbClr val="000000">
                      <a:alpha val="43137"/>
                    </a:srgbClr>
                  </a:outerShdw>
                </a:effectLst>
              </a:rPr>
              <a:t>cannabinoidů</a:t>
            </a:r>
            <a:r>
              <a:rPr lang="cs-CZ" sz="2400" dirty="0">
                <a:effectLst>
                  <a:outerShdw blurRad="38100" dist="38100" dir="2700000" algn="tl">
                    <a:srgbClr val="000000">
                      <a:alpha val="43137"/>
                    </a:srgbClr>
                  </a:outerShdw>
                </a:effectLst>
              </a:rPr>
              <a:t> </a:t>
            </a:r>
            <a:r>
              <a:rPr lang="cs-CZ" sz="2400" dirty="0" smtClean="0">
                <a:effectLst>
                  <a:outerShdw blurRad="38100" dist="38100" dir="2700000" algn="tl">
                    <a:srgbClr val="000000">
                      <a:alpha val="43137"/>
                    </a:srgbClr>
                  </a:outerShdw>
                </a:effectLst>
              </a:rPr>
              <a:t> je </a:t>
            </a:r>
            <a:r>
              <a:rPr lang="cs-CZ" sz="2400" dirty="0" err="1" smtClean="0">
                <a:effectLst>
                  <a:outerShdw blurRad="38100" dist="38100" dir="2700000" algn="tl">
                    <a:srgbClr val="000000">
                      <a:alpha val="43137"/>
                    </a:srgbClr>
                  </a:outerShdw>
                </a:effectLst>
              </a:rPr>
              <a:t>Cannabis</a:t>
            </a:r>
            <a:r>
              <a:rPr lang="cs-CZ" sz="2400" dirty="0">
                <a:effectLst>
                  <a:outerShdw blurRad="38100" dist="38100" dir="2700000" algn="tl">
                    <a:srgbClr val="000000">
                      <a:alpha val="43137"/>
                    </a:srgbClr>
                  </a:outerShdw>
                </a:effectLst>
              </a:rPr>
              <a:t>, u nás a v Evropě nazývána jako Marihuana</a:t>
            </a:r>
            <a:r>
              <a:rPr lang="cs-CZ" sz="2400" dirty="0" smtClean="0">
                <a:effectLst>
                  <a:outerShdw blurRad="38100" dist="38100" dir="2700000" algn="tl">
                    <a:srgbClr val="000000">
                      <a:alpha val="43137"/>
                    </a:srgbClr>
                  </a:outerShdw>
                </a:effectLst>
              </a:rPr>
              <a:t>.</a:t>
            </a:r>
            <a:endParaRPr lang="cs-CZ" sz="2400" dirty="0">
              <a:effectLst>
                <a:outerShdw blurRad="38100" dist="38100" dir="2700000" algn="tl">
                  <a:srgbClr val="000000">
                    <a:alpha val="43137"/>
                  </a:srgbClr>
                </a:outerShdw>
              </a:effectLst>
            </a:endParaRPr>
          </a:p>
        </p:txBody>
      </p:sp>
      <p:sp>
        <p:nvSpPr>
          <p:cNvPr id="5" name="Obdélník 4"/>
          <p:cNvSpPr/>
          <p:nvPr/>
        </p:nvSpPr>
        <p:spPr>
          <a:xfrm>
            <a:off x="1043608" y="4941168"/>
            <a:ext cx="7200800" cy="1569660"/>
          </a:xfrm>
          <a:prstGeom prst="rect">
            <a:avLst/>
          </a:prstGeom>
          <a:gradFill>
            <a:gsLst>
              <a:gs pos="0">
                <a:srgbClr val="03D4A8"/>
              </a:gs>
              <a:gs pos="25000">
                <a:srgbClr val="21D6E0"/>
              </a:gs>
              <a:gs pos="75000">
                <a:srgbClr val="0087E6"/>
              </a:gs>
              <a:gs pos="100000">
                <a:srgbClr val="005CBF"/>
              </a:gs>
            </a:gsLst>
            <a:lin ang="5400000" scaled="0"/>
          </a:gradFill>
        </p:spPr>
        <p:txBody>
          <a:bodyPr wrap="square">
            <a:spAutoFit/>
          </a:bodyPr>
          <a:lstStyle/>
          <a:p>
            <a:r>
              <a:rPr lang="cs-CZ" sz="2400" dirty="0" err="1">
                <a:solidFill>
                  <a:schemeClr val="bg1"/>
                </a:solidFill>
                <a:effectLst>
                  <a:outerShdw blurRad="38100" dist="38100" dir="2700000" algn="tl">
                    <a:srgbClr val="000000">
                      <a:alpha val="43137"/>
                    </a:srgbClr>
                  </a:outerShdw>
                </a:effectLst>
              </a:rPr>
              <a:t>Cannabinoidy</a:t>
            </a:r>
            <a:r>
              <a:rPr lang="cs-CZ" sz="2400" dirty="0">
                <a:solidFill>
                  <a:schemeClr val="bg1"/>
                </a:solidFill>
                <a:effectLst>
                  <a:outerShdw blurRad="38100" dist="38100" dir="2700000" algn="tl">
                    <a:srgbClr val="000000">
                      <a:alpha val="43137"/>
                    </a:srgbClr>
                  </a:outerShdw>
                </a:effectLst>
              </a:rPr>
              <a:t> jsou také označovány za </a:t>
            </a:r>
            <a:r>
              <a:rPr lang="cs-CZ" sz="2400" u="sng" dirty="0">
                <a:solidFill>
                  <a:schemeClr val="bg1"/>
                </a:solidFill>
                <a:effectLst>
                  <a:outerShdw blurRad="38100" dist="38100" dir="2700000" algn="tl">
                    <a:srgbClr val="000000">
                      <a:alpha val="43137"/>
                    </a:srgbClr>
                  </a:outerShdw>
                </a:effectLst>
              </a:rPr>
              <a:t>iniciační drogy</a:t>
            </a:r>
            <a:r>
              <a:rPr lang="cs-CZ" sz="2400" dirty="0">
                <a:solidFill>
                  <a:schemeClr val="bg1"/>
                </a:solidFill>
                <a:effectLst>
                  <a:outerShdw blurRad="38100" dist="38100" dir="2700000" algn="tl">
                    <a:srgbClr val="000000">
                      <a:alpha val="43137"/>
                    </a:srgbClr>
                  </a:outerShdw>
                </a:effectLst>
              </a:rPr>
              <a:t>, protože jejich </a:t>
            </a:r>
            <a:r>
              <a:rPr lang="cs-CZ" sz="2400" u="sng" dirty="0">
                <a:solidFill>
                  <a:schemeClr val="bg1"/>
                </a:solidFill>
                <a:effectLst>
                  <a:outerShdw blurRad="38100" dist="38100" dir="2700000" algn="tl">
                    <a:srgbClr val="000000">
                      <a:alpha val="43137"/>
                    </a:srgbClr>
                  </a:outerShdw>
                </a:effectLst>
              </a:rPr>
              <a:t>uživatelé po čase sahají po drogách se </a:t>
            </a:r>
            <a:r>
              <a:rPr lang="cs-CZ" sz="2400" u="sng" dirty="0">
                <a:solidFill>
                  <a:srgbClr val="FFFF00"/>
                </a:solidFill>
                <a:effectLst>
                  <a:outerShdw blurRad="38100" dist="38100" dir="2700000" algn="tl">
                    <a:srgbClr val="000000">
                      <a:alpha val="43137"/>
                    </a:srgbClr>
                  </a:outerShdw>
                </a:effectLst>
              </a:rPr>
              <a:t>silnějšími</a:t>
            </a:r>
            <a:r>
              <a:rPr lang="cs-CZ" sz="2400" u="sng" dirty="0">
                <a:solidFill>
                  <a:schemeClr val="bg1"/>
                </a:solidFill>
                <a:effectLst>
                  <a:outerShdw blurRad="38100" dist="38100" dir="2700000" algn="tl">
                    <a:srgbClr val="000000">
                      <a:alpha val="43137"/>
                    </a:srgbClr>
                  </a:outerShdw>
                </a:effectLst>
              </a:rPr>
              <a:t> účinky</a:t>
            </a:r>
            <a:r>
              <a:rPr lang="cs-CZ" sz="2400" dirty="0" smtClean="0">
                <a:solidFill>
                  <a:schemeClr val="bg1"/>
                </a:solidFill>
                <a:effectLst>
                  <a:outerShdw blurRad="38100" dist="38100" dir="2700000" algn="tl">
                    <a:srgbClr val="000000">
                      <a:alpha val="43137"/>
                    </a:srgbClr>
                  </a:outerShdw>
                </a:effectLst>
              </a:rPr>
              <a:t>. Hašiš je lepkavá pryskyřice </a:t>
            </a:r>
            <a:r>
              <a:rPr lang="cs-CZ" sz="2400" dirty="0">
                <a:solidFill>
                  <a:schemeClr val="bg1"/>
                </a:solidFill>
                <a:effectLst>
                  <a:outerShdw blurRad="38100" dist="38100" dir="2700000" algn="tl">
                    <a:srgbClr val="000000">
                      <a:alpha val="43137"/>
                    </a:srgbClr>
                  </a:outerShdw>
                </a:effectLst>
              </a:rPr>
              <a:t>z rostlin konopí setého, která bývá stlačena do malých kousků. </a:t>
            </a:r>
          </a:p>
        </p:txBody>
      </p:sp>
      <p:sp>
        <p:nvSpPr>
          <p:cNvPr id="6" name="AutoShape 2" descr="http://image.shutterstock.com/display_pic_with_logo/102340/102340,1277227161,4/stock-photo-dry-marijuana-and-green-leaf-55745920.jpg"/>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cs-CZ"/>
          </a:p>
        </p:txBody>
      </p:sp>
      <p:sp>
        <p:nvSpPr>
          <p:cNvPr id="7" name="AutoShape 4" descr="http://image.shutterstock.com/display_pic_with_logo/102340/102340,1277227161,4/stock-photo-dry-marijuana-and-green-leaf-55745920.jpg"/>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cs-CZ"/>
          </a:p>
        </p:txBody>
      </p:sp>
      <p:pic>
        <p:nvPicPr>
          <p:cNvPr id="10246" name="Picture 6"/>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331640" y="2564904"/>
            <a:ext cx="3481123" cy="22751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47" name="Picture 7"/>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148064" y="2564904"/>
            <a:ext cx="2989618" cy="22322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950364111"/>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nodeType="clickEffect">
                                  <p:stCondLst>
                                    <p:cond delay="0"/>
                                  </p:stCondLst>
                                  <p:childTnLst>
                                    <p:set>
                                      <p:cBhvr>
                                        <p:cTn id="12" dur="1" fill="hold">
                                          <p:stCondLst>
                                            <p:cond delay="0"/>
                                          </p:stCondLst>
                                        </p:cTn>
                                        <p:tgtEl>
                                          <p:spTgt spid="5">
                                            <p:txEl>
                                              <p:pRg st="0" end="0"/>
                                            </p:txEl>
                                          </p:spTgt>
                                        </p:tgtEl>
                                        <p:attrNameLst>
                                          <p:attrName>style.visibility</p:attrName>
                                        </p:attrNameLst>
                                      </p:cBhvr>
                                      <p:to>
                                        <p:strVal val="visible"/>
                                      </p:to>
                                    </p:set>
                                    <p:animEffect transition="in" filter="fade">
                                      <p:cBhvr>
                                        <p:cTn id="13" dur="1000"/>
                                        <p:tgtEl>
                                          <p:spTgt spid="5">
                                            <p:txEl>
                                              <p:pRg st="0" end="0"/>
                                            </p:txEl>
                                          </p:spTgt>
                                        </p:tgtEl>
                                      </p:cBhvr>
                                    </p:animEffect>
                                    <p:anim calcmode="lin" valueType="num">
                                      <p:cBhvr>
                                        <p:cTn id="14" dur="1000" fill="hold"/>
                                        <p:tgtEl>
                                          <p:spTgt spid="5">
                                            <p:txEl>
                                              <p:pRg st="0" end="0"/>
                                            </p:txEl>
                                          </p:spTgt>
                                        </p:tgtEl>
                                        <p:attrNameLst>
                                          <p:attrName>ppt_x</p:attrName>
                                        </p:attrNameLst>
                                      </p:cBhvr>
                                      <p:tavLst>
                                        <p:tav tm="0">
                                          <p:val>
                                            <p:strVal val="#ppt_x"/>
                                          </p:val>
                                        </p:tav>
                                        <p:tav tm="100000">
                                          <p:val>
                                            <p:strVal val="#ppt_x"/>
                                          </p:val>
                                        </p:tav>
                                      </p:tavLst>
                                    </p:anim>
                                    <p:anim calcmode="lin" valueType="num">
                                      <p:cBhvr>
                                        <p:cTn id="15" dur="1000" fill="hold"/>
                                        <p:tgtEl>
                                          <p:spTgt spid="5">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53" presetClass="entr" presetSubtype="16" fill="hold" nodeType="clickEffect">
                                  <p:stCondLst>
                                    <p:cond delay="0"/>
                                  </p:stCondLst>
                                  <p:childTnLst>
                                    <p:set>
                                      <p:cBhvr>
                                        <p:cTn id="19" dur="1" fill="hold">
                                          <p:stCondLst>
                                            <p:cond delay="0"/>
                                          </p:stCondLst>
                                        </p:cTn>
                                        <p:tgtEl>
                                          <p:spTgt spid="10246"/>
                                        </p:tgtEl>
                                        <p:attrNameLst>
                                          <p:attrName>style.visibility</p:attrName>
                                        </p:attrNameLst>
                                      </p:cBhvr>
                                      <p:to>
                                        <p:strVal val="visible"/>
                                      </p:to>
                                    </p:set>
                                    <p:anim calcmode="lin" valueType="num">
                                      <p:cBhvr>
                                        <p:cTn id="20" dur="500" fill="hold"/>
                                        <p:tgtEl>
                                          <p:spTgt spid="10246"/>
                                        </p:tgtEl>
                                        <p:attrNameLst>
                                          <p:attrName>ppt_w</p:attrName>
                                        </p:attrNameLst>
                                      </p:cBhvr>
                                      <p:tavLst>
                                        <p:tav tm="0">
                                          <p:val>
                                            <p:fltVal val="0"/>
                                          </p:val>
                                        </p:tav>
                                        <p:tav tm="100000">
                                          <p:val>
                                            <p:strVal val="#ppt_w"/>
                                          </p:val>
                                        </p:tav>
                                      </p:tavLst>
                                    </p:anim>
                                    <p:anim calcmode="lin" valueType="num">
                                      <p:cBhvr>
                                        <p:cTn id="21" dur="500" fill="hold"/>
                                        <p:tgtEl>
                                          <p:spTgt spid="10246"/>
                                        </p:tgtEl>
                                        <p:attrNameLst>
                                          <p:attrName>ppt_h</p:attrName>
                                        </p:attrNameLst>
                                      </p:cBhvr>
                                      <p:tavLst>
                                        <p:tav tm="0">
                                          <p:val>
                                            <p:fltVal val="0"/>
                                          </p:val>
                                        </p:tav>
                                        <p:tav tm="100000">
                                          <p:val>
                                            <p:strVal val="#ppt_h"/>
                                          </p:val>
                                        </p:tav>
                                      </p:tavLst>
                                    </p:anim>
                                    <p:animEffect transition="in" filter="fade">
                                      <p:cBhvr>
                                        <p:cTn id="22" dur="500"/>
                                        <p:tgtEl>
                                          <p:spTgt spid="10246"/>
                                        </p:tgtEl>
                                      </p:cBhvr>
                                    </p:animEffect>
                                  </p:childTnLst>
                                </p:cTn>
                              </p:par>
                              <p:par>
                                <p:cTn id="23" presetID="53" presetClass="entr" presetSubtype="16" fill="hold" nodeType="withEffect">
                                  <p:stCondLst>
                                    <p:cond delay="0"/>
                                  </p:stCondLst>
                                  <p:childTnLst>
                                    <p:set>
                                      <p:cBhvr>
                                        <p:cTn id="24" dur="1" fill="hold">
                                          <p:stCondLst>
                                            <p:cond delay="0"/>
                                          </p:stCondLst>
                                        </p:cTn>
                                        <p:tgtEl>
                                          <p:spTgt spid="10247"/>
                                        </p:tgtEl>
                                        <p:attrNameLst>
                                          <p:attrName>style.visibility</p:attrName>
                                        </p:attrNameLst>
                                      </p:cBhvr>
                                      <p:to>
                                        <p:strVal val="visible"/>
                                      </p:to>
                                    </p:set>
                                    <p:anim calcmode="lin" valueType="num">
                                      <p:cBhvr>
                                        <p:cTn id="25" dur="500" fill="hold"/>
                                        <p:tgtEl>
                                          <p:spTgt spid="10247"/>
                                        </p:tgtEl>
                                        <p:attrNameLst>
                                          <p:attrName>ppt_w</p:attrName>
                                        </p:attrNameLst>
                                      </p:cBhvr>
                                      <p:tavLst>
                                        <p:tav tm="0">
                                          <p:val>
                                            <p:fltVal val="0"/>
                                          </p:val>
                                        </p:tav>
                                        <p:tav tm="100000">
                                          <p:val>
                                            <p:strVal val="#ppt_w"/>
                                          </p:val>
                                        </p:tav>
                                      </p:tavLst>
                                    </p:anim>
                                    <p:anim calcmode="lin" valueType="num">
                                      <p:cBhvr>
                                        <p:cTn id="26" dur="500" fill="hold"/>
                                        <p:tgtEl>
                                          <p:spTgt spid="10247"/>
                                        </p:tgtEl>
                                        <p:attrNameLst>
                                          <p:attrName>ppt_h</p:attrName>
                                        </p:attrNameLst>
                                      </p:cBhvr>
                                      <p:tavLst>
                                        <p:tav tm="0">
                                          <p:val>
                                            <p:fltVal val="0"/>
                                          </p:val>
                                        </p:tav>
                                        <p:tav tm="100000">
                                          <p:val>
                                            <p:strVal val="#ppt_h"/>
                                          </p:val>
                                        </p:tav>
                                      </p:tavLst>
                                    </p:anim>
                                    <p:animEffect transition="in" filter="fade">
                                      <p:cBhvr>
                                        <p:cTn id="27" dur="500"/>
                                        <p:tgtEl>
                                          <p:spTgt spid="102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délník 2"/>
          <p:cNvSpPr/>
          <p:nvPr/>
        </p:nvSpPr>
        <p:spPr>
          <a:xfrm>
            <a:off x="179512" y="269012"/>
            <a:ext cx="9145016" cy="523220"/>
          </a:xfrm>
          <a:prstGeom prst="rect">
            <a:avLst/>
          </a:prstGeom>
        </p:spPr>
        <p:txBody>
          <a:bodyPr wrap="square">
            <a:spAutoFit/>
          </a:bodyPr>
          <a:lstStyle/>
          <a:p>
            <a:r>
              <a:rPr lang="cs-CZ" sz="2800" b="1" cap="all" dirty="0" err="1" smtClean="0">
                <a:ln w="9000" cmpd="sng">
                  <a:solidFill>
                    <a:schemeClr val="accent4">
                      <a:shade val="50000"/>
                      <a:satMod val="120000"/>
                    </a:schemeClr>
                  </a:solidFill>
                  <a:prstDash val="solid"/>
                </a:ln>
                <a:solidFill>
                  <a:srgbClr val="FF0000"/>
                </a:solidFill>
                <a:effectLst>
                  <a:reflection blurRad="12700" stA="28000" endPos="45000" dist="1000" dir="5400000" sy="-100000" algn="bl" rotWithShape="0"/>
                </a:effectLst>
              </a:rPr>
              <a:t>Trankvilizéry</a:t>
            </a:r>
            <a:r>
              <a:rPr lang="cs-CZ" sz="28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 – sedativa (diazepam, </a:t>
            </a:r>
            <a:r>
              <a:rPr lang="cs-CZ" sz="2800" b="1" cap="all" dirty="0" err="1"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rohyphol</a:t>
            </a:r>
            <a:r>
              <a:rPr lang="cs-CZ" sz="28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a:t>
            </a:r>
            <a:endParaRPr lang="cs-CZ" sz="28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endParaRPr>
          </a:p>
        </p:txBody>
      </p:sp>
      <p:sp>
        <p:nvSpPr>
          <p:cNvPr id="2" name="Obdélník 1"/>
          <p:cNvSpPr/>
          <p:nvPr/>
        </p:nvSpPr>
        <p:spPr>
          <a:xfrm>
            <a:off x="89916" y="1052736"/>
            <a:ext cx="4572000" cy="2677656"/>
          </a:xfrm>
          <a:prstGeom prst="rect">
            <a:avLst/>
          </a:prstGeom>
          <a:gradFill>
            <a:gsLst>
              <a:gs pos="0">
                <a:srgbClr val="5E9EFF"/>
              </a:gs>
              <a:gs pos="39999">
                <a:srgbClr val="85C2FF"/>
              </a:gs>
              <a:gs pos="100000">
                <a:srgbClr val="C4D6EB"/>
              </a:gs>
            </a:gsLst>
            <a:lin ang="5400000" scaled="0"/>
          </a:gradFill>
        </p:spPr>
        <p:txBody>
          <a:bodyPr>
            <a:spAutoFit/>
          </a:bodyPr>
          <a:lstStyle/>
          <a:p>
            <a:r>
              <a:rPr lang="cs-CZ" sz="2800" dirty="0" err="1">
                <a:solidFill>
                  <a:schemeClr val="bg1"/>
                </a:solidFill>
                <a:effectLst>
                  <a:outerShdw blurRad="38100" dist="38100" dir="2700000" algn="tl">
                    <a:srgbClr val="000000">
                      <a:alpha val="43137"/>
                    </a:srgbClr>
                  </a:outerShdw>
                </a:effectLst>
              </a:rPr>
              <a:t>Trankvilizéry</a:t>
            </a:r>
            <a:r>
              <a:rPr lang="cs-CZ" sz="2800" dirty="0">
                <a:solidFill>
                  <a:schemeClr val="bg1"/>
                </a:solidFill>
                <a:effectLst>
                  <a:outerShdw blurRad="38100" dist="38100" dir="2700000" algn="tl">
                    <a:srgbClr val="000000">
                      <a:alpha val="43137"/>
                    </a:srgbClr>
                  </a:outerShdw>
                </a:effectLst>
              </a:rPr>
              <a:t> (sedativa) jsou drogy, které </a:t>
            </a:r>
            <a:r>
              <a:rPr lang="cs-CZ" sz="2800" dirty="0" smtClean="0">
                <a:solidFill>
                  <a:schemeClr val="bg1"/>
                </a:solidFill>
                <a:effectLst>
                  <a:outerShdw blurRad="38100" dist="38100" dir="2700000" algn="tl">
                    <a:srgbClr val="000000">
                      <a:alpha val="43137"/>
                    </a:srgbClr>
                  </a:outerShdw>
                </a:effectLst>
              </a:rPr>
              <a:t>zmírňují a odstraňují pocity </a:t>
            </a:r>
            <a:r>
              <a:rPr lang="cs-CZ" sz="2800" dirty="0">
                <a:solidFill>
                  <a:schemeClr val="bg1"/>
                </a:solidFill>
                <a:effectLst>
                  <a:outerShdw blurRad="38100" dist="38100" dir="2700000" algn="tl">
                    <a:srgbClr val="000000">
                      <a:alpha val="43137"/>
                    </a:srgbClr>
                  </a:outerShdw>
                </a:effectLst>
              </a:rPr>
              <a:t>úzkosti, </a:t>
            </a:r>
            <a:r>
              <a:rPr lang="cs-CZ" sz="2800" dirty="0" smtClean="0">
                <a:solidFill>
                  <a:schemeClr val="bg1"/>
                </a:solidFill>
                <a:effectLst>
                  <a:outerShdw blurRad="38100" dist="38100" dir="2700000" algn="tl">
                    <a:srgbClr val="000000">
                      <a:alpha val="43137"/>
                    </a:srgbClr>
                  </a:outerShdw>
                </a:effectLst>
              </a:rPr>
              <a:t>napětí </a:t>
            </a:r>
            <a:r>
              <a:rPr lang="cs-CZ" sz="2800" dirty="0">
                <a:solidFill>
                  <a:schemeClr val="bg1"/>
                </a:solidFill>
                <a:effectLst>
                  <a:outerShdw blurRad="38100" dist="38100" dir="2700000" algn="tl">
                    <a:srgbClr val="000000">
                      <a:alpha val="43137"/>
                    </a:srgbClr>
                  </a:outerShdw>
                </a:effectLst>
              </a:rPr>
              <a:t>a chorobný </a:t>
            </a:r>
            <a:r>
              <a:rPr lang="cs-CZ" sz="2800" dirty="0" smtClean="0">
                <a:solidFill>
                  <a:schemeClr val="bg1"/>
                </a:solidFill>
                <a:effectLst>
                  <a:outerShdw blurRad="38100" dist="38100" dir="2700000" algn="tl">
                    <a:srgbClr val="000000">
                      <a:alpha val="43137"/>
                    </a:srgbClr>
                  </a:outerShdw>
                </a:effectLst>
              </a:rPr>
              <a:t>strach. Navozují </a:t>
            </a:r>
            <a:r>
              <a:rPr lang="cs-CZ" sz="2800" dirty="0">
                <a:solidFill>
                  <a:schemeClr val="bg1"/>
                </a:solidFill>
                <a:effectLst>
                  <a:outerShdw blurRad="38100" dist="38100" dir="2700000" algn="tl">
                    <a:srgbClr val="000000">
                      <a:alpha val="43137"/>
                    </a:srgbClr>
                  </a:outerShdw>
                </a:effectLst>
              </a:rPr>
              <a:t>stav </a:t>
            </a:r>
            <a:r>
              <a:rPr lang="cs-CZ" sz="2800" dirty="0" smtClean="0">
                <a:solidFill>
                  <a:schemeClr val="bg1"/>
                </a:solidFill>
                <a:effectLst>
                  <a:outerShdw blurRad="38100" dist="38100" dir="2700000" algn="tl">
                    <a:srgbClr val="000000">
                      <a:alpha val="43137"/>
                    </a:srgbClr>
                  </a:outerShdw>
                </a:effectLst>
              </a:rPr>
              <a:t>uklidnění a spánek.</a:t>
            </a:r>
            <a:endParaRPr lang="cs-CZ" sz="2800" dirty="0">
              <a:solidFill>
                <a:schemeClr val="bg1"/>
              </a:solidFill>
              <a:effectLst>
                <a:outerShdw blurRad="38100" dist="38100" dir="2700000" algn="tl">
                  <a:srgbClr val="000000">
                    <a:alpha val="43137"/>
                  </a:srgbClr>
                </a:outerShdw>
              </a:effectLst>
            </a:endParaRPr>
          </a:p>
        </p:txBody>
      </p:sp>
      <p:sp>
        <p:nvSpPr>
          <p:cNvPr id="4" name="Obdélník 3"/>
          <p:cNvSpPr/>
          <p:nvPr/>
        </p:nvSpPr>
        <p:spPr>
          <a:xfrm>
            <a:off x="4559812" y="4252624"/>
            <a:ext cx="4572000" cy="2308324"/>
          </a:xfrm>
          <a:prstGeom prst="rect">
            <a:avLst/>
          </a:prstGeom>
          <a:gradFill>
            <a:gsLst>
              <a:gs pos="0">
                <a:srgbClr val="9CB86E"/>
              </a:gs>
              <a:gs pos="100000">
                <a:srgbClr val="156B13"/>
              </a:gs>
            </a:gsLst>
            <a:lin ang="5400000" scaled="0"/>
          </a:gradFill>
        </p:spPr>
        <p:txBody>
          <a:bodyPr>
            <a:spAutoFit/>
          </a:bodyPr>
          <a:lstStyle/>
          <a:p>
            <a:r>
              <a:rPr lang="cs-CZ" sz="2400" dirty="0" smtClean="0">
                <a:effectLst>
                  <a:outerShdw blurRad="38100" dist="38100" dir="2700000" algn="tl">
                    <a:srgbClr val="000000">
                      <a:alpha val="43137"/>
                    </a:srgbClr>
                  </a:outerShdw>
                </a:effectLst>
              </a:rPr>
              <a:t>Používají </a:t>
            </a:r>
            <a:r>
              <a:rPr lang="cs-CZ" sz="2400" dirty="0">
                <a:effectLst>
                  <a:outerShdw blurRad="38100" dist="38100" dir="2700000" algn="tl">
                    <a:srgbClr val="000000">
                      <a:alpha val="43137"/>
                    </a:srgbClr>
                  </a:outerShdw>
                </a:effectLst>
              </a:rPr>
              <a:t>se v léčbě mnoha různých nemocí jako úzkostných stavů, neklidu, svalových křečí, záchvatů, nespavosti a k navození útlumu vědomí před </a:t>
            </a:r>
            <a:r>
              <a:rPr lang="cs-CZ" sz="2400">
                <a:effectLst>
                  <a:outerShdw blurRad="38100" dist="38100" dir="2700000" algn="tl">
                    <a:srgbClr val="000000">
                      <a:alpha val="43137"/>
                    </a:srgbClr>
                  </a:outerShdw>
                </a:effectLst>
              </a:rPr>
              <a:t>chirurgickým </a:t>
            </a:r>
            <a:r>
              <a:rPr lang="cs-CZ" sz="2400" smtClean="0">
                <a:effectLst>
                  <a:outerShdw blurRad="38100" dist="38100" dir="2700000" algn="tl">
                    <a:srgbClr val="000000">
                      <a:alpha val="43137"/>
                    </a:srgbClr>
                  </a:outerShdw>
                </a:effectLst>
              </a:rPr>
              <a:t>výkonem.</a:t>
            </a:r>
            <a:endParaRPr lang="cs-CZ" sz="2400" dirty="0">
              <a:effectLst>
                <a:outerShdw blurRad="38100" dist="38100" dir="2700000" algn="tl">
                  <a:srgbClr val="000000">
                    <a:alpha val="43137"/>
                  </a:srgbClr>
                </a:outerShdw>
              </a:effectLst>
            </a:endParaRPr>
          </a:p>
        </p:txBody>
      </p:sp>
      <p:pic>
        <p:nvPicPr>
          <p:cNvPr id="11266" name="Picture 2" descr="http://nd03.jxs.cz/867/177/587d3e3880_67457981_o2.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39552" y="3861048"/>
            <a:ext cx="3352996" cy="2682398"/>
          </a:xfrm>
          <a:prstGeom prst="rect">
            <a:avLst/>
          </a:prstGeom>
          <a:noFill/>
          <a:extLst>
            <a:ext uri="{909E8E84-426E-40DD-AFC4-6F175D3DCCD1}">
              <a14:hiddenFill xmlns:a14="http://schemas.microsoft.com/office/drawing/2010/main">
                <a:solidFill>
                  <a:srgbClr val="FFFFFF"/>
                </a:solidFill>
              </a14:hiddenFill>
            </a:ext>
          </a:extLst>
        </p:spPr>
      </p:pic>
      <p:pic>
        <p:nvPicPr>
          <p:cNvPr id="6" name="Obrázek 5"/>
          <p:cNvPicPr>
            <a:picLocks noChangeAspect="1"/>
          </p:cNvPicPr>
          <p:nvPr/>
        </p:nvPicPr>
        <p:blipFill>
          <a:blip r:embed="rId3"/>
          <a:stretch>
            <a:fillRect/>
          </a:stretch>
        </p:blipFill>
        <p:spPr>
          <a:xfrm>
            <a:off x="5004048" y="1314464"/>
            <a:ext cx="3800130" cy="1979489"/>
          </a:xfrm>
          <a:prstGeom prst="rect">
            <a:avLst/>
          </a:prstGeom>
        </p:spPr>
      </p:pic>
    </p:spTree>
    <p:extLst>
      <p:ext uri="{BB962C8B-B14F-4D97-AF65-F5344CB8AC3E}">
        <p14:creationId xmlns:p14="http://schemas.microsoft.com/office/powerpoint/2010/main" val="1422033168"/>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1000"/>
                                        <p:tgtEl>
                                          <p:spTgt spid="2">
                                            <p:txEl>
                                              <p:pRg st="0" end="0"/>
                                            </p:txEl>
                                          </p:spTgt>
                                        </p:tgtEl>
                                      </p:cBhvr>
                                    </p:animEffect>
                                    <p:anim calcmode="lin" valueType="num">
                                      <p:cBhvr>
                                        <p:cTn id="8" dur="1000" fill="hold"/>
                                        <p:tgtEl>
                                          <p:spTgt spid="2">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2">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4">
                                            <p:txEl>
                                              <p:pRg st="0" end="0"/>
                                            </p:txEl>
                                          </p:spTgt>
                                        </p:tgtEl>
                                        <p:attrNameLst>
                                          <p:attrName>style.visibility</p:attrName>
                                        </p:attrNameLst>
                                      </p:cBhvr>
                                      <p:to>
                                        <p:strVal val="visible"/>
                                      </p:to>
                                    </p:set>
                                    <p:animEffect transition="in" filter="fade">
                                      <p:cBhvr>
                                        <p:cTn id="14" dur="1000"/>
                                        <p:tgtEl>
                                          <p:spTgt spid="4">
                                            <p:txEl>
                                              <p:pRg st="0" end="0"/>
                                            </p:txEl>
                                          </p:spTgt>
                                        </p:tgtEl>
                                      </p:cBhvr>
                                    </p:animEffect>
                                    <p:anim calcmode="lin" valueType="num">
                                      <p:cBhvr>
                                        <p:cTn id="15" dur="1000" fill="hold"/>
                                        <p:tgtEl>
                                          <p:spTgt spid="4">
                                            <p:txEl>
                                              <p:pRg st="0" end="0"/>
                                            </p:txEl>
                                          </p:spTgt>
                                        </p:tgtEl>
                                        <p:attrNameLst>
                                          <p:attrName>ppt_x</p:attrName>
                                        </p:attrNameLst>
                                      </p:cBhvr>
                                      <p:tavLst>
                                        <p:tav tm="0">
                                          <p:val>
                                            <p:strVal val="#ppt_x"/>
                                          </p:val>
                                        </p:tav>
                                        <p:tav tm="100000">
                                          <p:val>
                                            <p:strVal val="#ppt_x"/>
                                          </p:val>
                                        </p:tav>
                                      </p:tavLst>
                                    </p:anim>
                                    <p:anim calcmode="lin" valueType="num">
                                      <p:cBhvr>
                                        <p:cTn id="16" dur="1000" fill="hold"/>
                                        <p:tgtEl>
                                          <p:spTgt spid="4">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11266"/>
                                        </p:tgtEl>
                                        <p:attrNameLst>
                                          <p:attrName>style.visibility</p:attrName>
                                        </p:attrNameLst>
                                      </p:cBhvr>
                                      <p:to>
                                        <p:strVal val="visible"/>
                                      </p:to>
                                    </p:set>
                                    <p:animEffect transition="in" filter="fade">
                                      <p:cBhvr>
                                        <p:cTn id="21" dur="1000"/>
                                        <p:tgtEl>
                                          <p:spTgt spid="11266"/>
                                        </p:tgtEl>
                                      </p:cBhvr>
                                    </p:animEffect>
                                    <p:anim calcmode="lin" valueType="num">
                                      <p:cBhvr>
                                        <p:cTn id="22" dur="1000" fill="hold"/>
                                        <p:tgtEl>
                                          <p:spTgt spid="11266"/>
                                        </p:tgtEl>
                                        <p:attrNameLst>
                                          <p:attrName>ppt_x</p:attrName>
                                        </p:attrNameLst>
                                      </p:cBhvr>
                                      <p:tavLst>
                                        <p:tav tm="0">
                                          <p:val>
                                            <p:strVal val="#ppt_x"/>
                                          </p:val>
                                        </p:tav>
                                        <p:tav tm="100000">
                                          <p:val>
                                            <p:strVal val="#ppt_x"/>
                                          </p:val>
                                        </p:tav>
                                      </p:tavLst>
                                    </p:anim>
                                    <p:anim calcmode="lin" valueType="num">
                                      <p:cBhvr>
                                        <p:cTn id="23" dur="1000" fill="hold"/>
                                        <p:tgtEl>
                                          <p:spTgt spid="1126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6" descr="reading book smiley, emoticon for orkut, myspace, facebook"/>
          <p:cNvPicPr>
            <a:picLocks noChangeAspect="1" noChangeArrowheads="1" noCrop="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653663" y="511325"/>
            <a:ext cx="1474316" cy="1238426"/>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
        <p:nvSpPr>
          <p:cNvPr id="3" name="TextovéPole 2"/>
          <p:cNvSpPr txBox="1"/>
          <p:nvPr/>
        </p:nvSpPr>
        <p:spPr>
          <a:xfrm>
            <a:off x="202575" y="536370"/>
            <a:ext cx="7467109" cy="1015663"/>
          </a:xfrm>
          <a:prstGeom prst="rect">
            <a:avLst/>
          </a:prstGeom>
          <a:noFill/>
        </p:spPr>
        <p:txBody>
          <a:bodyPr wrap="none" rtlCol="0">
            <a:spAutoFit/>
          </a:bodyPr>
          <a:lstStyle/>
          <a:p>
            <a:r>
              <a:rPr lang="cs-CZ" sz="6000" dirty="0" smtClean="0">
                <a:solidFill>
                  <a:srgbClr val="FFFF00"/>
                </a:solidFill>
                <a:effectLst>
                  <a:outerShdw blurRad="38100" dist="38100" dir="2700000" algn="tl">
                    <a:srgbClr val="000000">
                      <a:alpha val="43137"/>
                    </a:srgbClr>
                  </a:outerShdw>
                </a:effectLst>
              </a:rPr>
              <a:t>V</a:t>
            </a:r>
            <a:r>
              <a:rPr lang="cs-CZ" sz="4000" dirty="0" smtClean="0">
                <a:effectLst>
                  <a:outerShdw blurRad="38100" dist="38100" dir="2700000" algn="tl">
                    <a:srgbClr val="000000">
                      <a:alpha val="43137"/>
                    </a:srgbClr>
                  </a:outerShdw>
                </a:effectLst>
              </a:rPr>
              <a:t> </a:t>
            </a:r>
            <a:r>
              <a:rPr lang="cs-CZ" sz="4000" dirty="0" smtClean="0">
                <a:solidFill>
                  <a:srgbClr val="FFFF00"/>
                </a:solidFill>
                <a:effectLst>
                  <a:outerShdw blurRad="38100" dist="38100" dir="2700000" algn="tl">
                    <a:srgbClr val="000000">
                      <a:alpha val="43137"/>
                    </a:srgbClr>
                  </a:outerShdw>
                </a:effectLst>
              </a:rPr>
              <a:t>tajenkách jsou ukryté dvě drogy </a:t>
            </a:r>
            <a:endParaRPr lang="cs-CZ" sz="4000" dirty="0">
              <a:solidFill>
                <a:srgbClr val="FFFF00"/>
              </a:solidFill>
              <a:effectLst>
                <a:outerShdw blurRad="38100" dist="38100" dir="2700000" algn="tl">
                  <a:srgbClr val="000000">
                    <a:alpha val="43137"/>
                  </a:srgbClr>
                </a:outerShdw>
              </a:effectLst>
            </a:endParaRPr>
          </a:p>
        </p:txBody>
      </p:sp>
      <p:pic>
        <p:nvPicPr>
          <p:cNvPr id="12290"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1594" y="4225542"/>
            <a:ext cx="2619541" cy="2598148"/>
          </a:xfrm>
          <a:prstGeom prst="ellipse">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2291"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rot="1091703">
            <a:off x="3672409" y="2258873"/>
            <a:ext cx="5069623" cy="33864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2292" name="Picture 4"/>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821788" y="4953000"/>
            <a:ext cx="1905000" cy="1905000"/>
          </a:xfrm>
          <a:prstGeom prst="ellipse">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2293" name="Picture 5"/>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rot="21271280">
            <a:off x="1003440" y="1826440"/>
            <a:ext cx="1714500" cy="22574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735989710"/>
      </p:ext>
    </p:extLst>
  </p:cSld>
  <p:clrMapOvr>
    <a:masterClrMapping/>
  </p:clrMapOvr>
  <p:transition spd="slow">
    <p:randomBar dir="vert"/>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délník 1"/>
          <p:cNvSpPr/>
          <p:nvPr/>
        </p:nvSpPr>
        <p:spPr>
          <a:xfrm>
            <a:off x="25268" y="2045933"/>
            <a:ext cx="432048" cy="432048"/>
          </a:xfrm>
          <a:prstGeom prst="rec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sz="3600"/>
          </a:p>
        </p:txBody>
      </p:sp>
      <p:sp>
        <p:nvSpPr>
          <p:cNvPr id="3" name="Obdélník 2"/>
          <p:cNvSpPr/>
          <p:nvPr/>
        </p:nvSpPr>
        <p:spPr>
          <a:xfrm>
            <a:off x="457316" y="2045933"/>
            <a:ext cx="432048" cy="432048"/>
          </a:xfrm>
          <a:prstGeom prst="rec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sz="3600"/>
          </a:p>
        </p:txBody>
      </p:sp>
      <p:sp>
        <p:nvSpPr>
          <p:cNvPr id="4" name="Obdélník 3"/>
          <p:cNvSpPr/>
          <p:nvPr/>
        </p:nvSpPr>
        <p:spPr>
          <a:xfrm>
            <a:off x="889364" y="2045933"/>
            <a:ext cx="432048" cy="432048"/>
          </a:xfrm>
          <a:prstGeom prst="rec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sz="3600"/>
          </a:p>
        </p:txBody>
      </p:sp>
      <p:sp>
        <p:nvSpPr>
          <p:cNvPr id="5" name="Obdélník 4"/>
          <p:cNvSpPr/>
          <p:nvPr/>
        </p:nvSpPr>
        <p:spPr>
          <a:xfrm>
            <a:off x="1321412" y="2045933"/>
            <a:ext cx="432048" cy="432048"/>
          </a:xfrm>
          <a:prstGeom prst="rec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sz="3600"/>
          </a:p>
        </p:txBody>
      </p:sp>
      <p:sp>
        <p:nvSpPr>
          <p:cNvPr id="6" name="Obdélník 5"/>
          <p:cNvSpPr/>
          <p:nvPr/>
        </p:nvSpPr>
        <p:spPr>
          <a:xfrm>
            <a:off x="1753460" y="2045933"/>
            <a:ext cx="432048" cy="432048"/>
          </a:xfrm>
          <a:prstGeom prst="rec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sz="3600"/>
          </a:p>
        </p:txBody>
      </p:sp>
      <p:sp>
        <p:nvSpPr>
          <p:cNvPr id="7" name="Obdélník 6"/>
          <p:cNvSpPr/>
          <p:nvPr/>
        </p:nvSpPr>
        <p:spPr>
          <a:xfrm>
            <a:off x="2185508" y="2045933"/>
            <a:ext cx="432048" cy="432048"/>
          </a:xfrm>
          <a:prstGeom prst="rec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sz="3600"/>
          </a:p>
        </p:txBody>
      </p:sp>
      <p:sp>
        <p:nvSpPr>
          <p:cNvPr id="9" name="Obdélník 8"/>
          <p:cNvSpPr/>
          <p:nvPr/>
        </p:nvSpPr>
        <p:spPr>
          <a:xfrm>
            <a:off x="457316" y="1613885"/>
            <a:ext cx="432048" cy="43204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sz="3600"/>
          </a:p>
        </p:txBody>
      </p:sp>
      <p:sp>
        <p:nvSpPr>
          <p:cNvPr id="10" name="Obdélník 9"/>
          <p:cNvSpPr/>
          <p:nvPr/>
        </p:nvSpPr>
        <p:spPr>
          <a:xfrm>
            <a:off x="889364" y="1613885"/>
            <a:ext cx="432048" cy="43204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sz="3600"/>
          </a:p>
        </p:txBody>
      </p:sp>
      <p:sp>
        <p:nvSpPr>
          <p:cNvPr id="11" name="Obdélník 10"/>
          <p:cNvSpPr/>
          <p:nvPr/>
        </p:nvSpPr>
        <p:spPr>
          <a:xfrm>
            <a:off x="1321412" y="1613885"/>
            <a:ext cx="432048" cy="43204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sz="3600" dirty="0" smtClean="0"/>
              <a:t>B</a:t>
            </a:r>
            <a:endParaRPr lang="cs-CZ" sz="3600" dirty="0"/>
          </a:p>
        </p:txBody>
      </p:sp>
      <p:sp>
        <p:nvSpPr>
          <p:cNvPr id="12" name="Obdélník 11"/>
          <p:cNvSpPr/>
          <p:nvPr/>
        </p:nvSpPr>
        <p:spPr>
          <a:xfrm>
            <a:off x="1753460" y="1613885"/>
            <a:ext cx="432048" cy="43204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sz="3600"/>
          </a:p>
        </p:txBody>
      </p:sp>
      <p:sp>
        <p:nvSpPr>
          <p:cNvPr id="13" name="Obdélník 12"/>
          <p:cNvSpPr/>
          <p:nvPr/>
        </p:nvSpPr>
        <p:spPr>
          <a:xfrm>
            <a:off x="2185508" y="1613885"/>
            <a:ext cx="432048" cy="43204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sz="3600"/>
          </a:p>
        </p:txBody>
      </p:sp>
      <p:sp>
        <p:nvSpPr>
          <p:cNvPr id="18" name="Obdélník 17"/>
          <p:cNvSpPr/>
          <p:nvPr/>
        </p:nvSpPr>
        <p:spPr>
          <a:xfrm>
            <a:off x="1753460" y="1176653"/>
            <a:ext cx="432048" cy="43204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42" name="Obdélník 41"/>
          <p:cNvSpPr/>
          <p:nvPr/>
        </p:nvSpPr>
        <p:spPr>
          <a:xfrm>
            <a:off x="1753460" y="744605"/>
            <a:ext cx="432048" cy="43204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48" name="Obdélník 47"/>
          <p:cNvSpPr/>
          <p:nvPr/>
        </p:nvSpPr>
        <p:spPr>
          <a:xfrm>
            <a:off x="1753460" y="312557"/>
            <a:ext cx="432048" cy="43204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56" name="Obdélník 55"/>
          <p:cNvSpPr/>
          <p:nvPr/>
        </p:nvSpPr>
        <p:spPr>
          <a:xfrm>
            <a:off x="25268" y="4216541"/>
            <a:ext cx="432048" cy="43204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sz="3600"/>
          </a:p>
        </p:txBody>
      </p:sp>
      <p:sp>
        <p:nvSpPr>
          <p:cNvPr id="58" name="Obdélník 57"/>
          <p:cNvSpPr/>
          <p:nvPr/>
        </p:nvSpPr>
        <p:spPr>
          <a:xfrm>
            <a:off x="889364" y="4216541"/>
            <a:ext cx="432048" cy="43204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sz="3600"/>
          </a:p>
        </p:txBody>
      </p:sp>
      <p:sp>
        <p:nvSpPr>
          <p:cNvPr id="61" name="Obdélník 60"/>
          <p:cNvSpPr/>
          <p:nvPr/>
        </p:nvSpPr>
        <p:spPr>
          <a:xfrm>
            <a:off x="2185508" y="4216541"/>
            <a:ext cx="432048" cy="43204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sz="3600" dirty="0" smtClean="0"/>
              <a:t>K</a:t>
            </a:r>
            <a:endParaRPr lang="cs-CZ" sz="3600" dirty="0"/>
          </a:p>
        </p:txBody>
      </p:sp>
      <p:sp>
        <p:nvSpPr>
          <p:cNvPr id="62" name="Obdélník 61"/>
          <p:cNvSpPr/>
          <p:nvPr/>
        </p:nvSpPr>
        <p:spPr>
          <a:xfrm>
            <a:off x="25268" y="3779309"/>
            <a:ext cx="432048" cy="43204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sz="3600" dirty="0" smtClean="0"/>
              <a:t>L</a:t>
            </a:r>
            <a:endParaRPr lang="cs-CZ" sz="3600" dirty="0"/>
          </a:p>
        </p:txBody>
      </p:sp>
      <p:sp>
        <p:nvSpPr>
          <p:cNvPr id="64" name="Obdélník 63"/>
          <p:cNvSpPr/>
          <p:nvPr/>
        </p:nvSpPr>
        <p:spPr>
          <a:xfrm>
            <a:off x="889364" y="3779309"/>
            <a:ext cx="432048" cy="43204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sz="3600"/>
          </a:p>
        </p:txBody>
      </p:sp>
      <p:sp>
        <p:nvSpPr>
          <p:cNvPr id="67" name="Obdélník 66"/>
          <p:cNvSpPr/>
          <p:nvPr/>
        </p:nvSpPr>
        <p:spPr>
          <a:xfrm>
            <a:off x="2185508" y="3779309"/>
            <a:ext cx="432048" cy="43204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sz="3600"/>
          </a:p>
        </p:txBody>
      </p:sp>
      <p:sp>
        <p:nvSpPr>
          <p:cNvPr id="68" name="Obdélník 67"/>
          <p:cNvSpPr/>
          <p:nvPr/>
        </p:nvSpPr>
        <p:spPr>
          <a:xfrm>
            <a:off x="25268" y="3347261"/>
            <a:ext cx="432048" cy="43204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sz="3600"/>
          </a:p>
        </p:txBody>
      </p:sp>
      <p:sp>
        <p:nvSpPr>
          <p:cNvPr id="69" name="Obdélník 68"/>
          <p:cNvSpPr/>
          <p:nvPr/>
        </p:nvSpPr>
        <p:spPr>
          <a:xfrm>
            <a:off x="457316" y="3347261"/>
            <a:ext cx="432048" cy="43204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sz="3600"/>
          </a:p>
        </p:txBody>
      </p:sp>
      <p:sp>
        <p:nvSpPr>
          <p:cNvPr id="70" name="Obdélník 69"/>
          <p:cNvSpPr/>
          <p:nvPr/>
        </p:nvSpPr>
        <p:spPr>
          <a:xfrm>
            <a:off x="889364" y="3347261"/>
            <a:ext cx="432048" cy="43204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sz="3600" dirty="0" smtClean="0"/>
              <a:t>Í</a:t>
            </a:r>
            <a:endParaRPr lang="cs-CZ" sz="3600" dirty="0"/>
          </a:p>
        </p:txBody>
      </p:sp>
      <p:sp>
        <p:nvSpPr>
          <p:cNvPr id="73" name="Obdélník 72"/>
          <p:cNvSpPr/>
          <p:nvPr/>
        </p:nvSpPr>
        <p:spPr>
          <a:xfrm>
            <a:off x="2185508" y="3347261"/>
            <a:ext cx="432048" cy="43204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sz="3600"/>
          </a:p>
        </p:txBody>
      </p:sp>
      <p:sp>
        <p:nvSpPr>
          <p:cNvPr id="74" name="Obdélník 73"/>
          <p:cNvSpPr/>
          <p:nvPr/>
        </p:nvSpPr>
        <p:spPr>
          <a:xfrm>
            <a:off x="25268" y="2915213"/>
            <a:ext cx="432048" cy="43204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sz="3600"/>
          </a:p>
        </p:txBody>
      </p:sp>
      <p:sp>
        <p:nvSpPr>
          <p:cNvPr id="75" name="Obdélník 74"/>
          <p:cNvSpPr/>
          <p:nvPr/>
        </p:nvSpPr>
        <p:spPr>
          <a:xfrm>
            <a:off x="457316" y="2915213"/>
            <a:ext cx="432048" cy="43204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sz="3600"/>
          </a:p>
        </p:txBody>
      </p:sp>
      <p:sp>
        <p:nvSpPr>
          <p:cNvPr id="76" name="Obdélník 75"/>
          <p:cNvSpPr/>
          <p:nvPr/>
        </p:nvSpPr>
        <p:spPr>
          <a:xfrm>
            <a:off x="889364" y="2915213"/>
            <a:ext cx="432048" cy="43204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sz="3600"/>
          </a:p>
        </p:txBody>
      </p:sp>
      <p:sp>
        <p:nvSpPr>
          <p:cNvPr id="77" name="Obdélník 76"/>
          <p:cNvSpPr/>
          <p:nvPr/>
        </p:nvSpPr>
        <p:spPr>
          <a:xfrm>
            <a:off x="1321412" y="2915213"/>
            <a:ext cx="432048" cy="43204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sz="3600"/>
          </a:p>
        </p:txBody>
      </p:sp>
      <p:sp>
        <p:nvSpPr>
          <p:cNvPr id="78" name="Obdélník 77"/>
          <p:cNvSpPr/>
          <p:nvPr/>
        </p:nvSpPr>
        <p:spPr>
          <a:xfrm>
            <a:off x="1753460" y="2915213"/>
            <a:ext cx="432048" cy="43204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sz="3600"/>
          </a:p>
        </p:txBody>
      </p:sp>
      <p:sp>
        <p:nvSpPr>
          <p:cNvPr id="79" name="Obdélník 78"/>
          <p:cNvSpPr/>
          <p:nvPr/>
        </p:nvSpPr>
        <p:spPr>
          <a:xfrm>
            <a:off x="2185508" y="2915213"/>
            <a:ext cx="432048" cy="43204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sz="3600"/>
          </a:p>
        </p:txBody>
      </p:sp>
      <p:sp>
        <p:nvSpPr>
          <p:cNvPr id="80" name="Obdélník 79"/>
          <p:cNvSpPr/>
          <p:nvPr/>
        </p:nvSpPr>
        <p:spPr>
          <a:xfrm>
            <a:off x="25268" y="2477981"/>
            <a:ext cx="432048" cy="43204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sz="3600"/>
          </a:p>
        </p:txBody>
      </p:sp>
      <p:sp>
        <p:nvSpPr>
          <p:cNvPr id="81" name="Obdélník 80"/>
          <p:cNvSpPr/>
          <p:nvPr/>
        </p:nvSpPr>
        <p:spPr>
          <a:xfrm>
            <a:off x="457316" y="2477981"/>
            <a:ext cx="432048" cy="43204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sz="3600" dirty="0" smtClean="0"/>
              <a:t>R</a:t>
            </a:r>
            <a:endParaRPr lang="cs-CZ" sz="3600" dirty="0"/>
          </a:p>
        </p:txBody>
      </p:sp>
      <p:sp>
        <p:nvSpPr>
          <p:cNvPr id="82" name="Obdélník 81"/>
          <p:cNvSpPr/>
          <p:nvPr/>
        </p:nvSpPr>
        <p:spPr>
          <a:xfrm>
            <a:off x="889364" y="2477981"/>
            <a:ext cx="432048" cy="43204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sz="3600"/>
          </a:p>
        </p:txBody>
      </p:sp>
      <p:sp>
        <p:nvSpPr>
          <p:cNvPr id="83" name="Obdélník 82"/>
          <p:cNvSpPr/>
          <p:nvPr/>
        </p:nvSpPr>
        <p:spPr>
          <a:xfrm>
            <a:off x="1321412" y="2477981"/>
            <a:ext cx="432048" cy="43204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sz="3600"/>
          </a:p>
        </p:txBody>
      </p:sp>
      <p:sp>
        <p:nvSpPr>
          <p:cNvPr id="84" name="Obdélník 83"/>
          <p:cNvSpPr/>
          <p:nvPr/>
        </p:nvSpPr>
        <p:spPr>
          <a:xfrm>
            <a:off x="1753460" y="2477981"/>
            <a:ext cx="432048" cy="43204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sz="3600" dirty="0" smtClean="0"/>
              <a:t>N</a:t>
            </a:r>
            <a:endParaRPr lang="cs-CZ" sz="3600" dirty="0"/>
          </a:p>
        </p:txBody>
      </p:sp>
      <p:sp>
        <p:nvSpPr>
          <p:cNvPr id="85" name="Obdélník 84"/>
          <p:cNvSpPr/>
          <p:nvPr/>
        </p:nvSpPr>
        <p:spPr>
          <a:xfrm>
            <a:off x="2185508" y="2477981"/>
            <a:ext cx="432048" cy="43204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sz="3600"/>
          </a:p>
        </p:txBody>
      </p:sp>
      <p:sp>
        <p:nvSpPr>
          <p:cNvPr id="86" name="Obdélník 85"/>
          <p:cNvSpPr/>
          <p:nvPr/>
        </p:nvSpPr>
        <p:spPr>
          <a:xfrm>
            <a:off x="889364" y="4648589"/>
            <a:ext cx="432048" cy="43204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sz="3600"/>
          </a:p>
        </p:txBody>
      </p:sp>
      <p:sp>
        <p:nvSpPr>
          <p:cNvPr id="87" name="TextovéPole 86"/>
          <p:cNvSpPr txBox="1"/>
          <p:nvPr/>
        </p:nvSpPr>
        <p:spPr>
          <a:xfrm>
            <a:off x="90449" y="1645243"/>
            <a:ext cx="301686" cy="369332"/>
          </a:xfrm>
          <a:prstGeom prst="rect">
            <a:avLst/>
          </a:prstGeom>
          <a:noFill/>
        </p:spPr>
        <p:txBody>
          <a:bodyPr wrap="none" rtlCol="0">
            <a:spAutoFit/>
          </a:bodyPr>
          <a:lstStyle/>
          <a:p>
            <a:r>
              <a:rPr lang="cs-CZ" dirty="0" smtClean="0">
                <a:solidFill>
                  <a:schemeClr val="bg1"/>
                </a:solidFill>
              </a:rPr>
              <a:t>1</a:t>
            </a:r>
            <a:endParaRPr lang="cs-CZ" dirty="0">
              <a:solidFill>
                <a:schemeClr val="bg1"/>
              </a:solidFill>
            </a:endParaRPr>
          </a:p>
        </p:txBody>
      </p:sp>
      <p:sp>
        <p:nvSpPr>
          <p:cNvPr id="88" name="TextovéPole 87"/>
          <p:cNvSpPr txBox="1"/>
          <p:nvPr/>
        </p:nvSpPr>
        <p:spPr>
          <a:xfrm>
            <a:off x="530179" y="1222772"/>
            <a:ext cx="301686" cy="369332"/>
          </a:xfrm>
          <a:prstGeom prst="rect">
            <a:avLst/>
          </a:prstGeom>
          <a:noFill/>
        </p:spPr>
        <p:txBody>
          <a:bodyPr wrap="none" rtlCol="0">
            <a:spAutoFit/>
          </a:bodyPr>
          <a:lstStyle/>
          <a:p>
            <a:r>
              <a:rPr lang="cs-CZ" dirty="0" smtClean="0">
                <a:solidFill>
                  <a:schemeClr val="bg1"/>
                </a:solidFill>
              </a:rPr>
              <a:t>2</a:t>
            </a:r>
            <a:endParaRPr lang="cs-CZ" dirty="0">
              <a:solidFill>
                <a:schemeClr val="bg1"/>
              </a:solidFill>
            </a:endParaRPr>
          </a:p>
        </p:txBody>
      </p:sp>
      <p:sp>
        <p:nvSpPr>
          <p:cNvPr id="89" name="TextovéPole 88"/>
          <p:cNvSpPr txBox="1"/>
          <p:nvPr/>
        </p:nvSpPr>
        <p:spPr>
          <a:xfrm>
            <a:off x="954545" y="1226487"/>
            <a:ext cx="301686" cy="369332"/>
          </a:xfrm>
          <a:prstGeom prst="rect">
            <a:avLst/>
          </a:prstGeom>
          <a:noFill/>
        </p:spPr>
        <p:txBody>
          <a:bodyPr wrap="none" rtlCol="0">
            <a:spAutoFit/>
          </a:bodyPr>
          <a:lstStyle/>
          <a:p>
            <a:r>
              <a:rPr lang="cs-CZ" dirty="0" smtClean="0">
                <a:solidFill>
                  <a:schemeClr val="bg1"/>
                </a:solidFill>
              </a:rPr>
              <a:t>3</a:t>
            </a:r>
            <a:endParaRPr lang="cs-CZ" dirty="0">
              <a:solidFill>
                <a:schemeClr val="bg1"/>
              </a:solidFill>
            </a:endParaRPr>
          </a:p>
        </p:txBody>
      </p:sp>
      <p:sp>
        <p:nvSpPr>
          <p:cNvPr id="90" name="TextovéPole 89"/>
          <p:cNvSpPr txBox="1"/>
          <p:nvPr/>
        </p:nvSpPr>
        <p:spPr>
          <a:xfrm>
            <a:off x="1386593" y="1222772"/>
            <a:ext cx="301686" cy="369332"/>
          </a:xfrm>
          <a:prstGeom prst="rect">
            <a:avLst/>
          </a:prstGeom>
          <a:noFill/>
        </p:spPr>
        <p:txBody>
          <a:bodyPr wrap="none" rtlCol="0">
            <a:spAutoFit/>
          </a:bodyPr>
          <a:lstStyle/>
          <a:p>
            <a:r>
              <a:rPr lang="cs-CZ" dirty="0" smtClean="0">
                <a:solidFill>
                  <a:schemeClr val="bg1"/>
                </a:solidFill>
              </a:rPr>
              <a:t>4</a:t>
            </a:r>
            <a:endParaRPr lang="cs-CZ" dirty="0">
              <a:solidFill>
                <a:schemeClr val="bg1"/>
              </a:solidFill>
            </a:endParaRPr>
          </a:p>
        </p:txBody>
      </p:sp>
      <p:sp>
        <p:nvSpPr>
          <p:cNvPr id="91" name="TextovéPole 90"/>
          <p:cNvSpPr txBox="1"/>
          <p:nvPr/>
        </p:nvSpPr>
        <p:spPr>
          <a:xfrm>
            <a:off x="1818641" y="-27253"/>
            <a:ext cx="301686" cy="369332"/>
          </a:xfrm>
          <a:prstGeom prst="rect">
            <a:avLst/>
          </a:prstGeom>
          <a:noFill/>
        </p:spPr>
        <p:txBody>
          <a:bodyPr wrap="none" rtlCol="0">
            <a:spAutoFit/>
          </a:bodyPr>
          <a:lstStyle/>
          <a:p>
            <a:r>
              <a:rPr lang="cs-CZ" dirty="0" smtClean="0">
                <a:solidFill>
                  <a:schemeClr val="bg1"/>
                </a:solidFill>
              </a:rPr>
              <a:t>5</a:t>
            </a:r>
            <a:endParaRPr lang="cs-CZ" dirty="0">
              <a:solidFill>
                <a:schemeClr val="bg1"/>
              </a:solidFill>
            </a:endParaRPr>
          </a:p>
        </p:txBody>
      </p:sp>
      <p:sp>
        <p:nvSpPr>
          <p:cNvPr id="92" name="TextovéPole 91"/>
          <p:cNvSpPr txBox="1"/>
          <p:nvPr/>
        </p:nvSpPr>
        <p:spPr>
          <a:xfrm>
            <a:off x="2250689" y="1203517"/>
            <a:ext cx="301686" cy="369332"/>
          </a:xfrm>
          <a:prstGeom prst="rect">
            <a:avLst/>
          </a:prstGeom>
          <a:noFill/>
        </p:spPr>
        <p:txBody>
          <a:bodyPr wrap="none" rtlCol="0">
            <a:spAutoFit/>
          </a:bodyPr>
          <a:lstStyle/>
          <a:p>
            <a:r>
              <a:rPr lang="cs-CZ" dirty="0" smtClean="0">
                <a:solidFill>
                  <a:schemeClr val="bg1"/>
                </a:solidFill>
              </a:rPr>
              <a:t>6</a:t>
            </a:r>
            <a:endParaRPr lang="cs-CZ" dirty="0">
              <a:solidFill>
                <a:schemeClr val="bg1"/>
              </a:solidFill>
            </a:endParaRPr>
          </a:p>
        </p:txBody>
      </p:sp>
      <p:pic>
        <p:nvPicPr>
          <p:cNvPr id="2050" name="Picture 2" descr="http://files.mylifeismusic.webnode.cz/200000537-a4709a56a6/HOUSLE3.gi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rot="17415059">
            <a:off x="6530999" y="4539379"/>
            <a:ext cx="3109537" cy="1277673"/>
          </a:xfrm>
          <a:prstGeom prst="rect">
            <a:avLst/>
          </a:prstGeom>
          <a:noFill/>
          <a:extLst>
            <a:ext uri="{909E8E84-426E-40DD-AFC4-6F175D3DCCD1}">
              <a14:hiddenFill xmlns:a14="http://schemas.microsoft.com/office/drawing/2010/main">
                <a:solidFill>
                  <a:srgbClr val="FFFFFF"/>
                </a:solidFill>
              </a14:hiddenFill>
            </a:ext>
          </a:extLst>
        </p:spPr>
      </p:pic>
      <p:sp>
        <p:nvSpPr>
          <p:cNvPr id="46" name="TextovéPole 45"/>
          <p:cNvSpPr txBox="1"/>
          <p:nvPr/>
        </p:nvSpPr>
        <p:spPr>
          <a:xfrm>
            <a:off x="7784081" y="4068765"/>
            <a:ext cx="301686" cy="369332"/>
          </a:xfrm>
          <a:prstGeom prst="rect">
            <a:avLst/>
          </a:prstGeom>
          <a:noFill/>
        </p:spPr>
        <p:txBody>
          <a:bodyPr wrap="none" rtlCol="0">
            <a:spAutoFit/>
          </a:bodyPr>
          <a:lstStyle/>
          <a:p>
            <a:r>
              <a:rPr lang="cs-CZ" dirty="0" smtClean="0">
                <a:solidFill>
                  <a:schemeClr val="bg1"/>
                </a:solidFill>
              </a:rPr>
              <a:t>1</a:t>
            </a:r>
            <a:endParaRPr lang="cs-CZ" dirty="0">
              <a:solidFill>
                <a:schemeClr val="bg1"/>
              </a:solidFill>
            </a:endParaRPr>
          </a:p>
        </p:txBody>
      </p:sp>
      <p:pic>
        <p:nvPicPr>
          <p:cNvPr id="2052" name="Picture 4" descr="http://www.bramex.cz/images/beran.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567984" y="273737"/>
            <a:ext cx="2431975" cy="2507191"/>
          </a:xfrm>
          <a:prstGeom prst="rect">
            <a:avLst/>
          </a:prstGeom>
          <a:noFill/>
          <a:extLst>
            <a:ext uri="{909E8E84-426E-40DD-AFC4-6F175D3DCCD1}">
              <a14:hiddenFill xmlns:a14="http://schemas.microsoft.com/office/drawing/2010/main">
                <a:solidFill>
                  <a:srgbClr val="FFFFFF"/>
                </a:solidFill>
              </a14:hiddenFill>
            </a:ext>
          </a:extLst>
        </p:spPr>
      </p:pic>
      <p:sp>
        <p:nvSpPr>
          <p:cNvPr id="49" name="TextovéPole 48"/>
          <p:cNvSpPr txBox="1"/>
          <p:nvPr/>
        </p:nvSpPr>
        <p:spPr>
          <a:xfrm>
            <a:off x="6646577" y="2325669"/>
            <a:ext cx="301686" cy="369332"/>
          </a:xfrm>
          <a:prstGeom prst="rect">
            <a:avLst/>
          </a:prstGeom>
          <a:noFill/>
        </p:spPr>
        <p:txBody>
          <a:bodyPr wrap="none" rtlCol="0">
            <a:spAutoFit/>
          </a:bodyPr>
          <a:lstStyle/>
          <a:p>
            <a:r>
              <a:rPr lang="cs-CZ" dirty="0" smtClean="0">
                <a:solidFill>
                  <a:schemeClr val="bg1"/>
                </a:solidFill>
              </a:rPr>
              <a:t>2</a:t>
            </a:r>
            <a:endParaRPr lang="cs-CZ" dirty="0">
              <a:solidFill>
                <a:schemeClr val="bg1"/>
              </a:solidFill>
            </a:endParaRPr>
          </a:p>
        </p:txBody>
      </p:sp>
      <p:pic>
        <p:nvPicPr>
          <p:cNvPr id="2054" name="Picture 6" descr="http://www.pos-praha.cz/img/produkty/obr-821-obr1-velky.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699792" y="4414151"/>
            <a:ext cx="1800200" cy="2400267"/>
          </a:xfrm>
          <a:prstGeom prst="rect">
            <a:avLst/>
          </a:prstGeom>
          <a:noFill/>
          <a:extLst>
            <a:ext uri="{909E8E84-426E-40DD-AFC4-6F175D3DCCD1}">
              <a14:hiddenFill xmlns:a14="http://schemas.microsoft.com/office/drawing/2010/main">
                <a:solidFill>
                  <a:srgbClr val="FFFFFF"/>
                </a:solidFill>
              </a14:hiddenFill>
            </a:ext>
          </a:extLst>
        </p:spPr>
      </p:pic>
      <p:sp>
        <p:nvSpPr>
          <p:cNvPr id="50" name="TextovéPole 49"/>
          <p:cNvSpPr txBox="1"/>
          <p:nvPr/>
        </p:nvSpPr>
        <p:spPr>
          <a:xfrm>
            <a:off x="4067944" y="6237312"/>
            <a:ext cx="301686" cy="369332"/>
          </a:xfrm>
          <a:prstGeom prst="rect">
            <a:avLst/>
          </a:prstGeom>
          <a:noFill/>
        </p:spPr>
        <p:txBody>
          <a:bodyPr wrap="none" rtlCol="0">
            <a:spAutoFit/>
          </a:bodyPr>
          <a:lstStyle/>
          <a:p>
            <a:r>
              <a:rPr lang="cs-CZ" dirty="0" smtClean="0">
                <a:solidFill>
                  <a:schemeClr val="bg1"/>
                </a:solidFill>
              </a:rPr>
              <a:t>3</a:t>
            </a:r>
            <a:endParaRPr lang="cs-CZ" dirty="0">
              <a:solidFill>
                <a:schemeClr val="bg1"/>
              </a:solidFill>
            </a:endParaRPr>
          </a:p>
        </p:txBody>
      </p:sp>
      <p:pic>
        <p:nvPicPr>
          <p:cNvPr id="2056" name="Picture 8" descr="http://www.naprofil.cz/images/bota.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90449" y="5165026"/>
            <a:ext cx="2311083" cy="1646647"/>
          </a:xfrm>
          <a:prstGeom prst="rect">
            <a:avLst/>
          </a:prstGeom>
          <a:noFill/>
          <a:extLst>
            <a:ext uri="{909E8E84-426E-40DD-AFC4-6F175D3DCCD1}">
              <a14:hiddenFill xmlns:a14="http://schemas.microsoft.com/office/drawing/2010/main">
                <a:solidFill>
                  <a:srgbClr val="FFFFFF"/>
                </a:solidFill>
              </a14:hiddenFill>
            </a:ext>
          </a:extLst>
        </p:spPr>
      </p:pic>
      <p:sp>
        <p:nvSpPr>
          <p:cNvPr id="52" name="TextovéPole 51"/>
          <p:cNvSpPr txBox="1"/>
          <p:nvPr/>
        </p:nvSpPr>
        <p:spPr>
          <a:xfrm>
            <a:off x="306473" y="5429618"/>
            <a:ext cx="301686" cy="369332"/>
          </a:xfrm>
          <a:prstGeom prst="rect">
            <a:avLst/>
          </a:prstGeom>
          <a:noFill/>
        </p:spPr>
        <p:txBody>
          <a:bodyPr wrap="none" rtlCol="0">
            <a:spAutoFit/>
          </a:bodyPr>
          <a:lstStyle/>
          <a:p>
            <a:r>
              <a:rPr lang="cs-CZ" dirty="0" smtClean="0">
                <a:solidFill>
                  <a:schemeClr val="bg1"/>
                </a:solidFill>
              </a:rPr>
              <a:t>4</a:t>
            </a:r>
            <a:endParaRPr lang="cs-CZ" dirty="0">
              <a:solidFill>
                <a:schemeClr val="bg1"/>
              </a:solidFill>
            </a:endParaRPr>
          </a:p>
        </p:txBody>
      </p:sp>
      <p:pic>
        <p:nvPicPr>
          <p:cNvPr id="2058" name="Picture 10" descr="http://nd04.jxs.cz/565/063/b51d7ea157_74806297_o2.jp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777754" y="133458"/>
            <a:ext cx="2316644" cy="2376877"/>
          </a:xfrm>
          <a:prstGeom prst="rect">
            <a:avLst/>
          </a:prstGeom>
          <a:noFill/>
          <a:extLst>
            <a:ext uri="{909E8E84-426E-40DD-AFC4-6F175D3DCCD1}">
              <a14:hiddenFill xmlns:a14="http://schemas.microsoft.com/office/drawing/2010/main">
                <a:solidFill>
                  <a:srgbClr val="FFFFFF"/>
                </a:solidFill>
              </a14:hiddenFill>
            </a:ext>
          </a:extLst>
        </p:spPr>
      </p:pic>
      <p:sp>
        <p:nvSpPr>
          <p:cNvPr id="54" name="TextovéPole 53"/>
          <p:cNvSpPr txBox="1"/>
          <p:nvPr/>
        </p:nvSpPr>
        <p:spPr>
          <a:xfrm>
            <a:off x="4775481" y="207355"/>
            <a:ext cx="301686" cy="369332"/>
          </a:xfrm>
          <a:prstGeom prst="rect">
            <a:avLst/>
          </a:prstGeom>
          <a:noFill/>
        </p:spPr>
        <p:txBody>
          <a:bodyPr wrap="none" rtlCol="0">
            <a:spAutoFit/>
          </a:bodyPr>
          <a:lstStyle/>
          <a:p>
            <a:r>
              <a:rPr lang="cs-CZ" dirty="0" smtClean="0">
                <a:solidFill>
                  <a:schemeClr val="bg1"/>
                </a:solidFill>
              </a:rPr>
              <a:t>5</a:t>
            </a:r>
            <a:endParaRPr lang="cs-CZ" dirty="0">
              <a:solidFill>
                <a:schemeClr val="bg1"/>
              </a:solidFill>
            </a:endParaRPr>
          </a:p>
        </p:txBody>
      </p:sp>
      <p:pic>
        <p:nvPicPr>
          <p:cNvPr id="2060" name="Picture 12" descr="http://www.us-army.cz/files/force%5b5%5d.jp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4644008" y="2857517"/>
            <a:ext cx="2895754" cy="2298692"/>
          </a:xfrm>
          <a:prstGeom prst="ellipse">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57" name="TextovéPole 56"/>
          <p:cNvSpPr txBox="1"/>
          <p:nvPr/>
        </p:nvSpPr>
        <p:spPr>
          <a:xfrm>
            <a:off x="6797420" y="3409977"/>
            <a:ext cx="301686" cy="369332"/>
          </a:xfrm>
          <a:prstGeom prst="rect">
            <a:avLst/>
          </a:prstGeom>
          <a:noFill/>
        </p:spPr>
        <p:txBody>
          <a:bodyPr wrap="none" rtlCol="0">
            <a:spAutoFit/>
          </a:bodyPr>
          <a:lstStyle/>
          <a:p>
            <a:r>
              <a:rPr lang="cs-CZ" dirty="0" smtClean="0">
                <a:solidFill>
                  <a:schemeClr val="bg1"/>
                </a:solidFill>
              </a:rPr>
              <a:t>6</a:t>
            </a:r>
            <a:endParaRPr lang="cs-CZ" dirty="0">
              <a:solidFill>
                <a:schemeClr val="bg1"/>
              </a:solidFill>
            </a:endParaRPr>
          </a:p>
        </p:txBody>
      </p:sp>
    </p:spTree>
    <p:extLst>
      <p:ext uri="{BB962C8B-B14F-4D97-AF65-F5344CB8AC3E}">
        <p14:creationId xmlns:p14="http://schemas.microsoft.com/office/powerpoint/2010/main" val="841770423"/>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fltVal val="0"/>
                                          </p:val>
                                        </p:tav>
                                        <p:tav tm="100000">
                                          <p:val>
                                            <p:strVal val="#ppt_w"/>
                                          </p:val>
                                        </p:tav>
                                      </p:tavLst>
                                    </p:anim>
                                    <p:anim calcmode="lin" valueType="num">
                                      <p:cBhvr>
                                        <p:cTn id="8" dur="1000" fill="hold"/>
                                        <p:tgtEl>
                                          <p:spTgt spid="2"/>
                                        </p:tgtEl>
                                        <p:attrNameLst>
                                          <p:attrName>ppt_h</p:attrName>
                                        </p:attrNameLst>
                                      </p:cBhvr>
                                      <p:tavLst>
                                        <p:tav tm="0">
                                          <p:val>
                                            <p:fltVal val="0"/>
                                          </p:val>
                                        </p:tav>
                                        <p:tav tm="100000">
                                          <p:val>
                                            <p:strVal val="#ppt_h"/>
                                          </p:val>
                                        </p:tav>
                                      </p:tavLst>
                                    </p:anim>
                                    <p:anim calcmode="lin" valueType="num">
                                      <p:cBhvr>
                                        <p:cTn id="9" dur="1000" fill="hold"/>
                                        <p:tgtEl>
                                          <p:spTgt spid="2"/>
                                        </p:tgtEl>
                                        <p:attrNameLst>
                                          <p:attrName>style.rotation</p:attrName>
                                        </p:attrNameLst>
                                      </p:cBhvr>
                                      <p:tavLst>
                                        <p:tav tm="0">
                                          <p:val>
                                            <p:fltVal val="90"/>
                                          </p:val>
                                        </p:tav>
                                        <p:tav tm="100000">
                                          <p:val>
                                            <p:fltVal val="0"/>
                                          </p:val>
                                        </p:tav>
                                      </p:tavLst>
                                    </p:anim>
                                    <p:animEffect transition="in" filter="fade">
                                      <p:cBhvr>
                                        <p:cTn id="10" dur="1000"/>
                                        <p:tgtEl>
                                          <p:spTgt spid="2"/>
                                        </p:tgtEl>
                                      </p:cBhvr>
                                    </p:animEffect>
                                  </p:childTnLst>
                                </p:cTn>
                              </p:par>
                              <p:par>
                                <p:cTn id="11" presetID="31" presetClass="entr" presetSubtype="0" fill="hold" grpId="0" nodeType="withEffect">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cBhvr>
                                        <p:cTn id="13" dur="1000" fill="hold"/>
                                        <p:tgtEl>
                                          <p:spTgt spid="3"/>
                                        </p:tgtEl>
                                        <p:attrNameLst>
                                          <p:attrName>ppt_w</p:attrName>
                                        </p:attrNameLst>
                                      </p:cBhvr>
                                      <p:tavLst>
                                        <p:tav tm="0">
                                          <p:val>
                                            <p:fltVal val="0"/>
                                          </p:val>
                                        </p:tav>
                                        <p:tav tm="100000">
                                          <p:val>
                                            <p:strVal val="#ppt_w"/>
                                          </p:val>
                                        </p:tav>
                                      </p:tavLst>
                                    </p:anim>
                                    <p:anim calcmode="lin" valueType="num">
                                      <p:cBhvr>
                                        <p:cTn id="14" dur="1000" fill="hold"/>
                                        <p:tgtEl>
                                          <p:spTgt spid="3"/>
                                        </p:tgtEl>
                                        <p:attrNameLst>
                                          <p:attrName>ppt_h</p:attrName>
                                        </p:attrNameLst>
                                      </p:cBhvr>
                                      <p:tavLst>
                                        <p:tav tm="0">
                                          <p:val>
                                            <p:fltVal val="0"/>
                                          </p:val>
                                        </p:tav>
                                        <p:tav tm="100000">
                                          <p:val>
                                            <p:strVal val="#ppt_h"/>
                                          </p:val>
                                        </p:tav>
                                      </p:tavLst>
                                    </p:anim>
                                    <p:anim calcmode="lin" valueType="num">
                                      <p:cBhvr>
                                        <p:cTn id="15" dur="1000" fill="hold"/>
                                        <p:tgtEl>
                                          <p:spTgt spid="3"/>
                                        </p:tgtEl>
                                        <p:attrNameLst>
                                          <p:attrName>style.rotation</p:attrName>
                                        </p:attrNameLst>
                                      </p:cBhvr>
                                      <p:tavLst>
                                        <p:tav tm="0">
                                          <p:val>
                                            <p:fltVal val="90"/>
                                          </p:val>
                                        </p:tav>
                                        <p:tav tm="100000">
                                          <p:val>
                                            <p:fltVal val="0"/>
                                          </p:val>
                                        </p:tav>
                                      </p:tavLst>
                                    </p:anim>
                                    <p:animEffect transition="in" filter="fade">
                                      <p:cBhvr>
                                        <p:cTn id="16" dur="1000"/>
                                        <p:tgtEl>
                                          <p:spTgt spid="3"/>
                                        </p:tgtEl>
                                      </p:cBhvr>
                                    </p:animEffect>
                                  </p:childTnLst>
                                </p:cTn>
                              </p:par>
                              <p:par>
                                <p:cTn id="17" presetID="31" presetClass="entr" presetSubtype="0" fill="hold" grpId="0" nodeType="withEffect">
                                  <p:stCondLst>
                                    <p:cond delay="0"/>
                                  </p:stCondLst>
                                  <p:childTnLst>
                                    <p:set>
                                      <p:cBhvr>
                                        <p:cTn id="18" dur="1" fill="hold">
                                          <p:stCondLst>
                                            <p:cond delay="0"/>
                                          </p:stCondLst>
                                        </p:cTn>
                                        <p:tgtEl>
                                          <p:spTgt spid="4"/>
                                        </p:tgtEl>
                                        <p:attrNameLst>
                                          <p:attrName>style.visibility</p:attrName>
                                        </p:attrNameLst>
                                      </p:cBhvr>
                                      <p:to>
                                        <p:strVal val="visible"/>
                                      </p:to>
                                    </p:set>
                                    <p:anim calcmode="lin" valueType="num">
                                      <p:cBhvr>
                                        <p:cTn id="19" dur="1000" fill="hold"/>
                                        <p:tgtEl>
                                          <p:spTgt spid="4"/>
                                        </p:tgtEl>
                                        <p:attrNameLst>
                                          <p:attrName>ppt_w</p:attrName>
                                        </p:attrNameLst>
                                      </p:cBhvr>
                                      <p:tavLst>
                                        <p:tav tm="0">
                                          <p:val>
                                            <p:fltVal val="0"/>
                                          </p:val>
                                        </p:tav>
                                        <p:tav tm="100000">
                                          <p:val>
                                            <p:strVal val="#ppt_w"/>
                                          </p:val>
                                        </p:tav>
                                      </p:tavLst>
                                    </p:anim>
                                    <p:anim calcmode="lin" valueType="num">
                                      <p:cBhvr>
                                        <p:cTn id="20" dur="1000" fill="hold"/>
                                        <p:tgtEl>
                                          <p:spTgt spid="4"/>
                                        </p:tgtEl>
                                        <p:attrNameLst>
                                          <p:attrName>ppt_h</p:attrName>
                                        </p:attrNameLst>
                                      </p:cBhvr>
                                      <p:tavLst>
                                        <p:tav tm="0">
                                          <p:val>
                                            <p:fltVal val="0"/>
                                          </p:val>
                                        </p:tav>
                                        <p:tav tm="100000">
                                          <p:val>
                                            <p:strVal val="#ppt_h"/>
                                          </p:val>
                                        </p:tav>
                                      </p:tavLst>
                                    </p:anim>
                                    <p:anim calcmode="lin" valueType="num">
                                      <p:cBhvr>
                                        <p:cTn id="21" dur="1000" fill="hold"/>
                                        <p:tgtEl>
                                          <p:spTgt spid="4"/>
                                        </p:tgtEl>
                                        <p:attrNameLst>
                                          <p:attrName>style.rotation</p:attrName>
                                        </p:attrNameLst>
                                      </p:cBhvr>
                                      <p:tavLst>
                                        <p:tav tm="0">
                                          <p:val>
                                            <p:fltVal val="90"/>
                                          </p:val>
                                        </p:tav>
                                        <p:tav tm="100000">
                                          <p:val>
                                            <p:fltVal val="0"/>
                                          </p:val>
                                        </p:tav>
                                      </p:tavLst>
                                    </p:anim>
                                    <p:animEffect transition="in" filter="fade">
                                      <p:cBhvr>
                                        <p:cTn id="22" dur="1000"/>
                                        <p:tgtEl>
                                          <p:spTgt spid="4"/>
                                        </p:tgtEl>
                                      </p:cBhvr>
                                    </p:animEffect>
                                  </p:childTnLst>
                                </p:cTn>
                              </p:par>
                              <p:par>
                                <p:cTn id="23" presetID="31" presetClass="entr" presetSubtype="0" fill="hold" grpId="0" nodeType="withEffect">
                                  <p:stCondLst>
                                    <p:cond delay="0"/>
                                  </p:stCondLst>
                                  <p:childTnLst>
                                    <p:set>
                                      <p:cBhvr>
                                        <p:cTn id="24" dur="1" fill="hold">
                                          <p:stCondLst>
                                            <p:cond delay="0"/>
                                          </p:stCondLst>
                                        </p:cTn>
                                        <p:tgtEl>
                                          <p:spTgt spid="5"/>
                                        </p:tgtEl>
                                        <p:attrNameLst>
                                          <p:attrName>style.visibility</p:attrName>
                                        </p:attrNameLst>
                                      </p:cBhvr>
                                      <p:to>
                                        <p:strVal val="visible"/>
                                      </p:to>
                                    </p:set>
                                    <p:anim calcmode="lin" valueType="num">
                                      <p:cBhvr>
                                        <p:cTn id="25" dur="1000" fill="hold"/>
                                        <p:tgtEl>
                                          <p:spTgt spid="5"/>
                                        </p:tgtEl>
                                        <p:attrNameLst>
                                          <p:attrName>ppt_w</p:attrName>
                                        </p:attrNameLst>
                                      </p:cBhvr>
                                      <p:tavLst>
                                        <p:tav tm="0">
                                          <p:val>
                                            <p:fltVal val="0"/>
                                          </p:val>
                                        </p:tav>
                                        <p:tav tm="100000">
                                          <p:val>
                                            <p:strVal val="#ppt_w"/>
                                          </p:val>
                                        </p:tav>
                                      </p:tavLst>
                                    </p:anim>
                                    <p:anim calcmode="lin" valueType="num">
                                      <p:cBhvr>
                                        <p:cTn id="26" dur="1000" fill="hold"/>
                                        <p:tgtEl>
                                          <p:spTgt spid="5"/>
                                        </p:tgtEl>
                                        <p:attrNameLst>
                                          <p:attrName>ppt_h</p:attrName>
                                        </p:attrNameLst>
                                      </p:cBhvr>
                                      <p:tavLst>
                                        <p:tav tm="0">
                                          <p:val>
                                            <p:fltVal val="0"/>
                                          </p:val>
                                        </p:tav>
                                        <p:tav tm="100000">
                                          <p:val>
                                            <p:strVal val="#ppt_h"/>
                                          </p:val>
                                        </p:tav>
                                      </p:tavLst>
                                    </p:anim>
                                    <p:anim calcmode="lin" valueType="num">
                                      <p:cBhvr>
                                        <p:cTn id="27" dur="1000" fill="hold"/>
                                        <p:tgtEl>
                                          <p:spTgt spid="5"/>
                                        </p:tgtEl>
                                        <p:attrNameLst>
                                          <p:attrName>style.rotation</p:attrName>
                                        </p:attrNameLst>
                                      </p:cBhvr>
                                      <p:tavLst>
                                        <p:tav tm="0">
                                          <p:val>
                                            <p:fltVal val="90"/>
                                          </p:val>
                                        </p:tav>
                                        <p:tav tm="100000">
                                          <p:val>
                                            <p:fltVal val="0"/>
                                          </p:val>
                                        </p:tav>
                                      </p:tavLst>
                                    </p:anim>
                                    <p:animEffect transition="in" filter="fade">
                                      <p:cBhvr>
                                        <p:cTn id="28" dur="1000"/>
                                        <p:tgtEl>
                                          <p:spTgt spid="5"/>
                                        </p:tgtEl>
                                      </p:cBhvr>
                                    </p:animEffect>
                                  </p:childTnLst>
                                </p:cTn>
                              </p:par>
                              <p:par>
                                <p:cTn id="29" presetID="31" presetClass="entr" presetSubtype="0" fill="hold" grpId="0" nodeType="withEffect">
                                  <p:stCondLst>
                                    <p:cond delay="0"/>
                                  </p:stCondLst>
                                  <p:childTnLst>
                                    <p:set>
                                      <p:cBhvr>
                                        <p:cTn id="30" dur="1" fill="hold">
                                          <p:stCondLst>
                                            <p:cond delay="0"/>
                                          </p:stCondLst>
                                        </p:cTn>
                                        <p:tgtEl>
                                          <p:spTgt spid="6"/>
                                        </p:tgtEl>
                                        <p:attrNameLst>
                                          <p:attrName>style.visibility</p:attrName>
                                        </p:attrNameLst>
                                      </p:cBhvr>
                                      <p:to>
                                        <p:strVal val="visible"/>
                                      </p:to>
                                    </p:set>
                                    <p:anim calcmode="lin" valueType="num">
                                      <p:cBhvr>
                                        <p:cTn id="31" dur="1000" fill="hold"/>
                                        <p:tgtEl>
                                          <p:spTgt spid="6"/>
                                        </p:tgtEl>
                                        <p:attrNameLst>
                                          <p:attrName>ppt_w</p:attrName>
                                        </p:attrNameLst>
                                      </p:cBhvr>
                                      <p:tavLst>
                                        <p:tav tm="0">
                                          <p:val>
                                            <p:fltVal val="0"/>
                                          </p:val>
                                        </p:tav>
                                        <p:tav tm="100000">
                                          <p:val>
                                            <p:strVal val="#ppt_w"/>
                                          </p:val>
                                        </p:tav>
                                      </p:tavLst>
                                    </p:anim>
                                    <p:anim calcmode="lin" valueType="num">
                                      <p:cBhvr>
                                        <p:cTn id="32" dur="1000" fill="hold"/>
                                        <p:tgtEl>
                                          <p:spTgt spid="6"/>
                                        </p:tgtEl>
                                        <p:attrNameLst>
                                          <p:attrName>ppt_h</p:attrName>
                                        </p:attrNameLst>
                                      </p:cBhvr>
                                      <p:tavLst>
                                        <p:tav tm="0">
                                          <p:val>
                                            <p:fltVal val="0"/>
                                          </p:val>
                                        </p:tav>
                                        <p:tav tm="100000">
                                          <p:val>
                                            <p:strVal val="#ppt_h"/>
                                          </p:val>
                                        </p:tav>
                                      </p:tavLst>
                                    </p:anim>
                                    <p:anim calcmode="lin" valueType="num">
                                      <p:cBhvr>
                                        <p:cTn id="33" dur="1000" fill="hold"/>
                                        <p:tgtEl>
                                          <p:spTgt spid="6"/>
                                        </p:tgtEl>
                                        <p:attrNameLst>
                                          <p:attrName>style.rotation</p:attrName>
                                        </p:attrNameLst>
                                      </p:cBhvr>
                                      <p:tavLst>
                                        <p:tav tm="0">
                                          <p:val>
                                            <p:fltVal val="90"/>
                                          </p:val>
                                        </p:tav>
                                        <p:tav tm="100000">
                                          <p:val>
                                            <p:fltVal val="0"/>
                                          </p:val>
                                        </p:tav>
                                      </p:tavLst>
                                    </p:anim>
                                    <p:animEffect transition="in" filter="fade">
                                      <p:cBhvr>
                                        <p:cTn id="34" dur="1000"/>
                                        <p:tgtEl>
                                          <p:spTgt spid="6"/>
                                        </p:tgtEl>
                                      </p:cBhvr>
                                    </p:animEffect>
                                  </p:childTnLst>
                                </p:cTn>
                              </p:par>
                              <p:par>
                                <p:cTn id="35" presetID="31" presetClass="entr" presetSubtype="0" fill="hold" grpId="0" nodeType="withEffect">
                                  <p:stCondLst>
                                    <p:cond delay="0"/>
                                  </p:stCondLst>
                                  <p:childTnLst>
                                    <p:set>
                                      <p:cBhvr>
                                        <p:cTn id="36" dur="1" fill="hold">
                                          <p:stCondLst>
                                            <p:cond delay="0"/>
                                          </p:stCondLst>
                                        </p:cTn>
                                        <p:tgtEl>
                                          <p:spTgt spid="7"/>
                                        </p:tgtEl>
                                        <p:attrNameLst>
                                          <p:attrName>style.visibility</p:attrName>
                                        </p:attrNameLst>
                                      </p:cBhvr>
                                      <p:to>
                                        <p:strVal val="visible"/>
                                      </p:to>
                                    </p:set>
                                    <p:anim calcmode="lin" valueType="num">
                                      <p:cBhvr>
                                        <p:cTn id="37" dur="1000" fill="hold"/>
                                        <p:tgtEl>
                                          <p:spTgt spid="7"/>
                                        </p:tgtEl>
                                        <p:attrNameLst>
                                          <p:attrName>ppt_w</p:attrName>
                                        </p:attrNameLst>
                                      </p:cBhvr>
                                      <p:tavLst>
                                        <p:tav tm="0">
                                          <p:val>
                                            <p:fltVal val="0"/>
                                          </p:val>
                                        </p:tav>
                                        <p:tav tm="100000">
                                          <p:val>
                                            <p:strVal val="#ppt_w"/>
                                          </p:val>
                                        </p:tav>
                                      </p:tavLst>
                                    </p:anim>
                                    <p:anim calcmode="lin" valueType="num">
                                      <p:cBhvr>
                                        <p:cTn id="38" dur="1000" fill="hold"/>
                                        <p:tgtEl>
                                          <p:spTgt spid="7"/>
                                        </p:tgtEl>
                                        <p:attrNameLst>
                                          <p:attrName>ppt_h</p:attrName>
                                        </p:attrNameLst>
                                      </p:cBhvr>
                                      <p:tavLst>
                                        <p:tav tm="0">
                                          <p:val>
                                            <p:fltVal val="0"/>
                                          </p:val>
                                        </p:tav>
                                        <p:tav tm="100000">
                                          <p:val>
                                            <p:strVal val="#ppt_h"/>
                                          </p:val>
                                        </p:tav>
                                      </p:tavLst>
                                    </p:anim>
                                    <p:anim calcmode="lin" valueType="num">
                                      <p:cBhvr>
                                        <p:cTn id="39" dur="1000" fill="hold"/>
                                        <p:tgtEl>
                                          <p:spTgt spid="7"/>
                                        </p:tgtEl>
                                        <p:attrNameLst>
                                          <p:attrName>style.rotation</p:attrName>
                                        </p:attrNameLst>
                                      </p:cBhvr>
                                      <p:tavLst>
                                        <p:tav tm="0">
                                          <p:val>
                                            <p:fltVal val="90"/>
                                          </p:val>
                                        </p:tav>
                                        <p:tav tm="100000">
                                          <p:val>
                                            <p:fltVal val="0"/>
                                          </p:val>
                                        </p:tav>
                                      </p:tavLst>
                                    </p:anim>
                                    <p:animEffect transition="in" filter="fade">
                                      <p:cBhvr>
                                        <p:cTn id="40" dur="1000"/>
                                        <p:tgtEl>
                                          <p:spTgt spid="7"/>
                                        </p:tgtEl>
                                      </p:cBhvr>
                                    </p:animEffect>
                                  </p:childTnLst>
                                </p:cTn>
                              </p:par>
                              <p:par>
                                <p:cTn id="41" presetID="31" presetClass="entr" presetSubtype="0" fill="hold" grpId="0" nodeType="withEffect">
                                  <p:stCondLst>
                                    <p:cond delay="0"/>
                                  </p:stCondLst>
                                  <p:childTnLst>
                                    <p:set>
                                      <p:cBhvr>
                                        <p:cTn id="42" dur="1" fill="hold">
                                          <p:stCondLst>
                                            <p:cond delay="0"/>
                                          </p:stCondLst>
                                        </p:cTn>
                                        <p:tgtEl>
                                          <p:spTgt spid="9"/>
                                        </p:tgtEl>
                                        <p:attrNameLst>
                                          <p:attrName>style.visibility</p:attrName>
                                        </p:attrNameLst>
                                      </p:cBhvr>
                                      <p:to>
                                        <p:strVal val="visible"/>
                                      </p:to>
                                    </p:set>
                                    <p:anim calcmode="lin" valueType="num">
                                      <p:cBhvr>
                                        <p:cTn id="43" dur="1000" fill="hold"/>
                                        <p:tgtEl>
                                          <p:spTgt spid="9"/>
                                        </p:tgtEl>
                                        <p:attrNameLst>
                                          <p:attrName>ppt_w</p:attrName>
                                        </p:attrNameLst>
                                      </p:cBhvr>
                                      <p:tavLst>
                                        <p:tav tm="0">
                                          <p:val>
                                            <p:fltVal val="0"/>
                                          </p:val>
                                        </p:tav>
                                        <p:tav tm="100000">
                                          <p:val>
                                            <p:strVal val="#ppt_w"/>
                                          </p:val>
                                        </p:tav>
                                      </p:tavLst>
                                    </p:anim>
                                    <p:anim calcmode="lin" valueType="num">
                                      <p:cBhvr>
                                        <p:cTn id="44" dur="1000" fill="hold"/>
                                        <p:tgtEl>
                                          <p:spTgt spid="9"/>
                                        </p:tgtEl>
                                        <p:attrNameLst>
                                          <p:attrName>ppt_h</p:attrName>
                                        </p:attrNameLst>
                                      </p:cBhvr>
                                      <p:tavLst>
                                        <p:tav tm="0">
                                          <p:val>
                                            <p:fltVal val="0"/>
                                          </p:val>
                                        </p:tav>
                                        <p:tav tm="100000">
                                          <p:val>
                                            <p:strVal val="#ppt_h"/>
                                          </p:val>
                                        </p:tav>
                                      </p:tavLst>
                                    </p:anim>
                                    <p:anim calcmode="lin" valueType="num">
                                      <p:cBhvr>
                                        <p:cTn id="45" dur="1000" fill="hold"/>
                                        <p:tgtEl>
                                          <p:spTgt spid="9"/>
                                        </p:tgtEl>
                                        <p:attrNameLst>
                                          <p:attrName>style.rotation</p:attrName>
                                        </p:attrNameLst>
                                      </p:cBhvr>
                                      <p:tavLst>
                                        <p:tav tm="0">
                                          <p:val>
                                            <p:fltVal val="90"/>
                                          </p:val>
                                        </p:tav>
                                        <p:tav tm="100000">
                                          <p:val>
                                            <p:fltVal val="0"/>
                                          </p:val>
                                        </p:tav>
                                      </p:tavLst>
                                    </p:anim>
                                    <p:animEffect transition="in" filter="fade">
                                      <p:cBhvr>
                                        <p:cTn id="46" dur="1000"/>
                                        <p:tgtEl>
                                          <p:spTgt spid="9"/>
                                        </p:tgtEl>
                                      </p:cBhvr>
                                    </p:animEffect>
                                  </p:childTnLst>
                                </p:cTn>
                              </p:par>
                              <p:par>
                                <p:cTn id="47" presetID="31" presetClass="entr" presetSubtype="0" fill="hold" grpId="0" nodeType="withEffect">
                                  <p:stCondLst>
                                    <p:cond delay="0"/>
                                  </p:stCondLst>
                                  <p:childTnLst>
                                    <p:set>
                                      <p:cBhvr>
                                        <p:cTn id="48" dur="1" fill="hold">
                                          <p:stCondLst>
                                            <p:cond delay="0"/>
                                          </p:stCondLst>
                                        </p:cTn>
                                        <p:tgtEl>
                                          <p:spTgt spid="10"/>
                                        </p:tgtEl>
                                        <p:attrNameLst>
                                          <p:attrName>style.visibility</p:attrName>
                                        </p:attrNameLst>
                                      </p:cBhvr>
                                      <p:to>
                                        <p:strVal val="visible"/>
                                      </p:to>
                                    </p:set>
                                    <p:anim calcmode="lin" valueType="num">
                                      <p:cBhvr>
                                        <p:cTn id="49" dur="1000" fill="hold"/>
                                        <p:tgtEl>
                                          <p:spTgt spid="10"/>
                                        </p:tgtEl>
                                        <p:attrNameLst>
                                          <p:attrName>ppt_w</p:attrName>
                                        </p:attrNameLst>
                                      </p:cBhvr>
                                      <p:tavLst>
                                        <p:tav tm="0">
                                          <p:val>
                                            <p:fltVal val="0"/>
                                          </p:val>
                                        </p:tav>
                                        <p:tav tm="100000">
                                          <p:val>
                                            <p:strVal val="#ppt_w"/>
                                          </p:val>
                                        </p:tav>
                                      </p:tavLst>
                                    </p:anim>
                                    <p:anim calcmode="lin" valueType="num">
                                      <p:cBhvr>
                                        <p:cTn id="50" dur="1000" fill="hold"/>
                                        <p:tgtEl>
                                          <p:spTgt spid="10"/>
                                        </p:tgtEl>
                                        <p:attrNameLst>
                                          <p:attrName>ppt_h</p:attrName>
                                        </p:attrNameLst>
                                      </p:cBhvr>
                                      <p:tavLst>
                                        <p:tav tm="0">
                                          <p:val>
                                            <p:fltVal val="0"/>
                                          </p:val>
                                        </p:tav>
                                        <p:tav tm="100000">
                                          <p:val>
                                            <p:strVal val="#ppt_h"/>
                                          </p:val>
                                        </p:tav>
                                      </p:tavLst>
                                    </p:anim>
                                    <p:anim calcmode="lin" valueType="num">
                                      <p:cBhvr>
                                        <p:cTn id="51" dur="1000" fill="hold"/>
                                        <p:tgtEl>
                                          <p:spTgt spid="10"/>
                                        </p:tgtEl>
                                        <p:attrNameLst>
                                          <p:attrName>style.rotation</p:attrName>
                                        </p:attrNameLst>
                                      </p:cBhvr>
                                      <p:tavLst>
                                        <p:tav tm="0">
                                          <p:val>
                                            <p:fltVal val="90"/>
                                          </p:val>
                                        </p:tav>
                                        <p:tav tm="100000">
                                          <p:val>
                                            <p:fltVal val="0"/>
                                          </p:val>
                                        </p:tav>
                                      </p:tavLst>
                                    </p:anim>
                                    <p:animEffect transition="in" filter="fade">
                                      <p:cBhvr>
                                        <p:cTn id="52" dur="1000"/>
                                        <p:tgtEl>
                                          <p:spTgt spid="10"/>
                                        </p:tgtEl>
                                      </p:cBhvr>
                                    </p:animEffect>
                                  </p:childTnLst>
                                </p:cTn>
                              </p:par>
                              <p:par>
                                <p:cTn id="53" presetID="31" presetClass="entr" presetSubtype="0" fill="hold" grpId="0" nodeType="withEffect">
                                  <p:stCondLst>
                                    <p:cond delay="0"/>
                                  </p:stCondLst>
                                  <p:childTnLst>
                                    <p:set>
                                      <p:cBhvr>
                                        <p:cTn id="54" dur="1" fill="hold">
                                          <p:stCondLst>
                                            <p:cond delay="0"/>
                                          </p:stCondLst>
                                        </p:cTn>
                                        <p:tgtEl>
                                          <p:spTgt spid="11"/>
                                        </p:tgtEl>
                                        <p:attrNameLst>
                                          <p:attrName>style.visibility</p:attrName>
                                        </p:attrNameLst>
                                      </p:cBhvr>
                                      <p:to>
                                        <p:strVal val="visible"/>
                                      </p:to>
                                    </p:set>
                                    <p:anim calcmode="lin" valueType="num">
                                      <p:cBhvr>
                                        <p:cTn id="55" dur="1000" fill="hold"/>
                                        <p:tgtEl>
                                          <p:spTgt spid="11"/>
                                        </p:tgtEl>
                                        <p:attrNameLst>
                                          <p:attrName>ppt_w</p:attrName>
                                        </p:attrNameLst>
                                      </p:cBhvr>
                                      <p:tavLst>
                                        <p:tav tm="0">
                                          <p:val>
                                            <p:fltVal val="0"/>
                                          </p:val>
                                        </p:tav>
                                        <p:tav tm="100000">
                                          <p:val>
                                            <p:strVal val="#ppt_w"/>
                                          </p:val>
                                        </p:tav>
                                      </p:tavLst>
                                    </p:anim>
                                    <p:anim calcmode="lin" valueType="num">
                                      <p:cBhvr>
                                        <p:cTn id="56" dur="1000" fill="hold"/>
                                        <p:tgtEl>
                                          <p:spTgt spid="11"/>
                                        </p:tgtEl>
                                        <p:attrNameLst>
                                          <p:attrName>ppt_h</p:attrName>
                                        </p:attrNameLst>
                                      </p:cBhvr>
                                      <p:tavLst>
                                        <p:tav tm="0">
                                          <p:val>
                                            <p:fltVal val="0"/>
                                          </p:val>
                                        </p:tav>
                                        <p:tav tm="100000">
                                          <p:val>
                                            <p:strVal val="#ppt_h"/>
                                          </p:val>
                                        </p:tav>
                                      </p:tavLst>
                                    </p:anim>
                                    <p:anim calcmode="lin" valueType="num">
                                      <p:cBhvr>
                                        <p:cTn id="57" dur="1000" fill="hold"/>
                                        <p:tgtEl>
                                          <p:spTgt spid="11"/>
                                        </p:tgtEl>
                                        <p:attrNameLst>
                                          <p:attrName>style.rotation</p:attrName>
                                        </p:attrNameLst>
                                      </p:cBhvr>
                                      <p:tavLst>
                                        <p:tav tm="0">
                                          <p:val>
                                            <p:fltVal val="90"/>
                                          </p:val>
                                        </p:tav>
                                        <p:tav tm="100000">
                                          <p:val>
                                            <p:fltVal val="0"/>
                                          </p:val>
                                        </p:tav>
                                      </p:tavLst>
                                    </p:anim>
                                    <p:animEffect transition="in" filter="fade">
                                      <p:cBhvr>
                                        <p:cTn id="58" dur="1000"/>
                                        <p:tgtEl>
                                          <p:spTgt spid="11"/>
                                        </p:tgtEl>
                                      </p:cBhvr>
                                    </p:animEffect>
                                  </p:childTnLst>
                                </p:cTn>
                              </p:par>
                              <p:par>
                                <p:cTn id="59" presetID="31" presetClass="entr" presetSubtype="0" fill="hold" grpId="0" nodeType="withEffect">
                                  <p:stCondLst>
                                    <p:cond delay="0"/>
                                  </p:stCondLst>
                                  <p:childTnLst>
                                    <p:set>
                                      <p:cBhvr>
                                        <p:cTn id="60" dur="1" fill="hold">
                                          <p:stCondLst>
                                            <p:cond delay="0"/>
                                          </p:stCondLst>
                                        </p:cTn>
                                        <p:tgtEl>
                                          <p:spTgt spid="12"/>
                                        </p:tgtEl>
                                        <p:attrNameLst>
                                          <p:attrName>style.visibility</p:attrName>
                                        </p:attrNameLst>
                                      </p:cBhvr>
                                      <p:to>
                                        <p:strVal val="visible"/>
                                      </p:to>
                                    </p:set>
                                    <p:anim calcmode="lin" valueType="num">
                                      <p:cBhvr>
                                        <p:cTn id="61" dur="1000" fill="hold"/>
                                        <p:tgtEl>
                                          <p:spTgt spid="12"/>
                                        </p:tgtEl>
                                        <p:attrNameLst>
                                          <p:attrName>ppt_w</p:attrName>
                                        </p:attrNameLst>
                                      </p:cBhvr>
                                      <p:tavLst>
                                        <p:tav tm="0">
                                          <p:val>
                                            <p:fltVal val="0"/>
                                          </p:val>
                                        </p:tav>
                                        <p:tav tm="100000">
                                          <p:val>
                                            <p:strVal val="#ppt_w"/>
                                          </p:val>
                                        </p:tav>
                                      </p:tavLst>
                                    </p:anim>
                                    <p:anim calcmode="lin" valueType="num">
                                      <p:cBhvr>
                                        <p:cTn id="62" dur="1000" fill="hold"/>
                                        <p:tgtEl>
                                          <p:spTgt spid="12"/>
                                        </p:tgtEl>
                                        <p:attrNameLst>
                                          <p:attrName>ppt_h</p:attrName>
                                        </p:attrNameLst>
                                      </p:cBhvr>
                                      <p:tavLst>
                                        <p:tav tm="0">
                                          <p:val>
                                            <p:fltVal val="0"/>
                                          </p:val>
                                        </p:tav>
                                        <p:tav tm="100000">
                                          <p:val>
                                            <p:strVal val="#ppt_h"/>
                                          </p:val>
                                        </p:tav>
                                      </p:tavLst>
                                    </p:anim>
                                    <p:anim calcmode="lin" valueType="num">
                                      <p:cBhvr>
                                        <p:cTn id="63" dur="1000" fill="hold"/>
                                        <p:tgtEl>
                                          <p:spTgt spid="12"/>
                                        </p:tgtEl>
                                        <p:attrNameLst>
                                          <p:attrName>style.rotation</p:attrName>
                                        </p:attrNameLst>
                                      </p:cBhvr>
                                      <p:tavLst>
                                        <p:tav tm="0">
                                          <p:val>
                                            <p:fltVal val="90"/>
                                          </p:val>
                                        </p:tav>
                                        <p:tav tm="100000">
                                          <p:val>
                                            <p:fltVal val="0"/>
                                          </p:val>
                                        </p:tav>
                                      </p:tavLst>
                                    </p:anim>
                                    <p:animEffect transition="in" filter="fade">
                                      <p:cBhvr>
                                        <p:cTn id="64" dur="1000"/>
                                        <p:tgtEl>
                                          <p:spTgt spid="12"/>
                                        </p:tgtEl>
                                      </p:cBhvr>
                                    </p:animEffect>
                                  </p:childTnLst>
                                </p:cTn>
                              </p:par>
                              <p:par>
                                <p:cTn id="65" presetID="31" presetClass="entr" presetSubtype="0" fill="hold" grpId="0" nodeType="withEffect">
                                  <p:stCondLst>
                                    <p:cond delay="0"/>
                                  </p:stCondLst>
                                  <p:childTnLst>
                                    <p:set>
                                      <p:cBhvr>
                                        <p:cTn id="66" dur="1" fill="hold">
                                          <p:stCondLst>
                                            <p:cond delay="0"/>
                                          </p:stCondLst>
                                        </p:cTn>
                                        <p:tgtEl>
                                          <p:spTgt spid="13"/>
                                        </p:tgtEl>
                                        <p:attrNameLst>
                                          <p:attrName>style.visibility</p:attrName>
                                        </p:attrNameLst>
                                      </p:cBhvr>
                                      <p:to>
                                        <p:strVal val="visible"/>
                                      </p:to>
                                    </p:set>
                                    <p:anim calcmode="lin" valueType="num">
                                      <p:cBhvr>
                                        <p:cTn id="67" dur="1000" fill="hold"/>
                                        <p:tgtEl>
                                          <p:spTgt spid="13"/>
                                        </p:tgtEl>
                                        <p:attrNameLst>
                                          <p:attrName>ppt_w</p:attrName>
                                        </p:attrNameLst>
                                      </p:cBhvr>
                                      <p:tavLst>
                                        <p:tav tm="0">
                                          <p:val>
                                            <p:fltVal val="0"/>
                                          </p:val>
                                        </p:tav>
                                        <p:tav tm="100000">
                                          <p:val>
                                            <p:strVal val="#ppt_w"/>
                                          </p:val>
                                        </p:tav>
                                      </p:tavLst>
                                    </p:anim>
                                    <p:anim calcmode="lin" valueType="num">
                                      <p:cBhvr>
                                        <p:cTn id="68" dur="1000" fill="hold"/>
                                        <p:tgtEl>
                                          <p:spTgt spid="13"/>
                                        </p:tgtEl>
                                        <p:attrNameLst>
                                          <p:attrName>ppt_h</p:attrName>
                                        </p:attrNameLst>
                                      </p:cBhvr>
                                      <p:tavLst>
                                        <p:tav tm="0">
                                          <p:val>
                                            <p:fltVal val="0"/>
                                          </p:val>
                                        </p:tav>
                                        <p:tav tm="100000">
                                          <p:val>
                                            <p:strVal val="#ppt_h"/>
                                          </p:val>
                                        </p:tav>
                                      </p:tavLst>
                                    </p:anim>
                                    <p:anim calcmode="lin" valueType="num">
                                      <p:cBhvr>
                                        <p:cTn id="69" dur="1000" fill="hold"/>
                                        <p:tgtEl>
                                          <p:spTgt spid="13"/>
                                        </p:tgtEl>
                                        <p:attrNameLst>
                                          <p:attrName>style.rotation</p:attrName>
                                        </p:attrNameLst>
                                      </p:cBhvr>
                                      <p:tavLst>
                                        <p:tav tm="0">
                                          <p:val>
                                            <p:fltVal val="90"/>
                                          </p:val>
                                        </p:tav>
                                        <p:tav tm="100000">
                                          <p:val>
                                            <p:fltVal val="0"/>
                                          </p:val>
                                        </p:tav>
                                      </p:tavLst>
                                    </p:anim>
                                    <p:animEffect transition="in" filter="fade">
                                      <p:cBhvr>
                                        <p:cTn id="70" dur="1000"/>
                                        <p:tgtEl>
                                          <p:spTgt spid="13"/>
                                        </p:tgtEl>
                                      </p:cBhvr>
                                    </p:animEffect>
                                  </p:childTnLst>
                                </p:cTn>
                              </p:par>
                              <p:par>
                                <p:cTn id="71" presetID="31" presetClass="entr" presetSubtype="0" fill="hold" grpId="0" nodeType="withEffect">
                                  <p:stCondLst>
                                    <p:cond delay="0"/>
                                  </p:stCondLst>
                                  <p:childTnLst>
                                    <p:set>
                                      <p:cBhvr>
                                        <p:cTn id="72" dur="1" fill="hold">
                                          <p:stCondLst>
                                            <p:cond delay="0"/>
                                          </p:stCondLst>
                                        </p:cTn>
                                        <p:tgtEl>
                                          <p:spTgt spid="18"/>
                                        </p:tgtEl>
                                        <p:attrNameLst>
                                          <p:attrName>style.visibility</p:attrName>
                                        </p:attrNameLst>
                                      </p:cBhvr>
                                      <p:to>
                                        <p:strVal val="visible"/>
                                      </p:to>
                                    </p:set>
                                    <p:anim calcmode="lin" valueType="num">
                                      <p:cBhvr>
                                        <p:cTn id="73" dur="1000" fill="hold"/>
                                        <p:tgtEl>
                                          <p:spTgt spid="18"/>
                                        </p:tgtEl>
                                        <p:attrNameLst>
                                          <p:attrName>ppt_w</p:attrName>
                                        </p:attrNameLst>
                                      </p:cBhvr>
                                      <p:tavLst>
                                        <p:tav tm="0">
                                          <p:val>
                                            <p:fltVal val="0"/>
                                          </p:val>
                                        </p:tav>
                                        <p:tav tm="100000">
                                          <p:val>
                                            <p:strVal val="#ppt_w"/>
                                          </p:val>
                                        </p:tav>
                                      </p:tavLst>
                                    </p:anim>
                                    <p:anim calcmode="lin" valueType="num">
                                      <p:cBhvr>
                                        <p:cTn id="74" dur="1000" fill="hold"/>
                                        <p:tgtEl>
                                          <p:spTgt spid="18"/>
                                        </p:tgtEl>
                                        <p:attrNameLst>
                                          <p:attrName>ppt_h</p:attrName>
                                        </p:attrNameLst>
                                      </p:cBhvr>
                                      <p:tavLst>
                                        <p:tav tm="0">
                                          <p:val>
                                            <p:fltVal val="0"/>
                                          </p:val>
                                        </p:tav>
                                        <p:tav tm="100000">
                                          <p:val>
                                            <p:strVal val="#ppt_h"/>
                                          </p:val>
                                        </p:tav>
                                      </p:tavLst>
                                    </p:anim>
                                    <p:anim calcmode="lin" valueType="num">
                                      <p:cBhvr>
                                        <p:cTn id="75" dur="1000" fill="hold"/>
                                        <p:tgtEl>
                                          <p:spTgt spid="18"/>
                                        </p:tgtEl>
                                        <p:attrNameLst>
                                          <p:attrName>style.rotation</p:attrName>
                                        </p:attrNameLst>
                                      </p:cBhvr>
                                      <p:tavLst>
                                        <p:tav tm="0">
                                          <p:val>
                                            <p:fltVal val="90"/>
                                          </p:val>
                                        </p:tav>
                                        <p:tav tm="100000">
                                          <p:val>
                                            <p:fltVal val="0"/>
                                          </p:val>
                                        </p:tav>
                                      </p:tavLst>
                                    </p:anim>
                                    <p:animEffect transition="in" filter="fade">
                                      <p:cBhvr>
                                        <p:cTn id="76" dur="1000"/>
                                        <p:tgtEl>
                                          <p:spTgt spid="18"/>
                                        </p:tgtEl>
                                      </p:cBhvr>
                                    </p:animEffect>
                                  </p:childTnLst>
                                </p:cTn>
                              </p:par>
                              <p:par>
                                <p:cTn id="77" presetID="31" presetClass="entr" presetSubtype="0" fill="hold" grpId="0" nodeType="withEffect">
                                  <p:stCondLst>
                                    <p:cond delay="0"/>
                                  </p:stCondLst>
                                  <p:childTnLst>
                                    <p:set>
                                      <p:cBhvr>
                                        <p:cTn id="78" dur="1" fill="hold">
                                          <p:stCondLst>
                                            <p:cond delay="0"/>
                                          </p:stCondLst>
                                        </p:cTn>
                                        <p:tgtEl>
                                          <p:spTgt spid="42"/>
                                        </p:tgtEl>
                                        <p:attrNameLst>
                                          <p:attrName>style.visibility</p:attrName>
                                        </p:attrNameLst>
                                      </p:cBhvr>
                                      <p:to>
                                        <p:strVal val="visible"/>
                                      </p:to>
                                    </p:set>
                                    <p:anim calcmode="lin" valueType="num">
                                      <p:cBhvr>
                                        <p:cTn id="79" dur="1000" fill="hold"/>
                                        <p:tgtEl>
                                          <p:spTgt spid="42"/>
                                        </p:tgtEl>
                                        <p:attrNameLst>
                                          <p:attrName>ppt_w</p:attrName>
                                        </p:attrNameLst>
                                      </p:cBhvr>
                                      <p:tavLst>
                                        <p:tav tm="0">
                                          <p:val>
                                            <p:fltVal val="0"/>
                                          </p:val>
                                        </p:tav>
                                        <p:tav tm="100000">
                                          <p:val>
                                            <p:strVal val="#ppt_w"/>
                                          </p:val>
                                        </p:tav>
                                      </p:tavLst>
                                    </p:anim>
                                    <p:anim calcmode="lin" valueType="num">
                                      <p:cBhvr>
                                        <p:cTn id="80" dur="1000" fill="hold"/>
                                        <p:tgtEl>
                                          <p:spTgt spid="42"/>
                                        </p:tgtEl>
                                        <p:attrNameLst>
                                          <p:attrName>ppt_h</p:attrName>
                                        </p:attrNameLst>
                                      </p:cBhvr>
                                      <p:tavLst>
                                        <p:tav tm="0">
                                          <p:val>
                                            <p:fltVal val="0"/>
                                          </p:val>
                                        </p:tav>
                                        <p:tav tm="100000">
                                          <p:val>
                                            <p:strVal val="#ppt_h"/>
                                          </p:val>
                                        </p:tav>
                                      </p:tavLst>
                                    </p:anim>
                                    <p:anim calcmode="lin" valueType="num">
                                      <p:cBhvr>
                                        <p:cTn id="81" dur="1000" fill="hold"/>
                                        <p:tgtEl>
                                          <p:spTgt spid="42"/>
                                        </p:tgtEl>
                                        <p:attrNameLst>
                                          <p:attrName>style.rotation</p:attrName>
                                        </p:attrNameLst>
                                      </p:cBhvr>
                                      <p:tavLst>
                                        <p:tav tm="0">
                                          <p:val>
                                            <p:fltVal val="90"/>
                                          </p:val>
                                        </p:tav>
                                        <p:tav tm="100000">
                                          <p:val>
                                            <p:fltVal val="0"/>
                                          </p:val>
                                        </p:tav>
                                      </p:tavLst>
                                    </p:anim>
                                    <p:animEffect transition="in" filter="fade">
                                      <p:cBhvr>
                                        <p:cTn id="82" dur="1000"/>
                                        <p:tgtEl>
                                          <p:spTgt spid="42"/>
                                        </p:tgtEl>
                                      </p:cBhvr>
                                    </p:animEffect>
                                  </p:childTnLst>
                                </p:cTn>
                              </p:par>
                              <p:par>
                                <p:cTn id="83" presetID="31" presetClass="entr" presetSubtype="0" fill="hold" grpId="0" nodeType="withEffect">
                                  <p:stCondLst>
                                    <p:cond delay="0"/>
                                  </p:stCondLst>
                                  <p:childTnLst>
                                    <p:set>
                                      <p:cBhvr>
                                        <p:cTn id="84" dur="1" fill="hold">
                                          <p:stCondLst>
                                            <p:cond delay="0"/>
                                          </p:stCondLst>
                                        </p:cTn>
                                        <p:tgtEl>
                                          <p:spTgt spid="48"/>
                                        </p:tgtEl>
                                        <p:attrNameLst>
                                          <p:attrName>style.visibility</p:attrName>
                                        </p:attrNameLst>
                                      </p:cBhvr>
                                      <p:to>
                                        <p:strVal val="visible"/>
                                      </p:to>
                                    </p:set>
                                    <p:anim calcmode="lin" valueType="num">
                                      <p:cBhvr>
                                        <p:cTn id="85" dur="1000" fill="hold"/>
                                        <p:tgtEl>
                                          <p:spTgt spid="48"/>
                                        </p:tgtEl>
                                        <p:attrNameLst>
                                          <p:attrName>ppt_w</p:attrName>
                                        </p:attrNameLst>
                                      </p:cBhvr>
                                      <p:tavLst>
                                        <p:tav tm="0">
                                          <p:val>
                                            <p:fltVal val="0"/>
                                          </p:val>
                                        </p:tav>
                                        <p:tav tm="100000">
                                          <p:val>
                                            <p:strVal val="#ppt_w"/>
                                          </p:val>
                                        </p:tav>
                                      </p:tavLst>
                                    </p:anim>
                                    <p:anim calcmode="lin" valueType="num">
                                      <p:cBhvr>
                                        <p:cTn id="86" dur="1000" fill="hold"/>
                                        <p:tgtEl>
                                          <p:spTgt spid="48"/>
                                        </p:tgtEl>
                                        <p:attrNameLst>
                                          <p:attrName>ppt_h</p:attrName>
                                        </p:attrNameLst>
                                      </p:cBhvr>
                                      <p:tavLst>
                                        <p:tav tm="0">
                                          <p:val>
                                            <p:fltVal val="0"/>
                                          </p:val>
                                        </p:tav>
                                        <p:tav tm="100000">
                                          <p:val>
                                            <p:strVal val="#ppt_h"/>
                                          </p:val>
                                        </p:tav>
                                      </p:tavLst>
                                    </p:anim>
                                    <p:anim calcmode="lin" valueType="num">
                                      <p:cBhvr>
                                        <p:cTn id="87" dur="1000" fill="hold"/>
                                        <p:tgtEl>
                                          <p:spTgt spid="48"/>
                                        </p:tgtEl>
                                        <p:attrNameLst>
                                          <p:attrName>style.rotation</p:attrName>
                                        </p:attrNameLst>
                                      </p:cBhvr>
                                      <p:tavLst>
                                        <p:tav tm="0">
                                          <p:val>
                                            <p:fltVal val="90"/>
                                          </p:val>
                                        </p:tav>
                                        <p:tav tm="100000">
                                          <p:val>
                                            <p:fltVal val="0"/>
                                          </p:val>
                                        </p:tav>
                                      </p:tavLst>
                                    </p:anim>
                                    <p:animEffect transition="in" filter="fade">
                                      <p:cBhvr>
                                        <p:cTn id="88" dur="1000"/>
                                        <p:tgtEl>
                                          <p:spTgt spid="48"/>
                                        </p:tgtEl>
                                      </p:cBhvr>
                                    </p:animEffect>
                                  </p:childTnLst>
                                </p:cTn>
                              </p:par>
                              <p:par>
                                <p:cTn id="89" presetID="31" presetClass="entr" presetSubtype="0" fill="hold" grpId="0" nodeType="withEffect">
                                  <p:stCondLst>
                                    <p:cond delay="0"/>
                                  </p:stCondLst>
                                  <p:childTnLst>
                                    <p:set>
                                      <p:cBhvr>
                                        <p:cTn id="90" dur="1" fill="hold">
                                          <p:stCondLst>
                                            <p:cond delay="0"/>
                                          </p:stCondLst>
                                        </p:cTn>
                                        <p:tgtEl>
                                          <p:spTgt spid="56"/>
                                        </p:tgtEl>
                                        <p:attrNameLst>
                                          <p:attrName>style.visibility</p:attrName>
                                        </p:attrNameLst>
                                      </p:cBhvr>
                                      <p:to>
                                        <p:strVal val="visible"/>
                                      </p:to>
                                    </p:set>
                                    <p:anim calcmode="lin" valueType="num">
                                      <p:cBhvr>
                                        <p:cTn id="91" dur="1000" fill="hold"/>
                                        <p:tgtEl>
                                          <p:spTgt spid="56"/>
                                        </p:tgtEl>
                                        <p:attrNameLst>
                                          <p:attrName>ppt_w</p:attrName>
                                        </p:attrNameLst>
                                      </p:cBhvr>
                                      <p:tavLst>
                                        <p:tav tm="0">
                                          <p:val>
                                            <p:fltVal val="0"/>
                                          </p:val>
                                        </p:tav>
                                        <p:tav tm="100000">
                                          <p:val>
                                            <p:strVal val="#ppt_w"/>
                                          </p:val>
                                        </p:tav>
                                      </p:tavLst>
                                    </p:anim>
                                    <p:anim calcmode="lin" valueType="num">
                                      <p:cBhvr>
                                        <p:cTn id="92" dur="1000" fill="hold"/>
                                        <p:tgtEl>
                                          <p:spTgt spid="56"/>
                                        </p:tgtEl>
                                        <p:attrNameLst>
                                          <p:attrName>ppt_h</p:attrName>
                                        </p:attrNameLst>
                                      </p:cBhvr>
                                      <p:tavLst>
                                        <p:tav tm="0">
                                          <p:val>
                                            <p:fltVal val="0"/>
                                          </p:val>
                                        </p:tav>
                                        <p:tav tm="100000">
                                          <p:val>
                                            <p:strVal val="#ppt_h"/>
                                          </p:val>
                                        </p:tav>
                                      </p:tavLst>
                                    </p:anim>
                                    <p:anim calcmode="lin" valueType="num">
                                      <p:cBhvr>
                                        <p:cTn id="93" dur="1000" fill="hold"/>
                                        <p:tgtEl>
                                          <p:spTgt spid="56"/>
                                        </p:tgtEl>
                                        <p:attrNameLst>
                                          <p:attrName>style.rotation</p:attrName>
                                        </p:attrNameLst>
                                      </p:cBhvr>
                                      <p:tavLst>
                                        <p:tav tm="0">
                                          <p:val>
                                            <p:fltVal val="90"/>
                                          </p:val>
                                        </p:tav>
                                        <p:tav tm="100000">
                                          <p:val>
                                            <p:fltVal val="0"/>
                                          </p:val>
                                        </p:tav>
                                      </p:tavLst>
                                    </p:anim>
                                    <p:animEffect transition="in" filter="fade">
                                      <p:cBhvr>
                                        <p:cTn id="94" dur="1000"/>
                                        <p:tgtEl>
                                          <p:spTgt spid="56"/>
                                        </p:tgtEl>
                                      </p:cBhvr>
                                    </p:animEffect>
                                  </p:childTnLst>
                                </p:cTn>
                              </p:par>
                              <p:par>
                                <p:cTn id="95" presetID="31" presetClass="entr" presetSubtype="0" fill="hold" grpId="0" nodeType="withEffect">
                                  <p:stCondLst>
                                    <p:cond delay="0"/>
                                  </p:stCondLst>
                                  <p:childTnLst>
                                    <p:set>
                                      <p:cBhvr>
                                        <p:cTn id="96" dur="1" fill="hold">
                                          <p:stCondLst>
                                            <p:cond delay="0"/>
                                          </p:stCondLst>
                                        </p:cTn>
                                        <p:tgtEl>
                                          <p:spTgt spid="58"/>
                                        </p:tgtEl>
                                        <p:attrNameLst>
                                          <p:attrName>style.visibility</p:attrName>
                                        </p:attrNameLst>
                                      </p:cBhvr>
                                      <p:to>
                                        <p:strVal val="visible"/>
                                      </p:to>
                                    </p:set>
                                    <p:anim calcmode="lin" valueType="num">
                                      <p:cBhvr>
                                        <p:cTn id="97" dur="1000" fill="hold"/>
                                        <p:tgtEl>
                                          <p:spTgt spid="58"/>
                                        </p:tgtEl>
                                        <p:attrNameLst>
                                          <p:attrName>ppt_w</p:attrName>
                                        </p:attrNameLst>
                                      </p:cBhvr>
                                      <p:tavLst>
                                        <p:tav tm="0">
                                          <p:val>
                                            <p:fltVal val="0"/>
                                          </p:val>
                                        </p:tav>
                                        <p:tav tm="100000">
                                          <p:val>
                                            <p:strVal val="#ppt_w"/>
                                          </p:val>
                                        </p:tav>
                                      </p:tavLst>
                                    </p:anim>
                                    <p:anim calcmode="lin" valueType="num">
                                      <p:cBhvr>
                                        <p:cTn id="98" dur="1000" fill="hold"/>
                                        <p:tgtEl>
                                          <p:spTgt spid="58"/>
                                        </p:tgtEl>
                                        <p:attrNameLst>
                                          <p:attrName>ppt_h</p:attrName>
                                        </p:attrNameLst>
                                      </p:cBhvr>
                                      <p:tavLst>
                                        <p:tav tm="0">
                                          <p:val>
                                            <p:fltVal val="0"/>
                                          </p:val>
                                        </p:tav>
                                        <p:tav tm="100000">
                                          <p:val>
                                            <p:strVal val="#ppt_h"/>
                                          </p:val>
                                        </p:tav>
                                      </p:tavLst>
                                    </p:anim>
                                    <p:anim calcmode="lin" valueType="num">
                                      <p:cBhvr>
                                        <p:cTn id="99" dur="1000" fill="hold"/>
                                        <p:tgtEl>
                                          <p:spTgt spid="58"/>
                                        </p:tgtEl>
                                        <p:attrNameLst>
                                          <p:attrName>style.rotation</p:attrName>
                                        </p:attrNameLst>
                                      </p:cBhvr>
                                      <p:tavLst>
                                        <p:tav tm="0">
                                          <p:val>
                                            <p:fltVal val="90"/>
                                          </p:val>
                                        </p:tav>
                                        <p:tav tm="100000">
                                          <p:val>
                                            <p:fltVal val="0"/>
                                          </p:val>
                                        </p:tav>
                                      </p:tavLst>
                                    </p:anim>
                                    <p:animEffect transition="in" filter="fade">
                                      <p:cBhvr>
                                        <p:cTn id="100" dur="1000"/>
                                        <p:tgtEl>
                                          <p:spTgt spid="58"/>
                                        </p:tgtEl>
                                      </p:cBhvr>
                                    </p:animEffect>
                                  </p:childTnLst>
                                </p:cTn>
                              </p:par>
                              <p:par>
                                <p:cTn id="101" presetID="31" presetClass="entr" presetSubtype="0" fill="hold" grpId="0" nodeType="withEffect">
                                  <p:stCondLst>
                                    <p:cond delay="0"/>
                                  </p:stCondLst>
                                  <p:childTnLst>
                                    <p:set>
                                      <p:cBhvr>
                                        <p:cTn id="102" dur="1" fill="hold">
                                          <p:stCondLst>
                                            <p:cond delay="0"/>
                                          </p:stCondLst>
                                        </p:cTn>
                                        <p:tgtEl>
                                          <p:spTgt spid="61"/>
                                        </p:tgtEl>
                                        <p:attrNameLst>
                                          <p:attrName>style.visibility</p:attrName>
                                        </p:attrNameLst>
                                      </p:cBhvr>
                                      <p:to>
                                        <p:strVal val="visible"/>
                                      </p:to>
                                    </p:set>
                                    <p:anim calcmode="lin" valueType="num">
                                      <p:cBhvr>
                                        <p:cTn id="103" dur="1000" fill="hold"/>
                                        <p:tgtEl>
                                          <p:spTgt spid="61"/>
                                        </p:tgtEl>
                                        <p:attrNameLst>
                                          <p:attrName>ppt_w</p:attrName>
                                        </p:attrNameLst>
                                      </p:cBhvr>
                                      <p:tavLst>
                                        <p:tav tm="0">
                                          <p:val>
                                            <p:fltVal val="0"/>
                                          </p:val>
                                        </p:tav>
                                        <p:tav tm="100000">
                                          <p:val>
                                            <p:strVal val="#ppt_w"/>
                                          </p:val>
                                        </p:tav>
                                      </p:tavLst>
                                    </p:anim>
                                    <p:anim calcmode="lin" valueType="num">
                                      <p:cBhvr>
                                        <p:cTn id="104" dur="1000" fill="hold"/>
                                        <p:tgtEl>
                                          <p:spTgt spid="61"/>
                                        </p:tgtEl>
                                        <p:attrNameLst>
                                          <p:attrName>ppt_h</p:attrName>
                                        </p:attrNameLst>
                                      </p:cBhvr>
                                      <p:tavLst>
                                        <p:tav tm="0">
                                          <p:val>
                                            <p:fltVal val="0"/>
                                          </p:val>
                                        </p:tav>
                                        <p:tav tm="100000">
                                          <p:val>
                                            <p:strVal val="#ppt_h"/>
                                          </p:val>
                                        </p:tav>
                                      </p:tavLst>
                                    </p:anim>
                                    <p:anim calcmode="lin" valueType="num">
                                      <p:cBhvr>
                                        <p:cTn id="105" dur="1000" fill="hold"/>
                                        <p:tgtEl>
                                          <p:spTgt spid="61"/>
                                        </p:tgtEl>
                                        <p:attrNameLst>
                                          <p:attrName>style.rotation</p:attrName>
                                        </p:attrNameLst>
                                      </p:cBhvr>
                                      <p:tavLst>
                                        <p:tav tm="0">
                                          <p:val>
                                            <p:fltVal val="90"/>
                                          </p:val>
                                        </p:tav>
                                        <p:tav tm="100000">
                                          <p:val>
                                            <p:fltVal val="0"/>
                                          </p:val>
                                        </p:tav>
                                      </p:tavLst>
                                    </p:anim>
                                    <p:animEffect transition="in" filter="fade">
                                      <p:cBhvr>
                                        <p:cTn id="106" dur="1000"/>
                                        <p:tgtEl>
                                          <p:spTgt spid="61"/>
                                        </p:tgtEl>
                                      </p:cBhvr>
                                    </p:animEffect>
                                  </p:childTnLst>
                                </p:cTn>
                              </p:par>
                              <p:par>
                                <p:cTn id="107" presetID="31" presetClass="entr" presetSubtype="0" fill="hold" grpId="0" nodeType="withEffect">
                                  <p:stCondLst>
                                    <p:cond delay="0"/>
                                  </p:stCondLst>
                                  <p:childTnLst>
                                    <p:set>
                                      <p:cBhvr>
                                        <p:cTn id="108" dur="1" fill="hold">
                                          <p:stCondLst>
                                            <p:cond delay="0"/>
                                          </p:stCondLst>
                                        </p:cTn>
                                        <p:tgtEl>
                                          <p:spTgt spid="62"/>
                                        </p:tgtEl>
                                        <p:attrNameLst>
                                          <p:attrName>style.visibility</p:attrName>
                                        </p:attrNameLst>
                                      </p:cBhvr>
                                      <p:to>
                                        <p:strVal val="visible"/>
                                      </p:to>
                                    </p:set>
                                    <p:anim calcmode="lin" valueType="num">
                                      <p:cBhvr>
                                        <p:cTn id="109" dur="1000" fill="hold"/>
                                        <p:tgtEl>
                                          <p:spTgt spid="62"/>
                                        </p:tgtEl>
                                        <p:attrNameLst>
                                          <p:attrName>ppt_w</p:attrName>
                                        </p:attrNameLst>
                                      </p:cBhvr>
                                      <p:tavLst>
                                        <p:tav tm="0">
                                          <p:val>
                                            <p:fltVal val="0"/>
                                          </p:val>
                                        </p:tav>
                                        <p:tav tm="100000">
                                          <p:val>
                                            <p:strVal val="#ppt_w"/>
                                          </p:val>
                                        </p:tav>
                                      </p:tavLst>
                                    </p:anim>
                                    <p:anim calcmode="lin" valueType="num">
                                      <p:cBhvr>
                                        <p:cTn id="110" dur="1000" fill="hold"/>
                                        <p:tgtEl>
                                          <p:spTgt spid="62"/>
                                        </p:tgtEl>
                                        <p:attrNameLst>
                                          <p:attrName>ppt_h</p:attrName>
                                        </p:attrNameLst>
                                      </p:cBhvr>
                                      <p:tavLst>
                                        <p:tav tm="0">
                                          <p:val>
                                            <p:fltVal val="0"/>
                                          </p:val>
                                        </p:tav>
                                        <p:tav tm="100000">
                                          <p:val>
                                            <p:strVal val="#ppt_h"/>
                                          </p:val>
                                        </p:tav>
                                      </p:tavLst>
                                    </p:anim>
                                    <p:anim calcmode="lin" valueType="num">
                                      <p:cBhvr>
                                        <p:cTn id="111" dur="1000" fill="hold"/>
                                        <p:tgtEl>
                                          <p:spTgt spid="62"/>
                                        </p:tgtEl>
                                        <p:attrNameLst>
                                          <p:attrName>style.rotation</p:attrName>
                                        </p:attrNameLst>
                                      </p:cBhvr>
                                      <p:tavLst>
                                        <p:tav tm="0">
                                          <p:val>
                                            <p:fltVal val="90"/>
                                          </p:val>
                                        </p:tav>
                                        <p:tav tm="100000">
                                          <p:val>
                                            <p:fltVal val="0"/>
                                          </p:val>
                                        </p:tav>
                                      </p:tavLst>
                                    </p:anim>
                                    <p:animEffect transition="in" filter="fade">
                                      <p:cBhvr>
                                        <p:cTn id="112" dur="1000"/>
                                        <p:tgtEl>
                                          <p:spTgt spid="62"/>
                                        </p:tgtEl>
                                      </p:cBhvr>
                                    </p:animEffect>
                                  </p:childTnLst>
                                </p:cTn>
                              </p:par>
                              <p:par>
                                <p:cTn id="113" presetID="31" presetClass="entr" presetSubtype="0" fill="hold" grpId="0" nodeType="withEffect">
                                  <p:stCondLst>
                                    <p:cond delay="0"/>
                                  </p:stCondLst>
                                  <p:childTnLst>
                                    <p:set>
                                      <p:cBhvr>
                                        <p:cTn id="114" dur="1" fill="hold">
                                          <p:stCondLst>
                                            <p:cond delay="0"/>
                                          </p:stCondLst>
                                        </p:cTn>
                                        <p:tgtEl>
                                          <p:spTgt spid="64"/>
                                        </p:tgtEl>
                                        <p:attrNameLst>
                                          <p:attrName>style.visibility</p:attrName>
                                        </p:attrNameLst>
                                      </p:cBhvr>
                                      <p:to>
                                        <p:strVal val="visible"/>
                                      </p:to>
                                    </p:set>
                                    <p:anim calcmode="lin" valueType="num">
                                      <p:cBhvr>
                                        <p:cTn id="115" dur="1000" fill="hold"/>
                                        <p:tgtEl>
                                          <p:spTgt spid="64"/>
                                        </p:tgtEl>
                                        <p:attrNameLst>
                                          <p:attrName>ppt_w</p:attrName>
                                        </p:attrNameLst>
                                      </p:cBhvr>
                                      <p:tavLst>
                                        <p:tav tm="0">
                                          <p:val>
                                            <p:fltVal val="0"/>
                                          </p:val>
                                        </p:tav>
                                        <p:tav tm="100000">
                                          <p:val>
                                            <p:strVal val="#ppt_w"/>
                                          </p:val>
                                        </p:tav>
                                      </p:tavLst>
                                    </p:anim>
                                    <p:anim calcmode="lin" valueType="num">
                                      <p:cBhvr>
                                        <p:cTn id="116" dur="1000" fill="hold"/>
                                        <p:tgtEl>
                                          <p:spTgt spid="64"/>
                                        </p:tgtEl>
                                        <p:attrNameLst>
                                          <p:attrName>ppt_h</p:attrName>
                                        </p:attrNameLst>
                                      </p:cBhvr>
                                      <p:tavLst>
                                        <p:tav tm="0">
                                          <p:val>
                                            <p:fltVal val="0"/>
                                          </p:val>
                                        </p:tav>
                                        <p:tav tm="100000">
                                          <p:val>
                                            <p:strVal val="#ppt_h"/>
                                          </p:val>
                                        </p:tav>
                                      </p:tavLst>
                                    </p:anim>
                                    <p:anim calcmode="lin" valueType="num">
                                      <p:cBhvr>
                                        <p:cTn id="117" dur="1000" fill="hold"/>
                                        <p:tgtEl>
                                          <p:spTgt spid="64"/>
                                        </p:tgtEl>
                                        <p:attrNameLst>
                                          <p:attrName>style.rotation</p:attrName>
                                        </p:attrNameLst>
                                      </p:cBhvr>
                                      <p:tavLst>
                                        <p:tav tm="0">
                                          <p:val>
                                            <p:fltVal val="90"/>
                                          </p:val>
                                        </p:tav>
                                        <p:tav tm="100000">
                                          <p:val>
                                            <p:fltVal val="0"/>
                                          </p:val>
                                        </p:tav>
                                      </p:tavLst>
                                    </p:anim>
                                    <p:animEffect transition="in" filter="fade">
                                      <p:cBhvr>
                                        <p:cTn id="118" dur="1000"/>
                                        <p:tgtEl>
                                          <p:spTgt spid="64"/>
                                        </p:tgtEl>
                                      </p:cBhvr>
                                    </p:animEffect>
                                  </p:childTnLst>
                                </p:cTn>
                              </p:par>
                              <p:par>
                                <p:cTn id="119" presetID="31" presetClass="entr" presetSubtype="0" fill="hold" grpId="0" nodeType="withEffect">
                                  <p:stCondLst>
                                    <p:cond delay="0"/>
                                  </p:stCondLst>
                                  <p:childTnLst>
                                    <p:set>
                                      <p:cBhvr>
                                        <p:cTn id="120" dur="1" fill="hold">
                                          <p:stCondLst>
                                            <p:cond delay="0"/>
                                          </p:stCondLst>
                                        </p:cTn>
                                        <p:tgtEl>
                                          <p:spTgt spid="67"/>
                                        </p:tgtEl>
                                        <p:attrNameLst>
                                          <p:attrName>style.visibility</p:attrName>
                                        </p:attrNameLst>
                                      </p:cBhvr>
                                      <p:to>
                                        <p:strVal val="visible"/>
                                      </p:to>
                                    </p:set>
                                    <p:anim calcmode="lin" valueType="num">
                                      <p:cBhvr>
                                        <p:cTn id="121" dur="1000" fill="hold"/>
                                        <p:tgtEl>
                                          <p:spTgt spid="67"/>
                                        </p:tgtEl>
                                        <p:attrNameLst>
                                          <p:attrName>ppt_w</p:attrName>
                                        </p:attrNameLst>
                                      </p:cBhvr>
                                      <p:tavLst>
                                        <p:tav tm="0">
                                          <p:val>
                                            <p:fltVal val="0"/>
                                          </p:val>
                                        </p:tav>
                                        <p:tav tm="100000">
                                          <p:val>
                                            <p:strVal val="#ppt_w"/>
                                          </p:val>
                                        </p:tav>
                                      </p:tavLst>
                                    </p:anim>
                                    <p:anim calcmode="lin" valueType="num">
                                      <p:cBhvr>
                                        <p:cTn id="122" dur="1000" fill="hold"/>
                                        <p:tgtEl>
                                          <p:spTgt spid="67"/>
                                        </p:tgtEl>
                                        <p:attrNameLst>
                                          <p:attrName>ppt_h</p:attrName>
                                        </p:attrNameLst>
                                      </p:cBhvr>
                                      <p:tavLst>
                                        <p:tav tm="0">
                                          <p:val>
                                            <p:fltVal val="0"/>
                                          </p:val>
                                        </p:tav>
                                        <p:tav tm="100000">
                                          <p:val>
                                            <p:strVal val="#ppt_h"/>
                                          </p:val>
                                        </p:tav>
                                      </p:tavLst>
                                    </p:anim>
                                    <p:anim calcmode="lin" valueType="num">
                                      <p:cBhvr>
                                        <p:cTn id="123" dur="1000" fill="hold"/>
                                        <p:tgtEl>
                                          <p:spTgt spid="67"/>
                                        </p:tgtEl>
                                        <p:attrNameLst>
                                          <p:attrName>style.rotation</p:attrName>
                                        </p:attrNameLst>
                                      </p:cBhvr>
                                      <p:tavLst>
                                        <p:tav tm="0">
                                          <p:val>
                                            <p:fltVal val="90"/>
                                          </p:val>
                                        </p:tav>
                                        <p:tav tm="100000">
                                          <p:val>
                                            <p:fltVal val="0"/>
                                          </p:val>
                                        </p:tav>
                                      </p:tavLst>
                                    </p:anim>
                                    <p:animEffect transition="in" filter="fade">
                                      <p:cBhvr>
                                        <p:cTn id="124" dur="1000"/>
                                        <p:tgtEl>
                                          <p:spTgt spid="67"/>
                                        </p:tgtEl>
                                      </p:cBhvr>
                                    </p:animEffect>
                                  </p:childTnLst>
                                </p:cTn>
                              </p:par>
                              <p:par>
                                <p:cTn id="125" presetID="31" presetClass="entr" presetSubtype="0" fill="hold" grpId="0" nodeType="withEffect">
                                  <p:stCondLst>
                                    <p:cond delay="0"/>
                                  </p:stCondLst>
                                  <p:childTnLst>
                                    <p:set>
                                      <p:cBhvr>
                                        <p:cTn id="126" dur="1" fill="hold">
                                          <p:stCondLst>
                                            <p:cond delay="0"/>
                                          </p:stCondLst>
                                        </p:cTn>
                                        <p:tgtEl>
                                          <p:spTgt spid="68"/>
                                        </p:tgtEl>
                                        <p:attrNameLst>
                                          <p:attrName>style.visibility</p:attrName>
                                        </p:attrNameLst>
                                      </p:cBhvr>
                                      <p:to>
                                        <p:strVal val="visible"/>
                                      </p:to>
                                    </p:set>
                                    <p:anim calcmode="lin" valueType="num">
                                      <p:cBhvr>
                                        <p:cTn id="127" dur="1000" fill="hold"/>
                                        <p:tgtEl>
                                          <p:spTgt spid="68"/>
                                        </p:tgtEl>
                                        <p:attrNameLst>
                                          <p:attrName>ppt_w</p:attrName>
                                        </p:attrNameLst>
                                      </p:cBhvr>
                                      <p:tavLst>
                                        <p:tav tm="0">
                                          <p:val>
                                            <p:fltVal val="0"/>
                                          </p:val>
                                        </p:tav>
                                        <p:tav tm="100000">
                                          <p:val>
                                            <p:strVal val="#ppt_w"/>
                                          </p:val>
                                        </p:tav>
                                      </p:tavLst>
                                    </p:anim>
                                    <p:anim calcmode="lin" valueType="num">
                                      <p:cBhvr>
                                        <p:cTn id="128" dur="1000" fill="hold"/>
                                        <p:tgtEl>
                                          <p:spTgt spid="68"/>
                                        </p:tgtEl>
                                        <p:attrNameLst>
                                          <p:attrName>ppt_h</p:attrName>
                                        </p:attrNameLst>
                                      </p:cBhvr>
                                      <p:tavLst>
                                        <p:tav tm="0">
                                          <p:val>
                                            <p:fltVal val="0"/>
                                          </p:val>
                                        </p:tav>
                                        <p:tav tm="100000">
                                          <p:val>
                                            <p:strVal val="#ppt_h"/>
                                          </p:val>
                                        </p:tav>
                                      </p:tavLst>
                                    </p:anim>
                                    <p:anim calcmode="lin" valueType="num">
                                      <p:cBhvr>
                                        <p:cTn id="129" dur="1000" fill="hold"/>
                                        <p:tgtEl>
                                          <p:spTgt spid="68"/>
                                        </p:tgtEl>
                                        <p:attrNameLst>
                                          <p:attrName>style.rotation</p:attrName>
                                        </p:attrNameLst>
                                      </p:cBhvr>
                                      <p:tavLst>
                                        <p:tav tm="0">
                                          <p:val>
                                            <p:fltVal val="90"/>
                                          </p:val>
                                        </p:tav>
                                        <p:tav tm="100000">
                                          <p:val>
                                            <p:fltVal val="0"/>
                                          </p:val>
                                        </p:tav>
                                      </p:tavLst>
                                    </p:anim>
                                    <p:animEffect transition="in" filter="fade">
                                      <p:cBhvr>
                                        <p:cTn id="130" dur="1000"/>
                                        <p:tgtEl>
                                          <p:spTgt spid="68"/>
                                        </p:tgtEl>
                                      </p:cBhvr>
                                    </p:animEffect>
                                  </p:childTnLst>
                                </p:cTn>
                              </p:par>
                              <p:par>
                                <p:cTn id="131" presetID="31" presetClass="entr" presetSubtype="0" fill="hold" grpId="0" nodeType="withEffect">
                                  <p:stCondLst>
                                    <p:cond delay="0"/>
                                  </p:stCondLst>
                                  <p:childTnLst>
                                    <p:set>
                                      <p:cBhvr>
                                        <p:cTn id="132" dur="1" fill="hold">
                                          <p:stCondLst>
                                            <p:cond delay="0"/>
                                          </p:stCondLst>
                                        </p:cTn>
                                        <p:tgtEl>
                                          <p:spTgt spid="69"/>
                                        </p:tgtEl>
                                        <p:attrNameLst>
                                          <p:attrName>style.visibility</p:attrName>
                                        </p:attrNameLst>
                                      </p:cBhvr>
                                      <p:to>
                                        <p:strVal val="visible"/>
                                      </p:to>
                                    </p:set>
                                    <p:anim calcmode="lin" valueType="num">
                                      <p:cBhvr>
                                        <p:cTn id="133" dur="1000" fill="hold"/>
                                        <p:tgtEl>
                                          <p:spTgt spid="69"/>
                                        </p:tgtEl>
                                        <p:attrNameLst>
                                          <p:attrName>ppt_w</p:attrName>
                                        </p:attrNameLst>
                                      </p:cBhvr>
                                      <p:tavLst>
                                        <p:tav tm="0">
                                          <p:val>
                                            <p:fltVal val="0"/>
                                          </p:val>
                                        </p:tav>
                                        <p:tav tm="100000">
                                          <p:val>
                                            <p:strVal val="#ppt_w"/>
                                          </p:val>
                                        </p:tav>
                                      </p:tavLst>
                                    </p:anim>
                                    <p:anim calcmode="lin" valueType="num">
                                      <p:cBhvr>
                                        <p:cTn id="134" dur="1000" fill="hold"/>
                                        <p:tgtEl>
                                          <p:spTgt spid="69"/>
                                        </p:tgtEl>
                                        <p:attrNameLst>
                                          <p:attrName>ppt_h</p:attrName>
                                        </p:attrNameLst>
                                      </p:cBhvr>
                                      <p:tavLst>
                                        <p:tav tm="0">
                                          <p:val>
                                            <p:fltVal val="0"/>
                                          </p:val>
                                        </p:tav>
                                        <p:tav tm="100000">
                                          <p:val>
                                            <p:strVal val="#ppt_h"/>
                                          </p:val>
                                        </p:tav>
                                      </p:tavLst>
                                    </p:anim>
                                    <p:anim calcmode="lin" valueType="num">
                                      <p:cBhvr>
                                        <p:cTn id="135" dur="1000" fill="hold"/>
                                        <p:tgtEl>
                                          <p:spTgt spid="69"/>
                                        </p:tgtEl>
                                        <p:attrNameLst>
                                          <p:attrName>style.rotation</p:attrName>
                                        </p:attrNameLst>
                                      </p:cBhvr>
                                      <p:tavLst>
                                        <p:tav tm="0">
                                          <p:val>
                                            <p:fltVal val="90"/>
                                          </p:val>
                                        </p:tav>
                                        <p:tav tm="100000">
                                          <p:val>
                                            <p:fltVal val="0"/>
                                          </p:val>
                                        </p:tav>
                                      </p:tavLst>
                                    </p:anim>
                                    <p:animEffect transition="in" filter="fade">
                                      <p:cBhvr>
                                        <p:cTn id="136" dur="1000"/>
                                        <p:tgtEl>
                                          <p:spTgt spid="69"/>
                                        </p:tgtEl>
                                      </p:cBhvr>
                                    </p:animEffect>
                                  </p:childTnLst>
                                </p:cTn>
                              </p:par>
                              <p:par>
                                <p:cTn id="137" presetID="31" presetClass="entr" presetSubtype="0" fill="hold" grpId="0" nodeType="withEffect">
                                  <p:stCondLst>
                                    <p:cond delay="0"/>
                                  </p:stCondLst>
                                  <p:childTnLst>
                                    <p:set>
                                      <p:cBhvr>
                                        <p:cTn id="138" dur="1" fill="hold">
                                          <p:stCondLst>
                                            <p:cond delay="0"/>
                                          </p:stCondLst>
                                        </p:cTn>
                                        <p:tgtEl>
                                          <p:spTgt spid="70"/>
                                        </p:tgtEl>
                                        <p:attrNameLst>
                                          <p:attrName>style.visibility</p:attrName>
                                        </p:attrNameLst>
                                      </p:cBhvr>
                                      <p:to>
                                        <p:strVal val="visible"/>
                                      </p:to>
                                    </p:set>
                                    <p:anim calcmode="lin" valueType="num">
                                      <p:cBhvr>
                                        <p:cTn id="139" dur="1000" fill="hold"/>
                                        <p:tgtEl>
                                          <p:spTgt spid="70"/>
                                        </p:tgtEl>
                                        <p:attrNameLst>
                                          <p:attrName>ppt_w</p:attrName>
                                        </p:attrNameLst>
                                      </p:cBhvr>
                                      <p:tavLst>
                                        <p:tav tm="0">
                                          <p:val>
                                            <p:fltVal val="0"/>
                                          </p:val>
                                        </p:tav>
                                        <p:tav tm="100000">
                                          <p:val>
                                            <p:strVal val="#ppt_w"/>
                                          </p:val>
                                        </p:tav>
                                      </p:tavLst>
                                    </p:anim>
                                    <p:anim calcmode="lin" valueType="num">
                                      <p:cBhvr>
                                        <p:cTn id="140" dur="1000" fill="hold"/>
                                        <p:tgtEl>
                                          <p:spTgt spid="70"/>
                                        </p:tgtEl>
                                        <p:attrNameLst>
                                          <p:attrName>ppt_h</p:attrName>
                                        </p:attrNameLst>
                                      </p:cBhvr>
                                      <p:tavLst>
                                        <p:tav tm="0">
                                          <p:val>
                                            <p:fltVal val="0"/>
                                          </p:val>
                                        </p:tav>
                                        <p:tav tm="100000">
                                          <p:val>
                                            <p:strVal val="#ppt_h"/>
                                          </p:val>
                                        </p:tav>
                                      </p:tavLst>
                                    </p:anim>
                                    <p:anim calcmode="lin" valueType="num">
                                      <p:cBhvr>
                                        <p:cTn id="141" dur="1000" fill="hold"/>
                                        <p:tgtEl>
                                          <p:spTgt spid="70"/>
                                        </p:tgtEl>
                                        <p:attrNameLst>
                                          <p:attrName>style.rotation</p:attrName>
                                        </p:attrNameLst>
                                      </p:cBhvr>
                                      <p:tavLst>
                                        <p:tav tm="0">
                                          <p:val>
                                            <p:fltVal val="90"/>
                                          </p:val>
                                        </p:tav>
                                        <p:tav tm="100000">
                                          <p:val>
                                            <p:fltVal val="0"/>
                                          </p:val>
                                        </p:tav>
                                      </p:tavLst>
                                    </p:anim>
                                    <p:animEffect transition="in" filter="fade">
                                      <p:cBhvr>
                                        <p:cTn id="142" dur="1000"/>
                                        <p:tgtEl>
                                          <p:spTgt spid="70"/>
                                        </p:tgtEl>
                                      </p:cBhvr>
                                    </p:animEffect>
                                  </p:childTnLst>
                                </p:cTn>
                              </p:par>
                              <p:par>
                                <p:cTn id="143" presetID="31" presetClass="entr" presetSubtype="0" fill="hold" grpId="0" nodeType="withEffect">
                                  <p:stCondLst>
                                    <p:cond delay="0"/>
                                  </p:stCondLst>
                                  <p:childTnLst>
                                    <p:set>
                                      <p:cBhvr>
                                        <p:cTn id="144" dur="1" fill="hold">
                                          <p:stCondLst>
                                            <p:cond delay="0"/>
                                          </p:stCondLst>
                                        </p:cTn>
                                        <p:tgtEl>
                                          <p:spTgt spid="73"/>
                                        </p:tgtEl>
                                        <p:attrNameLst>
                                          <p:attrName>style.visibility</p:attrName>
                                        </p:attrNameLst>
                                      </p:cBhvr>
                                      <p:to>
                                        <p:strVal val="visible"/>
                                      </p:to>
                                    </p:set>
                                    <p:anim calcmode="lin" valueType="num">
                                      <p:cBhvr>
                                        <p:cTn id="145" dur="1000" fill="hold"/>
                                        <p:tgtEl>
                                          <p:spTgt spid="73"/>
                                        </p:tgtEl>
                                        <p:attrNameLst>
                                          <p:attrName>ppt_w</p:attrName>
                                        </p:attrNameLst>
                                      </p:cBhvr>
                                      <p:tavLst>
                                        <p:tav tm="0">
                                          <p:val>
                                            <p:fltVal val="0"/>
                                          </p:val>
                                        </p:tav>
                                        <p:tav tm="100000">
                                          <p:val>
                                            <p:strVal val="#ppt_w"/>
                                          </p:val>
                                        </p:tav>
                                      </p:tavLst>
                                    </p:anim>
                                    <p:anim calcmode="lin" valueType="num">
                                      <p:cBhvr>
                                        <p:cTn id="146" dur="1000" fill="hold"/>
                                        <p:tgtEl>
                                          <p:spTgt spid="73"/>
                                        </p:tgtEl>
                                        <p:attrNameLst>
                                          <p:attrName>ppt_h</p:attrName>
                                        </p:attrNameLst>
                                      </p:cBhvr>
                                      <p:tavLst>
                                        <p:tav tm="0">
                                          <p:val>
                                            <p:fltVal val="0"/>
                                          </p:val>
                                        </p:tav>
                                        <p:tav tm="100000">
                                          <p:val>
                                            <p:strVal val="#ppt_h"/>
                                          </p:val>
                                        </p:tav>
                                      </p:tavLst>
                                    </p:anim>
                                    <p:anim calcmode="lin" valueType="num">
                                      <p:cBhvr>
                                        <p:cTn id="147" dur="1000" fill="hold"/>
                                        <p:tgtEl>
                                          <p:spTgt spid="73"/>
                                        </p:tgtEl>
                                        <p:attrNameLst>
                                          <p:attrName>style.rotation</p:attrName>
                                        </p:attrNameLst>
                                      </p:cBhvr>
                                      <p:tavLst>
                                        <p:tav tm="0">
                                          <p:val>
                                            <p:fltVal val="90"/>
                                          </p:val>
                                        </p:tav>
                                        <p:tav tm="100000">
                                          <p:val>
                                            <p:fltVal val="0"/>
                                          </p:val>
                                        </p:tav>
                                      </p:tavLst>
                                    </p:anim>
                                    <p:animEffect transition="in" filter="fade">
                                      <p:cBhvr>
                                        <p:cTn id="148" dur="1000"/>
                                        <p:tgtEl>
                                          <p:spTgt spid="73"/>
                                        </p:tgtEl>
                                      </p:cBhvr>
                                    </p:animEffect>
                                  </p:childTnLst>
                                </p:cTn>
                              </p:par>
                              <p:par>
                                <p:cTn id="149" presetID="31" presetClass="entr" presetSubtype="0" fill="hold" grpId="0" nodeType="withEffect">
                                  <p:stCondLst>
                                    <p:cond delay="0"/>
                                  </p:stCondLst>
                                  <p:childTnLst>
                                    <p:set>
                                      <p:cBhvr>
                                        <p:cTn id="150" dur="1" fill="hold">
                                          <p:stCondLst>
                                            <p:cond delay="0"/>
                                          </p:stCondLst>
                                        </p:cTn>
                                        <p:tgtEl>
                                          <p:spTgt spid="74"/>
                                        </p:tgtEl>
                                        <p:attrNameLst>
                                          <p:attrName>style.visibility</p:attrName>
                                        </p:attrNameLst>
                                      </p:cBhvr>
                                      <p:to>
                                        <p:strVal val="visible"/>
                                      </p:to>
                                    </p:set>
                                    <p:anim calcmode="lin" valueType="num">
                                      <p:cBhvr>
                                        <p:cTn id="151" dur="1000" fill="hold"/>
                                        <p:tgtEl>
                                          <p:spTgt spid="74"/>
                                        </p:tgtEl>
                                        <p:attrNameLst>
                                          <p:attrName>ppt_w</p:attrName>
                                        </p:attrNameLst>
                                      </p:cBhvr>
                                      <p:tavLst>
                                        <p:tav tm="0">
                                          <p:val>
                                            <p:fltVal val="0"/>
                                          </p:val>
                                        </p:tav>
                                        <p:tav tm="100000">
                                          <p:val>
                                            <p:strVal val="#ppt_w"/>
                                          </p:val>
                                        </p:tav>
                                      </p:tavLst>
                                    </p:anim>
                                    <p:anim calcmode="lin" valueType="num">
                                      <p:cBhvr>
                                        <p:cTn id="152" dur="1000" fill="hold"/>
                                        <p:tgtEl>
                                          <p:spTgt spid="74"/>
                                        </p:tgtEl>
                                        <p:attrNameLst>
                                          <p:attrName>ppt_h</p:attrName>
                                        </p:attrNameLst>
                                      </p:cBhvr>
                                      <p:tavLst>
                                        <p:tav tm="0">
                                          <p:val>
                                            <p:fltVal val="0"/>
                                          </p:val>
                                        </p:tav>
                                        <p:tav tm="100000">
                                          <p:val>
                                            <p:strVal val="#ppt_h"/>
                                          </p:val>
                                        </p:tav>
                                      </p:tavLst>
                                    </p:anim>
                                    <p:anim calcmode="lin" valueType="num">
                                      <p:cBhvr>
                                        <p:cTn id="153" dur="1000" fill="hold"/>
                                        <p:tgtEl>
                                          <p:spTgt spid="74"/>
                                        </p:tgtEl>
                                        <p:attrNameLst>
                                          <p:attrName>style.rotation</p:attrName>
                                        </p:attrNameLst>
                                      </p:cBhvr>
                                      <p:tavLst>
                                        <p:tav tm="0">
                                          <p:val>
                                            <p:fltVal val="90"/>
                                          </p:val>
                                        </p:tav>
                                        <p:tav tm="100000">
                                          <p:val>
                                            <p:fltVal val="0"/>
                                          </p:val>
                                        </p:tav>
                                      </p:tavLst>
                                    </p:anim>
                                    <p:animEffect transition="in" filter="fade">
                                      <p:cBhvr>
                                        <p:cTn id="154" dur="1000"/>
                                        <p:tgtEl>
                                          <p:spTgt spid="74"/>
                                        </p:tgtEl>
                                      </p:cBhvr>
                                    </p:animEffect>
                                  </p:childTnLst>
                                </p:cTn>
                              </p:par>
                              <p:par>
                                <p:cTn id="155" presetID="31" presetClass="entr" presetSubtype="0" fill="hold" grpId="0" nodeType="withEffect">
                                  <p:stCondLst>
                                    <p:cond delay="0"/>
                                  </p:stCondLst>
                                  <p:childTnLst>
                                    <p:set>
                                      <p:cBhvr>
                                        <p:cTn id="156" dur="1" fill="hold">
                                          <p:stCondLst>
                                            <p:cond delay="0"/>
                                          </p:stCondLst>
                                        </p:cTn>
                                        <p:tgtEl>
                                          <p:spTgt spid="75"/>
                                        </p:tgtEl>
                                        <p:attrNameLst>
                                          <p:attrName>style.visibility</p:attrName>
                                        </p:attrNameLst>
                                      </p:cBhvr>
                                      <p:to>
                                        <p:strVal val="visible"/>
                                      </p:to>
                                    </p:set>
                                    <p:anim calcmode="lin" valueType="num">
                                      <p:cBhvr>
                                        <p:cTn id="157" dur="1000" fill="hold"/>
                                        <p:tgtEl>
                                          <p:spTgt spid="75"/>
                                        </p:tgtEl>
                                        <p:attrNameLst>
                                          <p:attrName>ppt_w</p:attrName>
                                        </p:attrNameLst>
                                      </p:cBhvr>
                                      <p:tavLst>
                                        <p:tav tm="0">
                                          <p:val>
                                            <p:fltVal val="0"/>
                                          </p:val>
                                        </p:tav>
                                        <p:tav tm="100000">
                                          <p:val>
                                            <p:strVal val="#ppt_w"/>
                                          </p:val>
                                        </p:tav>
                                      </p:tavLst>
                                    </p:anim>
                                    <p:anim calcmode="lin" valueType="num">
                                      <p:cBhvr>
                                        <p:cTn id="158" dur="1000" fill="hold"/>
                                        <p:tgtEl>
                                          <p:spTgt spid="75"/>
                                        </p:tgtEl>
                                        <p:attrNameLst>
                                          <p:attrName>ppt_h</p:attrName>
                                        </p:attrNameLst>
                                      </p:cBhvr>
                                      <p:tavLst>
                                        <p:tav tm="0">
                                          <p:val>
                                            <p:fltVal val="0"/>
                                          </p:val>
                                        </p:tav>
                                        <p:tav tm="100000">
                                          <p:val>
                                            <p:strVal val="#ppt_h"/>
                                          </p:val>
                                        </p:tav>
                                      </p:tavLst>
                                    </p:anim>
                                    <p:anim calcmode="lin" valueType="num">
                                      <p:cBhvr>
                                        <p:cTn id="159" dur="1000" fill="hold"/>
                                        <p:tgtEl>
                                          <p:spTgt spid="75"/>
                                        </p:tgtEl>
                                        <p:attrNameLst>
                                          <p:attrName>style.rotation</p:attrName>
                                        </p:attrNameLst>
                                      </p:cBhvr>
                                      <p:tavLst>
                                        <p:tav tm="0">
                                          <p:val>
                                            <p:fltVal val="90"/>
                                          </p:val>
                                        </p:tav>
                                        <p:tav tm="100000">
                                          <p:val>
                                            <p:fltVal val="0"/>
                                          </p:val>
                                        </p:tav>
                                      </p:tavLst>
                                    </p:anim>
                                    <p:animEffect transition="in" filter="fade">
                                      <p:cBhvr>
                                        <p:cTn id="160" dur="1000"/>
                                        <p:tgtEl>
                                          <p:spTgt spid="75"/>
                                        </p:tgtEl>
                                      </p:cBhvr>
                                    </p:animEffect>
                                  </p:childTnLst>
                                </p:cTn>
                              </p:par>
                              <p:par>
                                <p:cTn id="161" presetID="31" presetClass="entr" presetSubtype="0" fill="hold" grpId="0" nodeType="withEffect">
                                  <p:stCondLst>
                                    <p:cond delay="0"/>
                                  </p:stCondLst>
                                  <p:childTnLst>
                                    <p:set>
                                      <p:cBhvr>
                                        <p:cTn id="162" dur="1" fill="hold">
                                          <p:stCondLst>
                                            <p:cond delay="0"/>
                                          </p:stCondLst>
                                        </p:cTn>
                                        <p:tgtEl>
                                          <p:spTgt spid="76"/>
                                        </p:tgtEl>
                                        <p:attrNameLst>
                                          <p:attrName>style.visibility</p:attrName>
                                        </p:attrNameLst>
                                      </p:cBhvr>
                                      <p:to>
                                        <p:strVal val="visible"/>
                                      </p:to>
                                    </p:set>
                                    <p:anim calcmode="lin" valueType="num">
                                      <p:cBhvr>
                                        <p:cTn id="163" dur="1000" fill="hold"/>
                                        <p:tgtEl>
                                          <p:spTgt spid="76"/>
                                        </p:tgtEl>
                                        <p:attrNameLst>
                                          <p:attrName>ppt_w</p:attrName>
                                        </p:attrNameLst>
                                      </p:cBhvr>
                                      <p:tavLst>
                                        <p:tav tm="0">
                                          <p:val>
                                            <p:fltVal val="0"/>
                                          </p:val>
                                        </p:tav>
                                        <p:tav tm="100000">
                                          <p:val>
                                            <p:strVal val="#ppt_w"/>
                                          </p:val>
                                        </p:tav>
                                      </p:tavLst>
                                    </p:anim>
                                    <p:anim calcmode="lin" valueType="num">
                                      <p:cBhvr>
                                        <p:cTn id="164" dur="1000" fill="hold"/>
                                        <p:tgtEl>
                                          <p:spTgt spid="76"/>
                                        </p:tgtEl>
                                        <p:attrNameLst>
                                          <p:attrName>ppt_h</p:attrName>
                                        </p:attrNameLst>
                                      </p:cBhvr>
                                      <p:tavLst>
                                        <p:tav tm="0">
                                          <p:val>
                                            <p:fltVal val="0"/>
                                          </p:val>
                                        </p:tav>
                                        <p:tav tm="100000">
                                          <p:val>
                                            <p:strVal val="#ppt_h"/>
                                          </p:val>
                                        </p:tav>
                                      </p:tavLst>
                                    </p:anim>
                                    <p:anim calcmode="lin" valueType="num">
                                      <p:cBhvr>
                                        <p:cTn id="165" dur="1000" fill="hold"/>
                                        <p:tgtEl>
                                          <p:spTgt spid="76"/>
                                        </p:tgtEl>
                                        <p:attrNameLst>
                                          <p:attrName>style.rotation</p:attrName>
                                        </p:attrNameLst>
                                      </p:cBhvr>
                                      <p:tavLst>
                                        <p:tav tm="0">
                                          <p:val>
                                            <p:fltVal val="90"/>
                                          </p:val>
                                        </p:tav>
                                        <p:tav tm="100000">
                                          <p:val>
                                            <p:fltVal val="0"/>
                                          </p:val>
                                        </p:tav>
                                      </p:tavLst>
                                    </p:anim>
                                    <p:animEffect transition="in" filter="fade">
                                      <p:cBhvr>
                                        <p:cTn id="166" dur="1000"/>
                                        <p:tgtEl>
                                          <p:spTgt spid="76"/>
                                        </p:tgtEl>
                                      </p:cBhvr>
                                    </p:animEffect>
                                  </p:childTnLst>
                                </p:cTn>
                              </p:par>
                              <p:par>
                                <p:cTn id="167" presetID="31" presetClass="entr" presetSubtype="0" fill="hold" grpId="0" nodeType="withEffect">
                                  <p:stCondLst>
                                    <p:cond delay="0"/>
                                  </p:stCondLst>
                                  <p:childTnLst>
                                    <p:set>
                                      <p:cBhvr>
                                        <p:cTn id="168" dur="1" fill="hold">
                                          <p:stCondLst>
                                            <p:cond delay="0"/>
                                          </p:stCondLst>
                                        </p:cTn>
                                        <p:tgtEl>
                                          <p:spTgt spid="77"/>
                                        </p:tgtEl>
                                        <p:attrNameLst>
                                          <p:attrName>style.visibility</p:attrName>
                                        </p:attrNameLst>
                                      </p:cBhvr>
                                      <p:to>
                                        <p:strVal val="visible"/>
                                      </p:to>
                                    </p:set>
                                    <p:anim calcmode="lin" valueType="num">
                                      <p:cBhvr>
                                        <p:cTn id="169" dur="1000" fill="hold"/>
                                        <p:tgtEl>
                                          <p:spTgt spid="77"/>
                                        </p:tgtEl>
                                        <p:attrNameLst>
                                          <p:attrName>ppt_w</p:attrName>
                                        </p:attrNameLst>
                                      </p:cBhvr>
                                      <p:tavLst>
                                        <p:tav tm="0">
                                          <p:val>
                                            <p:fltVal val="0"/>
                                          </p:val>
                                        </p:tav>
                                        <p:tav tm="100000">
                                          <p:val>
                                            <p:strVal val="#ppt_w"/>
                                          </p:val>
                                        </p:tav>
                                      </p:tavLst>
                                    </p:anim>
                                    <p:anim calcmode="lin" valueType="num">
                                      <p:cBhvr>
                                        <p:cTn id="170" dur="1000" fill="hold"/>
                                        <p:tgtEl>
                                          <p:spTgt spid="77"/>
                                        </p:tgtEl>
                                        <p:attrNameLst>
                                          <p:attrName>ppt_h</p:attrName>
                                        </p:attrNameLst>
                                      </p:cBhvr>
                                      <p:tavLst>
                                        <p:tav tm="0">
                                          <p:val>
                                            <p:fltVal val="0"/>
                                          </p:val>
                                        </p:tav>
                                        <p:tav tm="100000">
                                          <p:val>
                                            <p:strVal val="#ppt_h"/>
                                          </p:val>
                                        </p:tav>
                                      </p:tavLst>
                                    </p:anim>
                                    <p:anim calcmode="lin" valueType="num">
                                      <p:cBhvr>
                                        <p:cTn id="171" dur="1000" fill="hold"/>
                                        <p:tgtEl>
                                          <p:spTgt spid="77"/>
                                        </p:tgtEl>
                                        <p:attrNameLst>
                                          <p:attrName>style.rotation</p:attrName>
                                        </p:attrNameLst>
                                      </p:cBhvr>
                                      <p:tavLst>
                                        <p:tav tm="0">
                                          <p:val>
                                            <p:fltVal val="90"/>
                                          </p:val>
                                        </p:tav>
                                        <p:tav tm="100000">
                                          <p:val>
                                            <p:fltVal val="0"/>
                                          </p:val>
                                        </p:tav>
                                      </p:tavLst>
                                    </p:anim>
                                    <p:animEffect transition="in" filter="fade">
                                      <p:cBhvr>
                                        <p:cTn id="172" dur="1000"/>
                                        <p:tgtEl>
                                          <p:spTgt spid="77"/>
                                        </p:tgtEl>
                                      </p:cBhvr>
                                    </p:animEffect>
                                  </p:childTnLst>
                                </p:cTn>
                              </p:par>
                              <p:par>
                                <p:cTn id="173" presetID="31" presetClass="entr" presetSubtype="0" fill="hold" grpId="0" nodeType="withEffect">
                                  <p:stCondLst>
                                    <p:cond delay="0"/>
                                  </p:stCondLst>
                                  <p:childTnLst>
                                    <p:set>
                                      <p:cBhvr>
                                        <p:cTn id="174" dur="1" fill="hold">
                                          <p:stCondLst>
                                            <p:cond delay="0"/>
                                          </p:stCondLst>
                                        </p:cTn>
                                        <p:tgtEl>
                                          <p:spTgt spid="78"/>
                                        </p:tgtEl>
                                        <p:attrNameLst>
                                          <p:attrName>style.visibility</p:attrName>
                                        </p:attrNameLst>
                                      </p:cBhvr>
                                      <p:to>
                                        <p:strVal val="visible"/>
                                      </p:to>
                                    </p:set>
                                    <p:anim calcmode="lin" valueType="num">
                                      <p:cBhvr>
                                        <p:cTn id="175" dur="1000" fill="hold"/>
                                        <p:tgtEl>
                                          <p:spTgt spid="78"/>
                                        </p:tgtEl>
                                        <p:attrNameLst>
                                          <p:attrName>ppt_w</p:attrName>
                                        </p:attrNameLst>
                                      </p:cBhvr>
                                      <p:tavLst>
                                        <p:tav tm="0">
                                          <p:val>
                                            <p:fltVal val="0"/>
                                          </p:val>
                                        </p:tav>
                                        <p:tav tm="100000">
                                          <p:val>
                                            <p:strVal val="#ppt_w"/>
                                          </p:val>
                                        </p:tav>
                                      </p:tavLst>
                                    </p:anim>
                                    <p:anim calcmode="lin" valueType="num">
                                      <p:cBhvr>
                                        <p:cTn id="176" dur="1000" fill="hold"/>
                                        <p:tgtEl>
                                          <p:spTgt spid="78"/>
                                        </p:tgtEl>
                                        <p:attrNameLst>
                                          <p:attrName>ppt_h</p:attrName>
                                        </p:attrNameLst>
                                      </p:cBhvr>
                                      <p:tavLst>
                                        <p:tav tm="0">
                                          <p:val>
                                            <p:fltVal val="0"/>
                                          </p:val>
                                        </p:tav>
                                        <p:tav tm="100000">
                                          <p:val>
                                            <p:strVal val="#ppt_h"/>
                                          </p:val>
                                        </p:tav>
                                      </p:tavLst>
                                    </p:anim>
                                    <p:anim calcmode="lin" valueType="num">
                                      <p:cBhvr>
                                        <p:cTn id="177" dur="1000" fill="hold"/>
                                        <p:tgtEl>
                                          <p:spTgt spid="78"/>
                                        </p:tgtEl>
                                        <p:attrNameLst>
                                          <p:attrName>style.rotation</p:attrName>
                                        </p:attrNameLst>
                                      </p:cBhvr>
                                      <p:tavLst>
                                        <p:tav tm="0">
                                          <p:val>
                                            <p:fltVal val="90"/>
                                          </p:val>
                                        </p:tav>
                                        <p:tav tm="100000">
                                          <p:val>
                                            <p:fltVal val="0"/>
                                          </p:val>
                                        </p:tav>
                                      </p:tavLst>
                                    </p:anim>
                                    <p:animEffect transition="in" filter="fade">
                                      <p:cBhvr>
                                        <p:cTn id="178" dur="1000"/>
                                        <p:tgtEl>
                                          <p:spTgt spid="78"/>
                                        </p:tgtEl>
                                      </p:cBhvr>
                                    </p:animEffect>
                                  </p:childTnLst>
                                </p:cTn>
                              </p:par>
                              <p:par>
                                <p:cTn id="179" presetID="31" presetClass="entr" presetSubtype="0" fill="hold" grpId="0" nodeType="withEffect">
                                  <p:stCondLst>
                                    <p:cond delay="0"/>
                                  </p:stCondLst>
                                  <p:childTnLst>
                                    <p:set>
                                      <p:cBhvr>
                                        <p:cTn id="180" dur="1" fill="hold">
                                          <p:stCondLst>
                                            <p:cond delay="0"/>
                                          </p:stCondLst>
                                        </p:cTn>
                                        <p:tgtEl>
                                          <p:spTgt spid="79"/>
                                        </p:tgtEl>
                                        <p:attrNameLst>
                                          <p:attrName>style.visibility</p:attrName>
                                        </p:attrNameLst>
                                      </p:cBhvr>
                                      <p:to>
                                        <p:strVal val="visible"/>
                                      </p:to>
                                    </p:set>
                                    <p:anim calcmode="lin" valueType="num">
                                      <p:cBhvr>
                                        <p:cTn id="181" dur="1000" fill="hold"/>
                                        <p:tgtEl>
                                          <p:spTgt spid="79"/>
                                        </p:tgtEl>
                                        <p:attrNameLst>
                                          <p:attrName>ppt_w</p:attrName>
                                        </p:attrNameLst>
                                      </p:cBhvr>
                                      <p:tavLst>
                                        <p:tav tm="0">
                                          <p:val>
                                            <p:fltVal val="0"/>
                                          </p:val>
                                        </p:tav>
                                        <p:tav tm="100000">
                                          <p:val>
                                            <p:strVal val="#ppt_w"/>
                                          </p:val>
                                        </p:tav>
                                      </p:tavLst>
                                    </p:anim>
                                    <p:anim calcmode="lin" valueType="num">
                                      <p:cBhvr>
                                        <p:cTn id="182" dur="1000" fill="hold"/>
                                        <p:tgtEl>
                                          <p:spTgt spid="79"/>
                                        </p:tgtEl>
                                        <p:attrNameLst>
                                          <p:attrName>ppt_h</p:attrName>
                                        </p:attrNameLst>
                                      </p:cBhvr>
                                      <p:tavLst>
                                        <p:tav tm="0">
                                          <p:val>
                                            <p:fltVal val="0"/>
                                          </p:val>
                                        </p:tav>
                                        <p:tav tm="100000">
                                          <p:val>
                                            <p:strVal val="#ppt_h"/>
                                          </p:val>
                                        </p:tav>
                                      </p:tavLst>
                                    </p:anim>
                                    <p:anim calcmode="lin" valueType="num">
                                      <p:cBhvr>
                                        <p:cTn id="183" dur="1000" fill="hold"/>
                                        <p:tgtEl>
                                          <p:spTgt spid="79"/>
                                        </p:tgtEl>
                                        <p:attrNameLst>
                                          <p:attrName>style.rotation</p:attrName>
                                        </p:attrNameLst>
                                      </p:cBhvr>
                                      <p:tavLst>
                                        <p:tav tm="0">
                                          <p:val>
                                            <p:fltVal val="90"/>
                                          </p:val>
                                        </p:tav>
                                        <p:tav tm="100000">
                                          <p:val>
                                            <p:fltVal val="0"/>
                                          </p:val>
                                        </p:tav>
                                      </p:tavLst>
                                    </p:anim>
                                    <p:animEffect transition="in" filter="fade">
                                      <p:cBhvr>
                                        <p:cTn id="184" dur="1000"/>
                                        <p:tgtEl>
                                          <p:spTgt spid="79"/>
                                        </p:tgtEl>
                                      </p:cBhvr>
                                    </p:animEffect>
                                  </p:childTnLst>
                                </p:cTn>
                              </p:par>
                              <p:par>
                                <p:cTn id="185" presetID="31" presetClass="entr" presetSubtype="0" fill="hold" grpId="0" nodeType="withEffect">
                                  <p:stCondLst>
                                    <p:cond delay="0"/>
                                  </p:stCondLst>
                                  <p:childTnLst>
                                    <p:set>
                                      <p:cBhvr>
                                        <p:cTn id="186" dur="1" fill="hold">
                                          <p:stCondLst>
                                            <p:cond delay="0"/>
                                          </p:stCondLst>
                                        </p:cTn>
                                        <p:tgtEl>
                                          <p:spTgt spid="80"/>
                                        </p:tgtEl>
                                        <p:attrNameLst>
                                          <p:attrName>style.visibility</p:attrName>
                                        </p:attrNameLst>
                                      </p:cBhvr>
                                      <p:to>
                                        <p:strVal val="visible"/>
                                      </p:to>
                                    </p:set>
                                    <p:anim calcmode="lin" valueType="num">
                                      <p:cBhvr>
                                        <p:cTn id="187" dur="1000" fill="hold"/>
                                        <p:tgtEl>
                                          <p:spTgt spid="80"/>
                                        </p:tgtEl>
                                        <p:attrNameLst>
                                          <p:attrName>ppt_w</p:attrName>
                                        </p:attrNameLst>
                                      </p:cBhvr>
                                      <p:tavLst>
                                        <p:tav tm="0">
                                          <p:val>
                                            <p:fltVal val="0"/>
                                          </p:val>
                                        </p:tav>
                                        <p:tav tm="100000">
                                          <p:val>
                                            <p:strVal val="#ppt_w"/>
                                          </p:val>
                                        </p:tav>
                                      </p:tavLst>
                                    </p:anim>
                                    <p:anim calcmode="lin" valueType="num">
                                      <p:cBhvr>
                                        <p:cTn id="188" dur="1000" fill="hold"/>
                                        <p:tgtEl>
                                          <p:spTgt spid="80"/>
                                        </p:tgtEl>
                                        <p:attrNameLst>
                                          <p:attrName>ppt_h</p:attrName>
                                        </p:attrNameLst>
                                      </p:cBhvr>
                                      <p:tavLst>
                                        <p:tav tm="0">
                                          <p:val>
                                            <p:fltVal val="0"/>
                                          </p:val>
                                        </p:tav>
                                        <p:tav tm="100000">
                                          <p:val>
                                            <p:strVal val="#ppt_h"/>
                                          </p:val>
                                        </p:tav>
                                      </p:tavLst>
                                    </p:anim>
                                    <p:anim calcmode="lin" valueType="num">
                                      <p:cBhvr>
                                        <p:cTn id="189" dur="1000" fill="hold"/>
                                        <p:tgtEl>
                                          <p:spTgt spid="80"/>
                                        </p:tgtEl>
                                        <p:attrNameLst>
                                          <p:attrName>style.rotation</p:attrName>
                                        </p:attrNameLst>
                                      </p:cBhvr>
                                      <p:tavLst>
                                        <p:tav tm="0">
                                          <p:val>
                                            <p:fltVal val="90"/>
                                          </p:val>
                                        </p:tav>
                                        <p:tav tm="100000">
                                          <p:val>
                                            <p:fltVal val="0"/>
                                          </p:val>
                                        </p:tav>
                                      </p:tavLst>
                                    </p:anim>
                                    <p:animEffect transition="in" filter="fade">
                                      <p:cBhvr>
                                        <p:cTn id="190" dur="1000"/>
                                        <p:tgtEl>
                                          <p:spTgt spid="80"/>
                                        </p:tgtEl>
                                      </p:cBhvr>
                                    </p:animEffect>
                                  </p:childTnLst>
                                </p:cTn>
                              </p:par>
                              <p:par>
                                <p:cTn id="191" presetID="31" presetClass="entr" presetSubtype="0" fill="hold" grpId="0" nodeType="withEffect">
                                  <p:stCondLst>
                                    <p:cond delay="0"/>
                                  </p:stCondLst>
                                  <p:childTnLst>
                                    <p:set>
                                      <p:cBhvr>
                                        <p:cTn id="192" dur="1" fill="hold">
                                          <p:stCondLst>
                                            <p:cond delay="0"/>
                                          </p:stCondLst>
                                        </p:cTn>
                                        <p:tgtEl>
                                          <p:spTgt spid="81"/>
                                        </p:tgtEl>
                                        <p:attrNameLst>
                                          <p:attrName>style.visibility</p:attrName>
                                        </p:attrNameLst>
                                      </p:cBhvr>
                                      <p:to>
                                        <p:strVal val="visible"/>
                                      </p:to>
                                    </p:set>
                                    <p:anim calcmode="lin" valueType="num">
                                      <p:cBhvr>
                                        <p:cTn id="193" dur="1000" fill="hold"/>
                                        <p:tgtEl>
                                          <p:spTgt spid="81"/>
                                        </p:tgtEl>
                                        <p:attrNameLst>
                                          <p:attrName>ppt_w</p:attrName>
                                        </p:attrNameLst>
                                      </p:cBhvr>
                                      <p:tavLst>
                                        <p:tav tm="0">
                                          <p:val>
                                            <p:fltVal val="0"/>
                                          </p:val>
                                        </p:tav>
                                        <p:tav tm="100000">
                                          <p:val>
                                            <p:strVal val="#ppt_w"/>
                                          </p:val>
                                        </p:tav>
                                      </p:tavLst>
                                    </p:anim>
                                    <p:anim calcmode="lin" valueType="num">
                                      <p:cBhvr>
                                        <p:cTn id="194" dur="1000" fill="hold"/>
                                        <p:tgtEl>
                                          <p:spTgt spid="81"/>
                                        </p:tgtEl>
                                        <p:attrNameLst>
                                          <p:attrName>ppt_h</p:attrName>
                                        </p:attrNameLst>
                                      </p:cBhvr>
                                      <p:tavLst>
                                        <p:tav tm="0">
                                          <p:val>
                                            <p:fltVal val="0"/>
                                          </p:val>
                                        </p:tav>
                                        <p:tav tm="100000">
                                          <p:val>
                                            <p:strVal val="#ppt_h"/>
                                          </p:val>
                                        </p:tav>
                                      </p:tavLst>
                                    </p:anim>
                                    <p:anim calcmode="lin" valueType="num">
                                      <p:cBhvr>
                                        <p:cTn id="195" dur="1000" fill="hold"/>
                                        <p:tgtEl>
                                          <p:spTgt spid="81"/>
                                        </p:tgtEl>
                                        <p:attrNameLst>
                                          <p:attrName>style.rotation</p:attrName>
                                        </p:attrNameLst>
                                      </p:cBhvr>
                                      <p:tavLst>
                                        <p:tav tm="0">
                                          <p:val>
                                            <p:fltVal val="90"/>
                                          </p:val>
                                        </p:tav>
                                        <p:tav tm="100000">
                                          <p:val>
                                            <p:fltVal val="0"/>
                                          </p:val>
                                        </p:tav>
                                      </p:tavLst>
                                    </p:anim>
                                    <p:animEffect transition="in" filter="fade">
                                      <p:cBhvr>
                                        <p:cTn id="196" dur="1000"/>
                                        <p:tgtEl>
                                          <p:spTgt spid="81"/>
                                        </p:tgtEl>
                                      </p:cBhvr>
                                    </p:animEffect>
                                  </p:childTnLst>
                                </p:cTn>
                              </p:par>
                              <p:par>
                                <p:cTn id="197" presetID="31" presetClass="entr" presetSubtype="0" fill="hold" grpId="0" nodeType="withEffect">
                                  <p:stCondLst>
                                    <p:cond delay="0"/>
                                  </p:stCondLst>
                                  <p:childTnLst>
                                    <p:set>
                                      <p:cBhvr>
                                        <p:cTn id="198" dur="1" fill="hold">
                                          <p:stCondLst>
                                            <p:cond delay="0"/>
                                          </p:stCondLst>
                                        </p:cTn>
                                        <p:tgtEl>
                                          <p:spTgt spid="82"/>
                                        </p:tgtEl>
                                        <p:attrNameLst>
                                          <p:attrName>style.visibility</p:attrName>
                                        </p:attrNameLst>
                                      </p:cBhvr>
                                      <p:to>
                                        <p:strVal val="visible"/>
                                      </p:to>
                                    </p:set>
                                    <p:anim calcmode="lin" valueType="num">
                                      <p:cBhvr>
                                        <p:cTn id="199" dur="1000" fill="hold"/>
                                        <p:tgtEl>
                                          <p:spTgt spid="82"/>
                                        </p:tgtEl>
                                        <p:attrNameLst>
                                          <p:attrName>ppt_w</p:attrName>
                                        </p:attrNameLst>
                                      </p:cBhvr>
                                      <p:tavLst>
                                        <p:tav tm="0">
                                          <p:val>
                                            <p:fltVal val="0"/>
                                          </p:val>
                                        </p:tav>
                                        <p:tav tm="100000">
                                          <p:val>
                                            <p:strVal val="#ppt_w"/>
                                          </p:val>
                                        </p:tav>
                                      </p:tavLst>
                                    </p:anim>
                                    <p:anim calcmode="lin" valueType="num">
                                      <p:cBhvr>
                                        <p:cTn id="200" dur="1000" fill="hold"/>
                                        <p:tgtEl>
                                          <p:spTgt spid="82"/>
                                        </p:tgtEl>
                                        <p:attrNameLst>
                                          <p:attrName>ppt_h</p:attrName>
                                        </p:attrNameLst>
                                      </p:cBhvr>
                                      <p:tavLst>
                                        <p:tav tm="0">
                                          <p:val>
                                            <p:fltVal val="0"/>
                                          </p:val>
                                        </p:tav>
                                        <p:tav tm="100000">
                                          <p:val>
                                            <p:strVal val="#ppt_h"/>
                                          </p:val>
                                        </p:tav>
                                      </p:tavLst>
                                    </p:anim>
                                    <p:anim calcmode="lin" valueType="num">
                                      <p:cBhvr>
                                        <p:cTn id="201" dur="1000" fill="hold"/>
                                        <p:tgtEl>
                                          <p:spTgt spid="82"/>
                                        </p:tgtEl>
                                        <p:attrNameLst>
                                          <p:attrName>style.rotation</p:attrName>
                                        </p:attrNameLst>
                                      </p:cBhvr>
                                      <p:tavLst>
                                        <p:tav tm="0">
                                          <p:val>
                                            <p:fltVal val="90"/>
                                          </p:val>
                                        </p:tav>
                                        <p:tav tm="100000">
                                          <p:val>
                                            <p:fltVal val="0"/>
                                          </p:val>
                                        </p:tav>
                                      </p:tavLst>
                                    </p:anim>
                                    <p:animEffect transition="in" filter="fade">
                                      <p:cBhvr>
                                        <p:cTn id="202" dur="1000"/>
                                        <p:tgtEl>
                                          <p:spTgt spid="82"/>
                                        </p:tgtEl>
                                      </p:cBhvr>
                                    </p:animEffect>
                                  </p:childTnLst>
                                </p:cTn>
                              </p:par>
                              <p:par>
                                <p:cTn id="203" presetID="31" presetClass="entr" presetSubtype="0" fill="hold" grpId="0" nodeType="withEffect">
                                  <p:stCondLst>
                                    <p:cond delay="0"/>
                                  </p:stCondLst>
                                  <p:childTnLst>
                                    <p:set>
                                      <p:cBhvr>
                                        <p:cTn id="204" dur="1" fill="hold">
                                          <p:stCondLst>
                                            <p:cond delay="0"/>
                                          </p:stCondLst>
                                        </p:cTn>
                                        <p:tgtEl>
                                          <p:spTgt spid="83"/>
                                        </p:tgtEl>
                                        <p:attrNameLst>
                                          <p:attrName>style.visibility</p:attrName>
                                        </p:attrNameLst>
                                      </p:cBhvr>
                                      <p:to>
                                        <p:strVal val="visible"/>
                                      </p:to>
                                    </p:set>
                                    <p:anim calcmode="lin" valueType="num">
                                      <p:cBhvr>
                                        <p:cTn id="205" dur="1000" fill="hold"/>
                                        <p:tgtEl>
                                          <p:spTgt spid="83"/>
                                        </p:tgtEl>
                                        <p:attrNameLst>
                                          <p:attrName>ppt_w</p:attrName>
                                        </p:attrNameLst>
                                      </p:cBhvr>
                                      <p:tavLst>
                                        <p:tav tm="0">
                                          <p:val>
                                            <p:fltVal val="0"/>
                                          </p:val>
                                        </p:tav>
                                        <p:tav tm="100000">
                                          <p:val>
                                            <p:strVal val="#ppt_w"/>
                                          </p:val>
                                        </p:tav>
                                      </p:tavLst>
                                    </p:anim>
                                    <p:anim calcmode="lin" valueType="num">
                                      <p:cBhvr>
                                        <p:cTn id="206" dur="1000" fill="hold"/>
                                        <p:tgtEl>
                                          <p:spTgt spid="83"/>
                                        </p:tgtEl>
                                        <p:attrNameLst>
                                          <p:attrName>ppt_h</p:attrName>
                                        </p:attrNameLst>
                                      </p:cBhvr>
                                      <p:tavLst>
                                        <p:tav tm="0">
                                          <p:val>
                                            <p:fltVal val="0"/>
                                          </p:val>
                                        </p:tav>
                                        <p:tav tm="100000">
                                          <p:val>
                                            <p:strVal val="#ppt_h"/>
                                          </p:val>
                                        </p:tav>
                                      </p:tavLst>
                                    </p:anim>
                                    <p:anim calcmode="lin" valueType="num">
                                      <p:cBhvr>
                                        <p:cTn id="207" dur="1000" fill="hold"/>
                                        <p:tgtEl>
                                          <p:spTgt spid="83"/>
                                        </p:tgtEl>
                                        <p:attrNameLst>
                                          <p:attrName>style.rotation</p:attrName>
                                        </p:attrNameLst>
                                      </p:cBhvr>
                                      <p:tavLst>
                                        <p:tav tm="0">
                                          <p:val>
                                            <p:fltVal val="90"/>
                                          </p:val>
                                        </p:tav>
                                        <p:tav tm="100000">
                                          <p:val>
                                            <p:fltVal val="0"/>
                                          </p:val>
                                        </p:tav>
                                      </p:tavLst>
                                    </p:anim>
                                    <p:animEffect transition="in" filter="fade">
                                      <p:cBhvr>
                                        <p:cTn id="208" dur="1000"/>
                                        <p:tgtEl>
                                          <p:spTgt spid="83"/>
                                        </p:tgtEl>
                                      </p:cBhvr>
                                    </p:animEffect>
                                  </p:childTnLst>
                                </p:cTn>
                              </p:par>
                              <p:par>
                                <p:cTn id="209" presetID="31" presetClass="entr" presetSubtype="0" fill="hold" grpId="0" nodeType="withEffect">
                                  <p:stCondLst>
                                    <p:cond delay="0"/>
                                  </p:stCondLst>
                                  <p:childTnLst>
                                    <p:set>
                                      <p:cBhvr>
                                        <p:cTn id="210" dur="1" fill="hold">
                                          <p:stCondLst>
                                            <p:cond delay="0"/>
                                          </p:stCondLst>
                                        </p:cTn>
                                        <p:tgtEl>
                                          <p:spTgt spid="84"/>
                                        </p:tgtEl>
                                        <p:attrNameLst>
                                          <p:attrName>style.visibility</p:attrName>
                                        </p:attrNameLst>
                                      </p:cBhvr>
                                      <p:to>
                                        <p:strVal val="visible"/>
                                      </p:to>
                                    </p:set>
                                    <p:anim calcmode="lin" valueType="num">
                                      <p:cBhvr>
                                        <p:cTn id="211" dur="1000" fill="hold"/>
                                        <p:tgtEl>
                                          <p:spTgt spid="84"/>
                                        </p:tgtEl>
                                        <p:attrNameLst>
                                          <p:attrName>ppt_w</p:attrName>
                                        </p:attrNameLst>
                                      </p:cBhvr>
                                      <p:tavLst>
                                        <p:tav tm="0">
                                          <p:val>
                                            <p:fltVal val="0"/>
                                          </p:val>
                                        </p:tav>
                                        <p:tav tm="100000">
                                          <p:val>
                                            <p:strVal val="#ppt_w"/>
                                          </p:val>
                                        </p:tav>
                                      </p:tavLst>
                                    </p:anim>
                                    <p:anim calcmode="lin" valueType="num">
                                      <p:cBhvr>
                                        <p:cTn id="212" dur="1000" fill="hold"/>
                                        <p:tgtEl>
                                          <p:spTgt spid="84"/>
                                        </p:tgtEl>
                                        <p:attrNameLst>
                                          <p:attrName>ppt_h</p:attrName>
                                        </p:attrNameLst>
                                      </p:cBhvr>
                                      <p:tavLst>
                                        <p:tav tm="0">
                                          <p:val>
                                            <p:fltVal val="0"/>
                                          </p:val>
                                        </p:tav>
                                        <p:tav tm="100000">
                                          <p:val>
                                            <p:strVal val="#ppt_h"/>
                                          </p:val>
                                        </p:tav>
                                      </p:tavLst>
                                    </p:anim>
                                    <p:anim calcmode="lin" valueType="num">
                                      <p:cBhvr>
                                        <p:cTn id="213" dur="1000" fill="hold"/>
                                        <p:tgtEl>
                                          <p:spTgt spid="84"/>
                                        </p:tgtEl>
                                        <p:attrNameLst>
                                          <p:attrName>style.rotation</p:attrName>
                                        </p:attrNameLst>
                                      </p:cBhvr>
                                      <p:tavLst>
                                        <p:tav tm="0">
                                          <p:val>
                                            <p:fltVal val="90"/>
                                          </p:val>
                                        </p:tav>
                                        <p:tav tm="100000">
                                          <p:val>
                                            <p:fltVal val="0"/>
                                          </p:val>
                                        </p:tav>
                                      </p:tavLst>
                                    </p:anim>
                                    <p:animEffect transition="in" filter="fade">
                                      <p:cBhvr>
                                        <p:cTn id="214" dur="1000"/>
                                        <p:tgtEl>
                                          <p:spTgt spid="84"/>
                                        </p:tgtEl>
                                      </p:cBhvr>
                                    </p:animEffect>
                                  </p:childTnLst>
                                </p:cTn>
                              </p:par>
                              <p:par>
                                <p:cTn id="215" presetID="31" presetClass="entr" presetSubtype="0" fill="hold" grpId="0" nodeType="withEffect">
                                  <p:stCondLst>
                                    <p:cond delay="0"/>
                                  </p:stCondLst>
                                  <p:childTnLst>
                                    <p:set>
                                      <p:cBhvr>
                                        <p:cTn id="216" dur="1" fill="hold">
                                          <p:stCondLst>
                                            <p:cond delay="0"/>
                                          </p:stCondLst>
                                        </p:cTn>
                                        <p:tgtEl>
                                          <p:spTgt spid="85"/>
                                        </p:tgtEl>
                                        <p:attrNameLst>
                                          <p:attrName>style.visibility</p:attrName>
                                        </p:attrNameLst>
                                      </p:cBhvr>
                                      <p:to>
                                        <p:strVal val="visible"/>
                                      </p:to>
                                    </p:set>
                                    <p:anim calcmode="lin" valueType="num">
                                      <p:cBhvr>
                                        <p:cTn id="217" dur="1000" fill="hold"/>
                                        <p:tgtEl>
                                          <p:spTgt spid="85"/>
                                        </p:tgtEl>
                                        <p:attrNameLst>
                                          <p:attrName>ppt_w</p:attrName>
                                        </p:attrNameLst>
                                      </p:cBhvr>
                                      <p:tavLst>
                                        <p:tav tm="0">
                                          <p:val>
                                            <p:fltVal val="0"/>
                                          </p:val>
                                        </p:tav>
                                        <p:tav tm="100000">
                                          <p:val>
                                            <p:strVal val="#ppt_w"/>
                                          </p:val>
                                        </p:tav>
                                      </p:tavLst>
                                    </p:anim>
                                    <p:anim calcmode="lin" valueType="num">
                                      <p:cBhvr>
                                        <p:cTn id="218" dur="1000" fill="hold"/>
                                        <p:tgtEl>
                                          <p:spTgt spid="85"/>
                                        </p:tgtEl>
                                        <p:attrNameLst>
                                          <p:attrName>ppt_h</p:attrName>
                                        </p:attrNameLst>
                                      </p:cBhvr>
                                      <p:tavLst>
                                        <p:tav tm="0">
                                          <p:val>
                                            <p:fltVal val="0"/>
                                          </p:val>
                                        </p:tav>
                                        <p:tav tm="100000">
                                          <p:val>
                                            <p:strVal val="#ppt_h"/>
                                          </p:val>
                                        </p:tav>
                                      </p:tavLst>
                                    </p:anim>
                                    <p:anim calcmode="lin" valueType="num">
                                      <p:cBhvr>
                                        <p:cTn id="219" dur="1000" fill="hold"/>
                                        <p:tgtEl>
                                          <p:spTgt spid="85"/>
                                        </p:tgtEl>
                                        <p:attrNameLst>
                                          <p:attrName>style.rotation</p:attrName>
                                        </p:attrNameLst>
                                      </p:cBhvr>
                                      <p:tavLst>
                                        <p:tav tm="0">
                                          <p:val>
                                            <p:fltVal val="90"/>
                                          </p:val>
                                        </p:tav>
                                        <p:tav tm="100000">
                                          <p:val>
                                            <p:fltVal val="0"/>
                                          </p:val>
                                        </p:tav>
                                      </p:tavLst>
                                    </p:anim>
                                    <p:animEffect transition="in" filter="fade">
                                      <p:cBhvr>
                                        <p:cTn id="220" dur="1000"/>
                                        <p:tgtEl>
                                          <p:spTgt spid="85"/>
                                        </p:tgtEl>
                                      </p:cBhvr>
                                    </p:animEffect>
                                  </p:childTnLst>
                                </p:cTn>
                              </p:par>
                              <p:par>
                                <p:cTn id="221" presetID="31" presetClass="entr" presetSubtype="0" fill="hold" grpId="0" nodeType="withEffect">
                                  <p:stCondLst>
                                    <p:cond delay="0"/>
                                  </p:stCondLst>
                                  <p:childTnLst>
                                    <p:set>
                                      <p:cBhvr>
                                        <p:cTn id="222" dur="1" fill="hold">
                                          <p:stCondLst>
                                            <p:cond delay="0"/>
                                          </p:stCondLst>
                                        </p:cTn>
                                        <p:tgtEl>
                                          <p:spTgt spid="86"/>
                                        </p:tgtEl>
                                        <p:attrNameLst>
                                          <p:attrName>style.visibility</p:attrName>
                                        </p:attrNameLst>
                                      </p:cBhvr>
                                      <p:to>
                                        <p:strVal val="visible"/>
                                      </p:to>
                                    </p:set>
                                    <p:anim calcmode="lin" valueType="num">
                                      <p:cBhvr>
                                        <p:cTn id="223" dur="1000" fill="hold"/>
                                        <p:tgtEl>
                                          <p:spTgt spid="86"/>
                                        </p:tgtEl>
                                        <p:attrNameLst>
                                          <p:attrName>ppt_w</p:attrName>
                                        </p:attrNameLst>
                                      </p:cBhvr>
                                      <p:tavLst>
                                        <p:tav tm="0">
                                          <p:val>
                                            <p:fltVal val="0"/>
                                          </p:val>
                                        </p:tav>
                                        <p:tav tm="100000">
                                          <p:val>
                                            <p:strVal val="#ppt_w"/>
                                          </p:val>
                                        </p:tav>
                                      </p:tavLst>
                                    </p:anim>
                                    <p:anim calcmode="lin" valueType="num">
                                      <p:cBhvr>
                                        <p:cTn id="224" dur="1000" fill="hold"/>
                                        <p:tgtEl>
                                          <p:spTgt spid="86"/>
                                        </p:tgtEl>
                                        <p:attrNameLst>
                                          <p:attrName>ppt_h</p:attrName>
                                        </p:attrNameLst>
                                      </p:cBhvr>
                                      <p:tavLst>
                                        <p:tav tm="0">
                                          <p:val>
                                            <p:fltVal val="0"/>
                                          </p:val>
                                        </p:tav>
                                        <p:tav tm="100000">
                                          <p:val>
                                            <p:strVal val="#ppt_h"/>
                                          </p:val>
                                        </p:tav>
                                      </p:tavLst>
                                    </p:anim>
                                    <p:anim calcmode="lin" valueType="num">
                                      <p:cBhvr>
                                        <p:cTn id="225" dur="1000" fill="hold"/>
                                        <p:tgtEl>
                                          <p:spTgt spid="86"/>
                                        </p:tgtEl>
                                        <p:attrNameLst>
                                          <p:attrName>style.rotation</p:attrName>
                                        </p:attrNameLst>
                                      </p:cBhvr>
                                      <p:tavLst>
                                        <p:tav tm="0">
                                          <p:val>
                                            <p:fltVal val="90"/>
                                          </p:val>
                                        </p:tav>
                                        <p:tav tm="100000">
                                          <p:val>
                                            <p:fltVal val="0"/>
                                          </p:val>
                                        </p:tav>
                                      </p:tavLst>
                                    </p:anim>
                                    <p:animEffect transition="in" filter="fade">
                                      <p:cBhvr>
                                        <p:cTn id="226" dur="1000"/>
                                        <p:tgtEl>
                                          <p:spTgt spid="86"/>
                                        </p:tgtEl>
                                      </p:cBhvr>
                                    </p:animEffect>
                                  </p:childTnLst>
                                </p:cTn>
                              </p:par>
                              <p:par>
                                <p:cTn id="227" presetID="31" presetClass="entr" presetSubtype="0" fill="hold" grpId="0" nodeType="withEffect">
                                  <p:stCondLst>
                                    <p:cond delay="0"/>
                                  </p:stCondLst>
                                  <p:childTnLst>
                                    <p:set>
                                      <p:cBhvr>
                                        <p:cTn id="228" dur="1" fill="hold">
                                          <p:stCondLst>
                                            <p:cond delay="0"/>
                                          </p:stCondLst>
                                        </p:cTn>
                                        <p:tgtEl>
                                          <p:spTgt spid="87"/>
                                        </p:tgtEl>
                                        <p:attrNameLst>
                                          <p:attrName>style.visibility</p:attrName>
                                        </p:attrNameLst>
                                      </p:cBhvr>
                                      <p:to>
                                        <p:strVal val="visible"/>
                                      </p:to>
                                    </p:set>
                                    <p:anim calcmode="lin" valueType="num">
                                      <p:cBhvr>
                                        <p:cTn id="229" dur="1000" fill="hold"/>
                                        <p:tgtEl>
                                          <p:spTgt spid="87"/>
                                        </p:tgtEl>
                                        <p:attrNameLst>
                                          <p:attrName>ppt_w</p:attrName>
                                        </p:attrNameLst>
                                      </p:cBhvr>
                                      <p:tavLst>
                                        <p:tav tm="0">
                                          <p:val>
                                            <p:fltVal val="0"/>
                                          </p:val>
                                        </p:tav>
                                        <p:tav tm="100000">
                                          <p:val>
                                            <p:strVal val="#ppt_w"/>
                                          </p:val>
                                        </p:tav>
                                      </p:tavLst>
                                    </p:anim>
                                    <p:anim calcmode="lin" valueType="num">
                                      <p:cBhvr>
                                        <p:cTn id="230" dur="1000" fill="hold"/>
                                        <p:tgtEl>
                                          <p:spTgt spid="87"/>
                                        </p:tgtEl>
                                        <p:attrNameLst>
                                          <p:attrName>ppt_h</p:attrName>
                                        </p:attrNameLst>
                                      </p:cBhvr>
                                      <p:tavLst>
                                        <p:tav tm="0">
                                          <p:val>
                                            <p:fltVal val="0"/>
                                          </p:val>
                                        </p:tav>
                                        <p:tav tm="100000">
                                          <p:val>
                                            <p:strVal val="#ppt_h"/>
                                          </p:val>
                                        </p:tav>
                                      </p:tavLst>
                                    </p:anim>
                                    <p:anim calcmode="lin" valueType="num">
                                      <p:cBhvr>
                                        <p:cTn id="231" dur="1000" fill="hold"/>
                                        <p:tgtEl>
                                          <p:spTgt spid="87"/>
                                        </p:tgtEl>
                                        <p:attrNameLst>
                                          <p:attrName>style.rotation</p:attrName>
                                        </p:attrNameLst>
                                      </p:cBhvr>
                                      <p:tavLst>
                                        <p:tav tm="0">
                                          <p:val>
                                            <p:fltVal val="90"/>
                                          </p:val>
                                        </p:tav>
                                        <p:tav tm="100000">
                                          <p:val>
                                            <p:fltVal val="0"/>
                                          </p:val>
                                        </p:tav>
                                      </p:tavLst>
                                    </p:anim>
                                    <p:animEffect transition="in" filter="fade">
                                      <p:cBhvr>
                                        <p:cTn id="232" dur="1000"/>
                                        <p:tgtEl>
                                          <p:spTgt spid="87"/>
                                        </p:tgtEl>
                                      </p:cBhvr>
                                    </p:animEffect>
                                  </p:childTnLst>
                                </p:cTn>
                              </p:par>
                              <p:par>
                                <p:cTn id="233" presetID="31" presetClass="entr" presetSubtype="0" fill="hold" grpId="0" nodeType="withEffect">
                                  <p:stCondLst>
                                    <p:cond delay="0"/>
                                  </p:stCondLst>
                                  <p:childTnLst>
                                    <p:set>
                                      <p:cBhvr>
                                        <p:cTn id="234" dur="1" fill="hold">
                                          <p:stCondLst>
                                            <p:cond delay="0"/>
                                          </p:stCondLst>
                                        </p:cTn>
                                        <p:tgtEl>
                                          <p:spTgt spid="88"/>
                                        </p:tgtEl>
                                        <p:attrNameLst>
                                          <p:attrName>style.visibility</p:attrName>
                                        </p:attrNameLst>
                                      </p:cBhvr>
                                      <p:to>
                                        <p:strVal val="visible"/>
                                      </p:to>
                                    </p:set>
                                    <p:anim calcmode="lin" valueType="num">
                                      <p:cBhvr>
                                        <p:cTn id="235" dur="1000" fill="hold"/>
                                        <p:tgtEl>
                                          <p:spTgt spid="88"/>
                                        </p:tgtEl>
                                        <p:attrNameLst>
                                          <p:attrName>ppt_w</p:attrName>
                                        </p:attrNameLst>
                                      </p:cBhvr>
                                      <p:tavLst>
                                        <p:tav tm="0">
                                          <p:val>
                                            <p:fltVal val="0"/>
                                          </p:val>
                                        </p:tav>
                                        <p:tav tm="100000">
                                          <p:val>
                                            <p:strVal val="#ppt_w"/>
                                          </p:val>
                                        </p:tav>
                                      </p:tavLst>
                                    </p:anim>
                                    <p:anim calcmode="lin" valueType="num">
                                      <p:cBhvr>
                                        <p:cTn id="236" dur="1000" fill="hold"/>
                                        <p:tgtEl>
                                          <p:spTgt spid="88"/>
                                        </p:tgtEl>
                                        <p:attrNameLst>
                                          <p:attrName>ppt_h</p:attrName>
                                        </p:attrNameLst>
                                      </p:cBhvr>
                                      <p:tavLst>
                                        <p:tav tm="0">
                                          <p:val>
                                            <p:fltVal val="0"/>
                                          </p:val>
                                        </p:tav>
                                        <p:tav tm="100000">
                                          <p:val>
                                            <p:strVal val="#ppt_h"/>
                                          </p:val>
                                        </p:tav>
                                      </p:tavLst>
                                    </p:anim>
                                    <p:anim calcmode="lin" valueType="num">
                                      <p:cBhvr>
                                        <p:cTn id="237" dur="1000" fill="hold"/>
                                        <p:tgtEl>
                                          <p:spTgt spid="88"/>
                                        </p:tgtEl>
                                        <p:attrNameLst>
                                          <p:attrName>style.rotation</p:attrName>
                                        </p:attrNameLst>
                                      </p:cBhvr>
                                      <p:tavLst>
                                        <p:tav tm="0">
                                          <p:val>
                                            <p:fltVal val="90"/>
                                          </p:val>
                                        </p:tav>
                                        <p:tav tm="100000">
                                          <p:val>
                                            <p:fltVal val="0"/>
                                          </p:val>
                                        </p:tav>
                                      </p:tavLst>
                                    </p:anim>
                                    <p:animEffect transition="in" filter="fade">
                                      <p:cBhvr>
                                        <p:cTn id="238" dur="1000"/>
                                        <p:tgtEl>
                                          <p:spTgt spid="88"/>
                                        </p:tgtEl>
                                      </p:cBhvr>
                                    </p:animEffect>
                                  </p:childTnLst>
                                </p:cTn>
                              </p:par>
                              <p:par>
                                <p:cTn id="239" presetID="31" presetClass="entr" presetSubtype="0" fill="hold" grpId="0" nodeType="withEffect">
                                  <p:stCondLst>
                                    <p:cond delay="0"/>
                                  </p:stCondLst>
                                  <p:childTnLst>
                                    <p:set>
                                      <p:cBhvr>
                                        <p:cTn id="240" dur="1" fill="hold">
                                          <p:stCondLst>
                                            <p:cond delay="0"/>
                                          </p:stCondLst>
                                        </p:cTn>
                                        <p:tgtEl>
                                          <p:spTgt spid="89"/>
                                        </p:tgtEl>
                                        <p:attrNameLst>
                                          <p:attrName>style.visibility</p:attrName>
                                        </p:attrNameLst>
                                      </p:cBhvr>
                                      <p:to>
                                        <p:strVal val="visible"/>
                                      </p:to>
                                    </p:set>
                                    <p:anim calcmode="lin" valueType="num">
                                      <p:cBhvr>
                                        <p:cTn id="241" dur="1000" fill="hold"/>
                                        <p:tgtEl>
                                          <p:spTgt spid="89"/>
                                        </p:tgtEl>
                                        <p:attrNameLst>
                                          <p:attrName>ppt_w</p:attrName>
                                        </p:attrNameLst>
                                      </p:cBhvr>
                                      <p:tavLst>
                                        <p:tav tm="0">
                                          <p:val>
                                            <p:fltVal val="0"/>
                                          </p:val>
                                        </p:tav>
                                        <p:tav tm="100000">
                                          <p:val>
                                            <p:strVal val="#ppt_w"/>
                                          </p:val>
                                        </p:tav>
                                      </p:tavLst>
                                    </p:anim>
                                    <p:anim calcmode="lin" valueType="num">
                                      <p:cBhvr>
                                        <p:cTn id="242" dur="1000" fill="hold"/>
                                        <p:tgtEl>
                                          <p:spTgt spid="89"/>
                                        </p:tgtEl>
                                        <p:attrNameLst>
                                          <p:attrName>ppt_h</p:attrName>
                                        </p:attrNameLst>
                                      </p:cBhvr>
                                      <p:tavLst>
                                        <p:tav tm="0">
                                          <p:val>
                                            <p:fltVal val="0"/>
                                          </p:val>
                                        </p:tav>
                                        <p:tav tm="100000">
                                          <p:val>
                                            <p:strVal val="#ppt_h"/>
                                          </p:val>
                                        </p:tav>
                                      </p:tavLst>
                                    </p:anim>
                                    <p:anim calcmode="lin" valueType="num">
                                      <p:cBhvr>
                                        <p:cTn id="243" dur="1000" fill="hold"/>
                                        <p:tgtEl>
                                          <p:spTgt spid="89"/>
                                        </p:tgtEl>
                                        <p:attrNameLst>
                                          <p:attrName>style.rotation</p:attrName>
                                        </p:attrNameLst>
                                      </p:cBhvr>
                                      <p:tavLst>
                                        <p:tav tm="0">
                                          <p:val>
                                            <p:fltVal val="90"/>
                                          </p:val>
                                        </p:tav>
                                        <p:tav tm="100000">
                                          <p:val>
                                            <p:fltVal val="0"/>
                                          </p:val>
                                        </p:tav>
                                      </p:tavLst>
                                    </p:anim>
                                    <p:animEffect transition="in" filter="fade">
                                      <p:cBhvr>
                                        <p:cTn id="244" dur="1000"/>
                                        <p:tgtEl>
                                          <p:spTgt spid="89"/>
                                        </p:tgtEl>
                                      </p:cBhvr>
                                    </p:animEffect>
                                  </p:childTnLst>
                                </p:cTn>
                              </p:par>
                              <p:par>
                                <p:cTn id="245" presetID="31" presetClass="entr" presetSubtype="0" fill="hold" grpId="0" nodeType="withEffect">
                                  <p:stCondLst>
                                    <p:cond delay="0"/>
                                  </p:stCondLst>
                                  <p:childTnLst>
                                    <p:set>
                                      <p:cBhvr>
                                        <p:cTn id="246" dur="1" fill="hold">
                                          <p:stCondLst>
                                            <p:cond delay="0"/>
                                          </p:stCondLst>
                                        </p:cTn>
                                        <p:tgtEl>
                                          <p:spTgt spid="90"/>
                                        </p:tgtEl>
                                        <p:attrNameLst>
                                          <p:attrName>style.visibility</p:attrName>
                                        </p:attrNameLst>
                                      </p:cBhvr>
                                      <p:to>
                                        <p:strVal val="visible"/>
                                      </p:to>
                                    </p:set>
                                    <p:anim calcmode="lin" valueType="num">
                                      <p:cBhvr>
                                        <p:cTn id="247" dur="1000" fill="hold"/>
                                        <p:tgtEl>
                                          <p:spTgt spid="90"/>
                                        </p:tgtEl>
                                        <p:attrNameLst>
                                          <p:attrName>ppt_w</p:attrName>
                                        </p:attrNameLst>
                                      </p:cBhvr>
                                      <p:tavLst>
                                        <p:tav tm="0">
                                          <p:val>
                                            <p:fltVal val="0"/>
                                          </p:val>
                                        </p:tav>
                                        <p:tav tm="100000">
                                          <p:val>
                                            <p:strVal val="#ppt_w"/>
                                          </p:val>
                                        </p:tav>
                                      </p:tavLst>
                                    </p:anim>
                                    <p:anim calcmode="lin" valueType="num">
                                      <p:cBhvr>
                                        <p:cTn id="248" dur="1000" fill="hold"/>
                                        <p:tgtEl>
                                          <p:spTgt spid="90"/>
                                        </p:tgtEl>
                                        <p:attrNameLst>
                                          <p:attrName>ppt_h</p:attrName>
                                        </p:attrNameLst>
                                      </p:cBhvr>
                                      <p:tavLst>
                                        <p:tav tm="0">
                                          <p:val>
                                            <p:fltVal val="0"/>
                                          </p:val>
                                        </p:tav>
                                        <p:tav tm="100000">
                                          <p:val>
                                            <p:strVal val="#ppt_h"/>
                                          </p:val>
                                        </p:tav>
                                      </p:tavLst>
                                    </p:anim>
                                    <p:anim calcmode="lin" valueType="num">
                                      <p:cBhvr>
                                        <p:cTn id="249" dur="1000" fill="hold"/>
                                        <p:tgtEl>
                                          <p:spTgt spid="90"/>
                                        </p:tgtEl>
                                        <p:attrNameLst>
                                          <p:attrName>style.rotation</p:attrName>
                                        </p:attrNameLst>
                                      </p:cBhvr>
                                      <p:tavLst>
                                        <p:tav tm="0">
                                          <p:val>
                                            <p:fltVal val="90"/>
                                          </p:val>
                                        </p:tav>
                                        <p:tav tm="100000">
                                          <p:val>
                                            <p:fltVal val="0"/>
                                          </p:val>
                                        </p:tav>
                                      </p:tavLst>
                                    </p:anim>
                                    <p:animEffect transition="in" filter="fade">
                                      <p:cBhvr>
                                        <p:cTn id="250" dur="1000"/>
                                        <p:tgtEl>
                                          <p:spTgt spid="90"/>
                                        </p:tgtEl>
                                      </p:cBhvr>
                                    </p:animEffect>
                                  </p:childTnLst>
                                </p:cTn>
                              </p:par>
                              <p:par>
                                <p:cTn id="251" presetID="31" presetClass="entr" presetSubtype="0" fill="hold" grpId="0" nodeType="withEffect">
                                  <p:stCondLst>
                                    <p:cond delay="0"/>
                                  </p:stCondLst>
                                  <p:childTnLst>
                                    <p:set>
                                      <p:cBhvr>
                                        <p:cTn id="252" dur="1" fill="hold">
                                          <p:stCondLst>
                                            <p:cond delay="0"/>
                                          </p:stCondLst>
                                        </p:cTn>
                                        <p:tgtEl>
                                          <p:spTgt spid="91"/>
                                        </p:tgtEl>
                                        <p:attrNameLst>
                                          <p:attrName>style.visibility</p:attrName>
                                        </p:attrNameLst>
                                      </p:cBhvr>
                                      <p:to>
                                        <p:strVal val="visible"/>
                                      </p:to>
                                    </p:set>
                                    <p:anim calcmode="lin" valueType="num">
                                      <p:cBhvr>
                                        <p:cTn id="253" dur="1000" fill="hold"/>
                                        <p:tgtEl>
                                          <p:spTgt spid="91"/>
                                        </p:tgtEl>
                                        <p:attrNameLst>
                                          <p:attrName>ppt_w</p:attrName>
                                        </p:attrNameLst>
                                      </p:cBhvr>
                                      <p:tavLst>
                                        <p:tav tm="0">
                                          <p:val>
                                            <p:fltVal val="0"/>
                                          </p:val>
                                        </p:tav>
                                        <p:tav tm="100000">
                                          <p:val>
                                            <p:strVal val="#ppt_w"/>
                                          </p:val>
                                        </p:tav>
                                      </p:tavLst>
                                    </p:anim>
                                    <p:anim calcmode="lin" valueType="num">
                                      <p:cBhvr>
                                        <p:cTn id="254" dur="1000" fill="hold"/>
                                        <p:tgtEl>
                                          <p:spTgt spid="91"/>
                                        </p:tgtEl>
                                        <p:attrNameLst>
                                          <p:attrName>ppt_h</p:attrName>
                                        </p:attrNameLst>
                                      </p:cBhvr>
                                      <p:tavLst>
                                        <p:tav tm="0">
                                          <p:val>
                                            <p:fltVal val="0"/>
                                          </p:val>
                                        </p:tav>
                                        <p:tav tm="100000">
                                          <p:val>
                                            <p:strVal val="#ppt_h"/>
                                          </p:val>
                                        </p:tav>
                                      </p:tavLst>
                                    </p:anim>
                                    <p:anim calcmode="lin" valueType="num">
                                      <p:cBhvr>
                                        <p:cTn id="255" dur="1000" fill="hold"/>
                                        <p:tgtEl>
                                          <p:spTgt spid="91"/>
                                        </p:tgtEl>
                                        <p:attrNameLst>
                                          <p:attrName>style.rotation</p:attrName>
                                        </p:attrNameLst>
                                      </p:cBhvr>
                                      <p:tavLst>
                                        <p:tav tm="0">
                                          <p:val>
                                            <p:fltVal val="90"/>
                                          </p:val>
                                        </p:tav>
                                        <p:tav tm="100000">
                                          <p:val>
                                            <p:fltVal val="0"/>
                                          </p:val>
                                        </p:tav>
                                      </p:tavLst>
                                    </p:anim>
                                    <p:animEffect transition="in" filter="fade">
                                      <p:cBhvr>
                                        <p:cTn id="256" dur="1000"/>
                                        <p:tgtEl>
                                          <p:spTgt spid="91"/>
                                        </p:tgtEl>
                                      </p:cBhvr>
                                    </p:animEffect>
                                  </p:childTnLst>
                                </p:cTn>
                              </p:par>
                              <p:par>
                                <p:cTn id="257" presetID="31" presetClass="entr" presetSubtype="0" fill="hold" grpId="0" nodeType="withEffect">
                                  <p:stCondLst>
                                    <p:cond delay="0"/>
                                  </p:stCondLst>
                                  <p:childTnLst>
                                    <p:set>
                                      <p:cBhvr>
                                        <p:cTn id="258" dur="1" fill="hold">
                                          <p:stCondLst>
                                            <p:cond delay="0"/>
                                          </p:stCondLst>
                                        </p:cTn>
                                        <p:tgtEl>
                                          <p:spTgt spid="92"/>
                                        </p:tgtEl>
                                        <p:attrNameLst>
                                          <p:attrName>style.visibility</p:attrName>
                                        </p:attrNameLst>
                                      </p:cBhvr>
                                      <p:to>
                                        <p:strVal val="visible"/>
                                      </p:to>
                                    </p:set>
                                    <p:anim calcmode="lin" valueType="num">
                                      <p:cBhvr>
                                        <p:cTn id="259" dur="1000" fill="hold"/>
                                        <p:tgtEl>
                                          <p:spTgt spid="92"/>
                                        </p:tgtEl>
                                        <p:attrNameLst>
                                          <p:attrName>ppt_w</p:attrName>
                                        </p:attrNameLst>
                                      </p:cBhvr>
                                      <p:tavLst>
                                        <p:tav tm="0">
                                          <p:val>
                                            <p:fltVal val="0"/>
                                          </p:val>
                                        </p:tav>
                                        <p:tav tm="100000">
                                          <p:val>
                                            <p:strVal val="#ppt_w"/>
                                          </p:val>
                                        </p:tav>
                                      </p:tavLst>
                                    </p:anim>
                                    <p:anim calcmode="lin" valueType="num">
                                      <p:cBhvr>
                                        <p:cTn id="260" dur="1000" fill="hold"/>
                                        <p:tgtEl>
                                          <p:spTgt spid="92"/>
                                        </p:tgtEl>
                                        <p:attrNameLst>
                                          <p:attrName>ppt_h</p:attrName>
                                        </p:attrNameLst>
                                      </p:cBhvr>
                                      <p:tavLst>
                                        <p:tav tm="0">
                                          <p:val>
                                            <p:fltVal val="0"/>
                                          </p:val>
                                        </p:tav>
                                        <p:tav tm="100000">
                                          <p:val>
                                            <p:strVal val="#ppt_h"/>
                                          </p:val>
                                        </p:tav>
                                      </p:tavLst>
                                    </p:anim>
                                    <p:anim calcmode="lin" valueType="num">
                                      <p:cBhvr>
                                        <p:cTn id="261" dur="1000" fill="hold"/>
                                        <p:tgtEl>
                                          <p:spTgt spid="92"/>
                                        </p:tgtEl>
                                        <p:attrNameLst>
                                          <p:attrName>style.rotation</p:attrName>
                                        </p:attrNameLst>
                                      </p:cBhvr>
                                      <p:tavLst>
                                        <p:tav tm="0">
                                          <p:val>
                                            <p:fltVal val="90"/>
                                          </p:val>
                                        </p:tav>
                                        <p:tav tm="100000">
                                          <p:val>
                                            <p:fltVal val="0"/>
                                          </p:val>
                                        </p:tav>
                                      </p:tavLst>
                                    </p:anim>
                                    <p:animEffect transition="in" filter="fade">
                                      <p:cBhvr>
                                        <p:cTn id="262" dur="1000"/>
                                        <p:tgtEl>
                                          <p:spTgt spid="92"/>
                                        </p:tgtEl>
                                      </p:cBhvr>
                                    </p:animEffect>
                                  </p:childTnLst>
                                </p:cTn>
                              </p:par>
                            </p:childTnLst>
                          </p:cTn>
                        </p:par>
                      </p:childTnLst>
                    </p:cTn>
                  </p:par>
                  <p:par>
                    <p:cTn id="263" fill="hold">
                      <p:stCondLst>
                        <p:cond delay="indefinite"/>
                      </p:stCondLst>
                      <p:childTnLst>
                        <p:par>
                          <p:cTn id="264" fill="hold">
                            <p:stCondLst>
                              <p:cond delay="0"/>
                            </p:stCondLst>
                            <p:childTnLst>
                              <p:par>
                                <p:cTn id="265" presetID="26" presetClass="entr" presetSubtype="0" fill="hold" grpId="0" nodeType="clickEffect">
                                  <p:stCondLst>
                                    <p:cond delay="0"/>
                                  </p:stCondLst>
                                  <p:childTnLst>
                                    <p:set>
                                      <p:cBhvr>
                                        <p:cTn id="266" dur="1" fill="hold">
                                          <p:stCondLst>
                                            <p:cond delay="0"/>
                                          </p:stCondLst>
                                        </p:cTn>
                                        <p:tgtEl>
                                          <p:spTgt spid="46"/>
                                        </p:tgtEl>
                                        <p:attrNameLst>
                                          <p:attrName>style.visibility</p:attrName>
                                        </p:attrNameLst>
                                      </p:cBhvr>
                                      <p:to>
                                        <p:strVal val="visible"/>
                                      </p:to>
                                    </p:set>
                                    <p:animEffect transition="in" filter="wipe(down)">
                                      <p:cBhvr>
                                        <p:cTn id="267" dur="580">
                                          <p:stCondLst>
                                            <p:cond delay="0"/>
                                          </p:stCondLst>
                                        </p:cTn>
                                        <p:tgtEl>
                                          <p:spTgt spid="46"/>
                                        </p:tgtEl>
                                      </p:cBhvr>
                                    </p:animEffect>
                                    <p:anim calcmode="lin" valueType="num">
                                      <p:cBhvr>
                                        <p:cTn id="268" dur="1822" tmFilter="0,0; 0.14,0.36; 0.43,0.73; 0.71,0.91; 1.0,1.0">
                                          <p:stCondLst>
                                            <p:cond delay="0"/>
                                          </p:stCondLst>
                                        </p:cTn>
                                        <p:tgtEl>
                                          <p:spTgt spid="46"/>
                                        </p:tgtEl>
                                        <p:attrNameLst>
                                          <p:attrName>ppt_x</p:attrName>
                                        </p:attrNameLst>
                                      </p:cBhvr>
                                      <p:tavLst>
                                        <p:tav tm="0">
                                          <p:val>
                                            <p:strVal val="#ppt_x-0.25"/>
                                          </p:val>
                                        </p:tav>
                                        <p:tav tm="100000">
                                          <p:val>
                                            <p:strVal val="#ppt_x"/>
                                          </p:val>
                                        </p:tav>
                                      </p:tavLst>
                                    </p:anim>
                                    <p:anim calcmode="lin" valueType="num">
                                      <p:cBhvr>
                                        <p:cTn id="269" dur="664" tmFilter="0.0,0.0; 0.25,0.07; 0.50,0.2; 0.75,0.467; 1.0,1.0">
                                          <p:stCondLst>
                                            <p:cond delay="0"/>
                                          </p:stCondLst>
                                        </p:cTn>
                                        <p:tgtEl>
                                          <p:spTgt spid="46"/>
                                        </p:tgtEl>
                                        <p:attrNameLst>
                                          <p:attrName>ppt_y</p:attrName>
                                        </p:attrNameLst>
                                      </p:cBhvr>
                                      <p:tavLst>
                                        <p:tav tm="0" fmla="#ppt_y-sin(pi*$)/3">
                                          <p:val>
                                            <p:fltVal val="0.5"/>
                                          </p:val>
                                        </p:tav>
                                        <p:tav tm="100000">
                                          <p:val>
                                            <p:fltVal val="1"/>
                                          </p:val>
                                        </p:tav>
                                      </p:tavLst>
                                    </p:anim>
                                    <p:anim calcmode="lin" valueType="num">
                                      <p:cBhvr>
                                        <p:cTn id="270" dur="664" tmFilter="0, 0; 0.125,0.2665; 0.25,0.4; 0.375,0.465; 0.5,0.5;  0.625,0.535; 0.75,0.6; 0.875,0.7335; 1,1">
                                          <p:stCondLst>
                                            <p:cond delay="664"/>
                                          </p:stCondLst>
                                        </p:cTn>
                                        <p:tgtEl>
                                          <p:spTgt spid="46"/>
                                        </p:tgtEl>
                                        <p:attrNameLst>
                                          <p:attrName>ppt_y</p:attrName>
                                        </p:attrNameLst>
                                      </p:cBhvr>
                                      <p:tavLst>
                                        <p:tav tm="0" fmla="#ppt_y-sin(pi*$)/9">
                                          <p:val>
                                            <p:fltVal val="0"/>
                                          </p:val>
                                        </p:tav>
                                        <p:tav tm="100000">
                                          <p:val>
                                            <p:fltVal val="1"/>
                                          </p:val>
                                        </p:tav>
                                      </p:tavLst>
                                    </p:anim>
                                    <p:anim calcmode="lin" valueType="num">
                                      <p:cBhvr>
                                        <p:cTn id="271" dur="332" tmFilter="0, 0; 0.125,0.2665; 0.25,0.4; 0.375,0.465; 0.5,0.5;  0.625,0.535; 0.75,0.6; 0.875,0.7335; 1,1">
                                          <p:stCondLst>
                                            <p:cond delay="1324"/>
                                          </p:stCondLst>
                                        </p:cTn>
                                        <p:tgtEl>
                                          <p:spTgt spid="46"/>
                                        </p:tgtEl>
                                        <p:attrNameLst>
                                          <p:attrName>ppt_y</p:attrName>
                                        </p:attrNameLst>
                                      </p:cBhvr>
                                      <p:tavLst>
                                        <p:tav tm="0" fmla="#ppt_y-sin(pi*$)/27">
                                          <p:val>
                                            <p:fltVal val="0"/>
                                          </p:val>
                                        </p:tav>
                                        <p:tav tm="100000">
                                          <p:val>
                                            <p:fltVal val="1"/>
                                          </p:val>
                                        </p:tav>
                                      </p:tavLst>
                                    </p:anim>
                                    <p:anim calcmode="lin" valueType="num">
                                      <p:cBhvr>
                                        <p:cTn id="272" dur="164" tmFilter="0, 0; 0.125,0.2665; 0.25,0.4; 0.375,0.465; 0.5,0.5;  0.625,0.535; 0.75,0.6; 0.875,0.7335; 1,1">
                                          <p:stCondLst>
                                            <p:cond delay="1656"/>
                                          </p:stCondLst>
                                        </p:cTn>
                                        <p:tgtEl>
                                          <p:spTgt spid="46"/>
                                        </p:tgtEl>
                                        <p:attrNameLst>
                                          <p:attrName>ppt_y</p:attrName>
                                        </p:attrNameLst>
                                      </p:cBhvr>
                                      <p:tavLst>
                                        <p:tav tm="0" fmla="#ppt_y-sin(pi*$)/81">
                                          <p:val>
                                            <p:fltVal val="0"/>
                                          </p:val>
                                        </p:tav>
                                        <p:tav tm="100000">
                                          <p:val>
                                            <p:fltVal val="1"/>
                                          </p:val>
                                        </p:tav>
                                      </p:tavLst>
                                    </p:anim>
                                    <p:animScale>
                                      <p:cBhvr>
                                        <p:cTn id="273" dur="26">
                                          <p:stCondLst>
                                            <p:cond delay="650"/>
                                          </p:stCondLst>
                                        </p:cTn>
                                        <p:tgtEl>
                                          <p:spTgt spid="46"/>
                                        </p:tgtEl>
                                      </p:cBhvr>
                                      <p:to x="100000" y="60000"/>
                                    </p:animScale>
                                    <p:animScale>
                                      <p:cBhvr>
                                        <p:cTn id="274" dur="166" decel="50000">
                                          <p:stCondLst>
                                            <p:cond delay="676"/>
                                          </p:stCondLst>
                                        </p:cTn>
                                        <p:tgtEl>
                                          <p:spTgt spid="46"/>
                                        </p:tgtEl>
                                      </p:cBhvr>
                                      <p:to x="100000" y="100000"/>
                                    </p:animScale>
                                    <p:animScale>
                                      <p:cBhvr>
                                        <p:cTn id="275" dur="26">
                                          <p:stCondLst>
                                            <p:cond delay="1312"/>
                                          </p:stCondLst>
                                        </p:cTn>
                                        <p:tgtEl>
                                          <p:spTgt spid="46"/>
                                        </p:tgtEl>
                                      </p:cBhvr>
                                      <p:to x="100000" y="80000"/>
                                    </p:animScale>
                                    <p:animScale>
                                      <p:cBhvr>
                                        <p:cTn id="276" dur="166" decel="50000">
                                          <p:stCondLst>
                                            <p:cond delay="1338"/>
                                          </p:stCondLst>
                                        </p:cTn>
                                        <p:tgtEl>
                                          <p:spTgt spid="46"/>
                                        </p:tgtEl>
                                      </p:cBhvr>
                                      <p:to x="100000" y="100000"/>
                                    </p:animScale>
                                    <p:animScale>
                                      <p:cBhvr>
                                        <p:cTn id="277" dur="26">
                                          <p:stCondLst>
                                            <p:cond delay="1642"/>
                                          </p:stCondLst>
                                        </p:cTn>
                                        <p:tgtEl>
                                          <p:spTgt spid="46"/>
                                        </p:tgtEl>
                                      </p:cBhvr>
                                      <p:to x="100000" y="90000"/>
                                    </p:animScale>
                                    <p:animScale>
                                      <p:cBhvr>
                                        <p:cTn id="278" dur="166" decel="50000">
                                          <p:stCondLst>
                                            <p:cond delay="1668"/>
                                          </p:stCondLst>
                                        </p:cTn>
                                        <p:tgtEl>
                                          <p:spTgt spid="46"/>
                                        </p:tgtEl>
                                      </p:cBhvr>
                                      <p:to x="100000" y="100000"/>
                                    </p:animScale>
                                    <p:animScale>
                                      <p:cBhvr>
                                        <p:cTn id="279" dur="26">
                                          <p:stCondLst>
                                            <p:cond delay="1808"/>
                                          </p:stCondLst>
                                        </p:cTn>
                                        <p:tgtEl>
                                          <p:spTgt spid="46"/>
                                        </p:tgtEl>
                                      </p:cBhvr>
                                      <p:to x="100000" y="95000"/>
                                    </p:animScale>
                                    <p:animScale>
                                      <p:cBhvr>
                                        <p:cTn id="280" dur="166" decel="50000">
                                          <p:stCondLst>
                                            <p:cond delay="1834"/>
                                          </p:stCondLst>
                                        </p:cTn>
                                        <p:tgtEl>
                                          <p:spTgt spid="46"/>
                                        </p:tgtEl>
                                      </p:cBhvr>
                                      <p:to x="100000" y="100000"/>
                                    </p:animScale>
                                  </p:childTnLst>
                                </p:cTn>
                              </p:par>
                              <p:par>
                                <p:cTn id="281" presetID="26" presetClass="entr" presetSubtype="0" fill="hold" grpId="0" nodeType="withEffect">
                                  <p:stCondLst>
                                    <p:cond delay="0"/>
                                  </p:stCondLst>
                                  <p:childTnLst>
                                    <p:set>
                                      <p:cBhvr>
                                        <p:cTn id="282" dur="1" fill="hold">
                                          <p:stCondLst>
                                            <p:cond delay="0"/>
                                          </p:stCondLst>
                                        </p:cTn>
                                        <p:tgtEl>
                                          <p:spTgt spid="49"/>
                                        </p:tgtEl>
                                        <p:attrNameLst>
                                          <p:attrName>style.visibility</p:attrName>
                                        </p:attrNameLst>
                                      </p:cBhvr>
                                      <p:to>
                                        <p:strVal val="visible"/>
                                      </p:to>
                                    </p:set>
                                    <p:animEffect transition="in" filter="wipe(down)">
                                      <p:cBhvr>
                                        <p:cTn id="283" dur="580">
                                          <p:stCondLst>
                                            <p:cond delay="0"/>
                                          </p:stCondLst>
                                        </p:cTn>
                                        <p:tgtEl>
                                          <p:spTgt spid="49"/>
                                        </p:tgtEl>
                                      </p:cBhvr>
                                    </p:animEffect>
                                    <p:anim calcmode="lin" valueType="num">
                                      <p:cBhvr>
                                        <p:cTn id="284" dur="1822" tmFilter="0,0; 0.14,0.36; 0.43,0.73; 0.71,0.91; 1.0,1.0">
                                          <p:stCondLst>
                                            <p:cond delay="0"/>
                                          </p:stCondLst>
                                        </p:cTn>
                                        <p:tgtEl>
                                          <p:spTgt spid="49"/>
                                        </p:tgtEl>
                                        <p:attrNameLst>
                                          <p:attrName>ppt_x</p:attrName>
                                        </p:attrNameLst>
                                      </p:cBhvr>
                                      <p:tavLst>
                                        <p:tav tm="0">
                                          <p:val>
                                            <p:strVal val="#ppt_x-0.25"/>
                                          </p:val>
                                        </p:tav>
                                        <p:tav tm="100000">
                                          <p:val>
                                            <p:strVal val="#ppt_x"/>
                                          </p:val>
                                        </p:tav>
                                      </p:tavLst>
                                    </p:anim>
                                    <p:anim calcmode="lin" valueType="num">
                                      <p:cBhvr>
                                        <p:cTn id="285" dur="664" tmFilter="0.0,0.0; 0.25,0.07; 0.50,0.2; 0.75,0.467; 1.0,1.0">
                                          <p:stCondLst>
                                            <p:cond delay="0"/>
                                          </p:stCondLst>
                                        </p:cTn>
                                        <p:tgtEl>
                                          <p:spTgt spid="49"/>
                                        </p:tgtEl>
                                        <p:attrNameLst>
                                          <p:attrName>ppt_y</p:attrName>
                                        </p:attrNameLst>
                                      </p:cBhvr>
                                      <p:tavLst>
                                        <p:tav tm="0" fmla="#ppt_y-sin(pi*$)/3">
                                          <p:val>
                                            <p:fltVal val="0.5"/>
                                          </p:val>
                                        </p:tav>
                                        <p:tav tm="100000">
                                          <p:val>
                                            <p:fltVal val="1"/>
                                          </p:val>
                                        </p:tav>
                                      </p:tavLst>
                                    </p:anim>
                                    <p:anim calcmode="lin" valueType="num">
                                      <p:cBhvr>
                                        <p:cTn id="286" dur="664" tmFilter="0, 0; 0.125,0.2665; 0.25,0.4; 0.375,0.465; 0.5,0.5;  0.625,0.535; 0.75,0.6; 0.875,0.7335; 1,1">
                                          <p:stCondLst>
                                            <p:cond delay="664"/>
                                          </p:stCondLst>
                                        </p:cTn>
                                        <p:tgtEl>
                                          <p:spTgt spid="49"/>
                                        </p:tgtEl>
                                        <p:attrNameLst>
                                          <p:attrName>ppt_y</p:attrName>
                                        </p:attrNameLst>
                                      </p:cBhvr>
                                      <p:tavLst>
                                        <p:tav tm="0" fmla="#ppt_y-sin(pi*$)/9">
                                          <p:val>
                                            <p:fltVal val="0"/>
                                          </p:val>
                                        </p:tav>
                                        <p:tav tm="100000">
                                          <p:val>
                                            <p:fltVal val="1"/>
                                          </p:val>
                                        </p:tav>
                                      </p:tavLst>
                                    </p:anim>
                                    <p:anim calcmode="lin" valueType="num">
                                      <p:cBhvr>
                                        <p:cTn id="287" dur="332" tmFilter="0, 0; 0.125,0.2665; 0.25,0.4; 0.375,0.465; 0.5,0.5;  0.625,0.535; 0.75,0.6; 0.875,0.7335; 1,1">
                                          <p:stCondLst>
                                            <p:cond delay="1324"/>
                                          </p:stCondLst>
                                        </p:cTn>
                                        <p:tgtEl>
                                          <p:spTgt spid="49"/>
                                        </p:tgtEl>
                                        <p:attrNameLst>
                                          <p:attrName>ppt_y</p:attrName>
                                        </p:attrNameLst>
                                      </p:cBhvr>
                                      <p:tavLst>
                                        <p:tav tm="0" fmla="#ppt_y-sin(pi*$)/27">
                                          <p:val>
                                            <p:fltVal val="0"/>
                                          </p:val>
                                        </p:tav>
                                        <p:tav tm="100000">
                                          <p:val>
                                            <p:fltVal val="1"/>
                                          </p:val>
                                        </p:tav>
                                      </p:tavLst>
                                    </p:anim>
                                    <p:anim calcmode="lin" valueType="num">
                                      <p:cBhvr>
                                        <p:cTn id="288" dur="164" tmFilter="0, 0; 0.125,0.2665; 0.25,0.4; 0.375,0.465; 0.5,0.5;  0.625,0.535; 0.75,0.6; 0.875,0.7335; 1,1">
                                          <p:stCondLst>
                                            <p:cond delay="1656"/>
                                          </p:stCondLst>
                                        </p:cTn>
                                        <p:tgtEl>
                                          <p:spTgt spid="49"/>
                                        </p:tgtEl>
                                        <p:attrNameLst>
                                          <p:attrName>ppt_y</p:attrName>
                                        </p:attrNameLst>
                                      </p:cBhvr>
                                      <p:tavLst>
                                        <p:tav tm="0" fmla="#ppt_y-sin(pi*$)/81">
                                          <p:val>
                                            <p:fltVal val="0"/>
                                          </p:val>
                                        </p:tav>
                                        <p:tav tm="100000">
                                          <p:val>
                                            <p:fltVal val="1"/>
                                          </p:val>
                                        </p:tav>
                                      </p:tavLst>
                                    </p:anim>
                                    <p:animScale>
                                      <p:cBhvr>
                                        <p:cTn id="289" dur="26">
                                          <p:stCondLst>
                                            <p:cond delay="650"/>
                                          </p:stCondLst>
                                        </p:cTn>
                                        <p:tgtEl>
                                          <p:spTgt spid="49"/>
                                        </p:tgtEl>
                                      </p:cBhvr>
                                      <p:to x="100000" y="60000"/>
                                    </p:animScale>
                                    <p:animScale>
                                      <p:cBhvr>
                                        <p:cTn id="290" dur="166" decel="50000">
                                          <p:stCondLst>
                                            <p:cond delay="676"/>
                                          </p:stCondLst>
                                        </p:cTn>
                                        <p:tgtEl>
                                          <p:spTgt spid="49"/>
                                        </p:tgtEl>
                                      </p:cBhvr>
                                      <p:to x="100000" y="100000"/>
                                    </p:animScale>
                                    <p:animScale>
                                      <p:cBhvr>
                                        <p:cTn id="291" dur="26">
                                          <p:stCondLst>
                                            <p:cond delay="1312"/>
                                          </p:stCondLst>
                                        </p:cTn>
                                        <p:tgtEl>
                                          <p:spTgt spid="49"/>
                                        </p:tgtEl>
                                      </p:cBhvr>
                                      <p:to x="100000" y="80000"/>
                                    </p:animScale>
                                    <p:animScale>
                                      <p:cBhvr>
                                        <p:cTn id="292" dur="166" decel="50000">
                                          <p:stCondLst>
                                            <p:cond delay="1338"/>
                                          </p:stCondLst>
                                        </p:cTn>
                                        <p:tgtEl>
                                          <p:spTgt spid="49"/>
                                        </p:tgtEl>
                                      </p:cBhvr>
                                      <p:to x="100000" y="100000"/>
                                    </p:animScale>
                                    <p:animScale>
                                      <p:cBhvr>
                                        <p:cTn id="293" dur="26">
                                          <p:stCondLst>
                                            <p:cond delay="1642"/>
                                          </p:stCondLst>
                                        </p:cTn>
                                        <p:tgtEl>
                                          <p:spTgt spid="49"/>
                                        </p:tgtEl>
                                      </p:cBhvr>
                                      <p:to x="100000" y="90000"/>
                                    </p:animScale>
                                    <p:animScale>
                                      <p:cBhvr>
                                        <p:cTn id="294" dur="166" decel="50000">
                                          <p:stCondLst>
                                            <p:cond delay="1668"/>
                                          </p:stCondLst>
                                        </p:cTn>
                                        <p:tgtEl>
                                          <p:spTgt spid="49"/>
                                        </p:tgtEl>
                                      </p:cBhvr>
                                      <p:to x="100000" y="100000"/>
                                    </p:animScale>
                                    <p:animScale>
                                      <p:cBhvr>
                                        <p:cTn id="295" dur="26">
                                          <p:stCondLst>
                                            <p:cond delay="1808"/>
                                          </p:stCondLst>
                                        </p:cTn>
                                        <p:tgtEl>
                                          <p:spTgt spid="49"/>
                                        </p:tgtEl>
                                      </p:cBhvr>
                                      <p:to x="100000" y="95000"/>
                                    </p:animScale>
                                    <p:animScale>
                                      <p:cBhvr>
                                        <p:cTn id="296" dur="166" decel="50000">
                                          <p:stCondLst>
                                            <p:cond delay="1834"/>
                                          </p:stCondLst>
                                        </p:cTn>
                                        <p:tgtEl>
                                          <p:spTgt spid="49"/>
                                        </p:tgtEl>
                                      </p:cBhvr>
                                      <p:to x="100000" y="100000"/>
                                    </p:animScale>
                                  </p:childTnLst>
                                </p:cTn>
                              </p:par>
                              <p:par>
                                <p:cTn id="297" presetID="26" presetClass="entr" presetSubtype="0" fill="hold" grpId="0" nodeType="withEffect">
                                  <p:stCondLst>
                                    <p:cond delay="0"/>
                                  </p:stCondLst>
                                  <p:childTnLst>
                                    <p:set>
                                      <p:cBhvr>
                                        <p:cTn id="298" dur="1" fill="hold">
                                          <p:stCondLst>
                                            <p:cond delay="0"/>
                                          </p:stCondLst>
                                        </p:cTn>
                                        <p:tgtEl>
                                          <p:spTgt spid="50"/>
                                        </p:tgtEl>
                                        <p:attrNameLst>
                                          <p:attrName>style.visibility</p:attrName>
                                        </p:attrNameLst>
                                      </p:cBhvr>
                                      <p:to>
                                        <p:strVal val="visible"/>
                                      </p:to>
                                    </p:set>
                                    <p:animEffect transition="in" filter="wipe(down)">
                                      <p:cBhvr>
                                        <p:cTn id="299" dur="580">
                                          <p:stCondLst>
                                            <p:cond delay="0"/>
                                          </p:stCondLst>
                                        </p:cTn>
                                        <p:tgtEl>
                                          <p:spTgt spid="50"/>
                                        </p:tgtEl>
                                      </p:cBhvr>
                                    </p:animEffect>
                                    <p:anim calcmode="lin" valueType="num">
                                      <p:cBhvr>
                                        <p:cTn id="300" dur="1822" tmFilter="0,0; 0.14,0.36; 0.43,0.73; 0.71,0.91; 1.0,1.0">
                                          <p:stCondLst>
                                            <p:cond delay="0"/>
                                          </p:stCondLst>
                                        </p:cTn>
                                        <p:tgtEl>
                                          <p:spTgt spid="50"/>
                                        </p:tgtEl>
                                        <p:attrNameLst>
                                          <p:attrName>ppt_x</p:attrName>
                                        </p:attrNameLst>
                                      </p:cBhvr>
                                      <p:tavLst>
                                        <p:tav tm="0">
                                          <p:val>
                                            <p:strVal val="#ppt_x-0.25"/>
                                          </p:val>
                                        </p:tav>
                                        <p:tav tm="100000">
                                          <p:val>
                                            <p:strVal val="#ppt_x"/>
                                          </p:val>
                                        </p:tav>
                                      </p:tavLst>
                                    </p:anim>
                                    <p:anim calcmode="lin" valueType="num">
                                      <p:cBhvr>
                                        <p:cTn id="301" dur="664" tmFilter="0.0,0.0; 0.25,0.07; 0.50,0.2; 0.75,0.467; 1.0,1.0">
                                          <p:stCondLst>
                                            <p:cond delay="0"/>
                                          </p:stCondLst>
                                        </p:cTn>
                                        <p:tgtEl>
                                          <p:spTgt spid="50"/>
                                        </p:tgtEl>
                                        <p:attrNameLst>
                                          <p:attrName>ppt_y</p:attrName>
                                        </p:attrNameLst>
                                      </p:cBhvr>
                                      <p:tavLst>
                                        <p:tav tm="0" fmla="#ppt_y-sin(pi*$)/3">
                                          <p:val>
                                            <p:fltVal val="0.5"/>
                                          </p:val>
                                        </p:tav>
                                        <p:tav tm="100000">
                                          <p:val>
                                            <p:fltVal val="1"/>
                                          </p:val>
                                        </p:tav>
                                      </p:tavLst>
                                    </p:anim>
                                    <p:anim calcmode="lin" valueType="num">
                                      <p:cBhvr>
                                        <p:cTn id="302" dur="664" tmFilter="0, 0; 0.125,0.2665; 0.25,0.4; 0.375,0.465; 0.5,0.5;  0.625,0.535; 0.75,0.6; 0.875,0.7335; 1,1">
                                          <p:stCondLst>
                                            <p:cond delay="664"/>
                                          </p:stCondLst>
                                        </p:cTn>
                                        <p:tgtEl>
                                          <p:spTgt spid="50"/>
                                        </p:tgtEl>
                                        <p:attrNameLst>
                                          <p:attrName>ppt_y</p:attrName>
                                        </p:attrNameLst>
                                      </p:cBhvr>
                                      <p:tavLst>
                                        <p:tav tm="0" fmla="#ppt_y-sin(pi*$)/9">
                                          <p:val>
                                            <p:fltVal val="0"/>
                                          </p:val>
                                        </p:tav>
                                        <p:tav tm="100000">
                                          <p:val>
                                            <p:fltVal val="1"/>
                                          </p:val>
                                        </p:tav>
                                      </p:tavLst>
                                    </p:anim>
                                    <p:anim calcmode="lin" valueType="num">
                                      <p:cBhvr>
                                        <p:cTn id="303" dur="332" tmFilter="0, 0; 0.125,0.2665; 0.25,0.4; 0.375,0.465; 0.5,0.5;  0.625,0.535; 0.75,0.6; 0.875,0.7335; 1,1">
                                          <p:stCondLst>
                                            <p:cond delay="1324"/>
                                          </p:stCondLst>
                                        </p:cTn>
                                        <p:tgtEl>
                                          <p:spTgt spid="50"/>
                                        </p:tgtEl>
                                        <p:attrNameLst>
                                          <p:attrName>ppt_y</p:attrName>
                                        </p:attrNameLst>
                                      </p:cBhvr>
                                      <p:tavLst>
                                        <p:tav tm="0" fmla="#ppt_y-sin(pi*$)/27">
                                          <p:val>
                                            <p:fltVal val="0"/>
                                          </p:val>
                                        </p:tav>
                                        <p:tav tm="100000">
                                          <p:val>
                                            <p:fltVal val="1"/>
                                          </p:val>
                                        </p:tav>
                                      </p:tavLst>
                                    </p:anim>
                                    <p:anim calcmode="lin" valueType="num">
                                      <p:cBhvr>
                                        <p:cTn id="304" dur="164" tmFilter="0, 0; 0.125,0.2665; 0.25,0.4; 0.375,0.465; 0.5,0.5;  0.625,0.535; 0.75,0.6; 0.875,0.7335; 1,1">
                                          <p:stCondLst>
                                            <p:cond delay="1656"/>
                                          </p:stCondLst>
                                        </p:cTn>
                                        <p:tgtEl>
                                          <p:spTgt spid="50"/>
                                        </p:tgtEl>
                                        <p:attrNameLst>
                                          <p:attrName>ppt_y</p:attrName>
                                        </p:attrNameLst>
                                      </p:cBhvr>
                                      <p:tavLst>
                                        <p:tav tm="0" fmla="#ppt_y-sin(pi*$)/81">
                                          <p:val>
                                            <p:fltVal val="0"/>
                                          </p:val>
                                        </p:tav>
                                        <p:tav tm="100000">
                                          <p:val>
                                            <p:fltVal val="1"/>
                                          </p:val>
                                        </p:tav>
                                      </p:tavLst>
                                    </p:anim>
                                    <p:animScale>
                                      <p:cBhvr>
                                        <p:cTn id="305" dur="26">
                                          <p:stCondLst>
                                            <p:cond delay="650"/>
                                          </p:stCondLst>
                                        </p:cTn>
                                        <p:tgtEl>
                                          <p:spTgt spid="50"/>
                                        </p:tgtEl>
                                      </p:cBhvr>
                                      <p:to x="100000" y="60000"/>
                                    </p:animScale>
                                    <p:animScale>
                                      <p:cBhvr>
                                        <p:cTn id="306" dur="166" decel="50000">
                                          <p:stCondLst>
                                            <p:cond delay="676"/>
                                          </p:stCondLst>
                                        </p:cTn>
                                        <p:tgtEl>
                                          <p:spTgt spid="50"/>
                                        </p:tgtEl>
                                      </p:cBhvr>
                                      <p:to x="100000" y="100000"/>
                                    </p:animScale>
                                    <p:animScale>
                                      <p:cBhvr>
                                        <p:cTn id="307" dur="26">
                                          <p:stCondLst>
                                            <p:cond delay="1312"/>
                                          </p:stCondLst>
                                        </p:cTn>
                                        <p:tgtEl>
                                          <p:spTgt spid="50"/>
                                        </p:tgtEl>
                                      </p:cBhvr>
                                      <p:to x="100000" y="80000"/>
                                    </p:animScale>
                                    <p:animScale>
                                      <p:cBhvr>
                                        <p:cTn id="308" dur="166" decel="50000">
                                          <p:stCondLst>
                                            <p:cond delay="1338"/>
                                          </p:stCondLst>
                                        </p:cTn>
                                        <p:tgtEl>
                                          <p:spTgt spid="50"/>
                                        </p:tgtEl>
                                      </p:cBhvr>
                                      <p:to x="100000" y="100000"/>
                                    </p:animScale>
                                    <p:animScale>
                                      <p:cBhvr>
                                        <p:cTn id="309" dur="26">
                                          <p:stCondLst>
                                            <p:cond delay="1642"/>
                                          </p:stCondLst>
                                        </p:cTn>
                                        <p:tgtEl>
                                          <p:spTgt spid="50"/>
                                        </p:tgtEl>
                                      </p:cBhvr>
                                      <p:to x="100000" y="90000"/>
                                    </p:animScale>
                                    <p:animScale>
                                      <p:cBhvr>
                                        <p:cTn id="310" dur="166" decel="50000">
                                          <p:stCondLst>
                                            <p:cond delay="1668"/>
                                          </p:stCondLst>
                                        </p:cTn>
                                        <p:tgtEl>
                                          <p:spTgt spid="50"/>
                                        </p:tgtEl>
                                      </p:cBhvr>
                                      <p:to x="100000" y="100000"/>
                                    </p:animScale>
                                    <p:animScale>
                                      <p:cBhvr>
                                        <p:cTn id="311" dur="26">
                                          <p:stCondLst>
                                            <p:cond delay="1808"/>
                                          </p:stCondLst>
                                        </p:cTn>
                                        <p:tgtEl>
                                          <p:spTgt spid="50"/>
                                        </p:tgtEl>
                                      </p:cBhvr>
                                      <p:to x="100000" y="95000"/>
                                    </p:animScale>
                                    <p:animScale>
                                      <p:cBhvr>
                                        <p:cTn id="312" dur="166" decel="50000">
                                          <p:stCondLst>
                                            <p:cond delay="1834"/>
                                          </p:stCondLst>
                                        </p:cTn>
                                        <p:tgtEl>
                                          <p:spTgt spid="50"/>
                                        </p:tgtEl>
                                      </p:cBhvr>
                                      <p:to x="100000" y="100000"/>
                                    </p:animScale>
                                  </p:childTnLst>
                                </p:cTn>
                              </p:par>
                              <p:par>
                                <p:cTn id="313" presetID="26" presetClass="entr" presetSubtype="0" fill="hold" grpId="0" nodeType="withEffect">
                                  <p:stCondLst>
                                    <p:cond delay="0"/>
                                  </p:stCondLst>
                                  <p:childTnLst>
                                    <p:set>
                                      <p:cBhvr>
                                        <p:cTn id="314" dur="1" fill="hold">
                                          <p:stCondLst>
                                            <p:cond delay="0"/>
                                          </p:stCondLst>
                                        </p:cTn>
                                        <p:tgtEl>
                                          <p:spTgt spid="52"/>
                                        </p:tgtEl>
                                        <p:attrNameLst>
                                          <p:attrName>style.visibility</p:attrName>
                                        </p:attrNameLst>
                                      </p:cBhvr>
                                      <p:to>
                                        <p:strVal val="visible"/>
                                      </p:to>
                                    </p:set>
                                    <p:animEffect transition="in" filter="wipe(down)">
                                      <p:cBhvr>
                                        <p:cTn id="315" dur="580">
                                          <p:stCondLst>
                                            <p:cond delay="0"/>
                                          </p:stCondLst>
                                        </p:cTn>
                                        <p:tgtEl>
                                          <p:spTgt spid="52"/>
                                        </p:tgtEl>
                                      </p:cBhvr>
                                    </p:animEffect>
                                    <p:anim calcmode="lin" valueType="num">
                                      <p:cBhvr>
                                        <p:cTn id="316" dur="1822" tmFilter="0,0; 0.14,0.36; 0.43,0.73; 0.71,0.91; 1.0,1.0">
                                          <p:stCondLst>
                                            <p:cond delay="0"/>
                                          </p:stCondLst>
                                        </p:cTn>
                                        <p:tgtEl>
                                          <p:spTgt spid="52"/>
                                        </p:tgtEl>
                                        <p:attrNameLst>
                                          <p:attrName>ppt_x</p:attrName>
                                        </p:attrNameLst>
                                      </p:cBhvr>
                                      <p:tavLst>
                                        <p:tav tm="0">
                                          <p:val>
                                            <p:strVal val="#ppt_x-0.25"/>
                                          </p:val>
                                        </p:tav>
                                        <p:tav tm="100000">
                                          <p:val>
                                            <p:strVal val="#ppt_x"/>
                                          </p:val>
                                        </p:tav>
                                      </p:tavLst>
                                    </p:anim>
                                    <p:anim calcmode="lin" valueType="num">
                                      <p:cBhvr>
                                        <p:cTn id="317" dur="664" tmFilter="0.0,0.0; 0.25,0.07; 0.50,0.2; 0.75,0.467; 1.0,1.0">
                                          <p:stCondLst>
                                            <p:cond delay="0"/>
                                          </p:stCondLst>
                                        </p:cTn>
                                        <p:tgtEl>
                                          <p:spTgt spid="52"/>
                                        </p:tgtEl>
                                        <p:attrNameLst>
                                          <p:attrName>ppt_y</p:attrName>
                                        </p:attrNameLst>
                                      </p:cBhvr>
                                      <p:tavLst>
                                        <p:tav tm="0" fmla="#ppt_y-sin(pi*$)/3">
                                          <p:val>
                                            <p:fltVal val="0.5"/>
                                          </p:val>
                                        </p:tav>
                                        <p:tav tm="100000">
                                          <p:val>
                                            <p:fltVal val="1"/>
                                          </p:val>
                                        </p:tav>
                                      </p:tavLst>
                                    </p:anim>
                                    <p:anim calcmode="lin" valueType="num">
                                      <p:cBhvr>
                                        <p:cTn id="318" dur="664" tmFilter="0, 0; 0.125,0.2665; 0.25,0.4; 0.375,0.465; 0.5,0.5;  0.625,0.535; 0.75,0.6; 0.875,0.7335; 1,1">
                                          <p:stCondLst>
                                            <p:cond delay="664"/>
                                          </p:stCondLst>
                                        </p:cTn>
                                        <p:tgtEl>
                                          <p:spTgt spid="52"/>
                                        </p:tgtEl>
                                        <p:attrNameLst>
                                          <p:attrName>ppt_y</p:attrName>
                                        </p:attrNameLst>
                                      </p:cBhvr>
                                      <p:tavLst>
                                        <p:tav tm="0" fmla="#ppt_y-sin(pi*$)/9">
                                          <p:val>
                                            <p:fltVal val="0"/>
                                          </p:val>
                                        </p:tav>
                                        <p:tav tm="100000">
                                          <p:val>
                                            <p:fltVal val="1"/>
                                          </p:val>
                                        </p:tav>
                                      </p:tavLst>
                                    </p:anim>
                                    <p:anim calcmode="lin" valueType="num">
                                      <p:cBhvr>
                                        <p:cTn id="319" dur="332" tmFilter="0, 0; 0.125,0.2665; 0.25,0.4; 0.375,0.465; 0.5,0.5;  0.625,0.535; 0.75,0.6; 0.875,0.7335; 1,1">
                                          <p:stCondLst>
                                            <p:cond delay="1324"/>
                                          </p:stCondLst>
                                        </p:cTn>
                                        <p:tgtEl>
                                          <p:spTgt spid="52"/>
                                        </p:tgtEl>
                                        <p:attrNameLst>
                                          <p:attrName>ppt_y</p:attrName>
                                        </p:attrNameLst>
                                      </p:cBhvr>
                                      <p:tavLst>
                                        <p:tav tm="0" fmla="#ppt_y-sin(pi*$)/27">
                                          <p:val>
                                            <p:fltVal val="0"/>
                                          </p:val>
                                        </p:tav>
                                        <p:tav tm="100000">
                                          <p:val>
                                            <p:fltVal val="1"/>
                                          </p:val>
                                        </p:tav>
                                      </p:tavLst>
                                    </p:anim>
                                    <p:anim calcmode="lin" valueType="num">
                                      <p:cBhvr>
                                        <p:cTn id="320" dur="164" tmFilter="0, 0; 0.125,0.2665; 0.25,0.4; 0.375,0.465; 0.5,0.5;  0.625,0.535; 0.75,0.6; 0.875,0.7335; 1,1">
                                          <p:stCondLst>
                                            <p:cond delay="1656"/>
                                          </p:stCondLst>
                                        </p:cTn>
                                        <p:tgtEl>
                                          <p:spTgt spid="52"/>
                                        </p:tgtEl>
                                        <p:attrNameLst>
                                          <p:attrName>ppt_y</p:attrName>
                                        </p:attrNameLst>
                                      </p:cBhvr>
                                      <p:tavLst>
                                        <p:tav tm="0" fmla="#ppt_y-sin(pi*$)/81">
                                          <p:val>
                                            <p:fltVal val="0"/>
                                          </p:val>
                                        </p:tav>
                                        <p:tav tm="100000">
                                          <p:val>
                                            <p:fltVal val="1"/>
                                          </p:val>
                                        </p:tav>
                                      </p:tavLst>
                                    </p:anim>
                                    <p:animScale>
                                      <p:cBhvr>
                                        <p:cTn id="321" dur="26">
                                          <p:stCondLst>
                                            <p:cond delay="650"/>
                                          </p:stCondLst>
                                        </p:cTn>
                                        <p:tgtEl>
                                          <p:spTgt spid="52"/>
                                        </p:tgtEl>
                                      </p:cBhvr>
                                      <p:to x="100000" y="60000"/>
                                    </p:animScale>
                                    <p:animScale>
                                      <p:cBhvr>
                                        <p:cTn id="322" dur="166" decel="50000">
                                          <p:stCondLst>
                                            <p:cond delay="676"/>
                                          </p:stCondLst>
                                        </p:cTn>
                                        <p:tgtEl>
                                          <p:spTgt spid="52"/>
                                        </p:tgtEl>
                                      </p:cBhvr>
                                      <p:to x="100000" y="100000"/>
                                    </p:animScale>
                                    <p:animScale>
                                      <p:cBhvr>
                                        <p:cTn id="323" dur="26">
                                          <p:stCondLst>
                                            <p:cond delay="1312"/>
                                          </p:stCondLst>
                                        </p:cTn>
                                        <p:tgtEl>
                                          <p:spTgt spid="52"/>
                                        </p:tgtEl>
                                      </p:cBhvr>
                                      <p:to x="100000" y="80000"/>
                                    </p:animScale>
                                    <p:animScale>
                                      <p:cBhvr>
                                        <p:cTn id="324" dur="166" decel="50000">
                                          <p:stCondLst>
                                            <p:cond delay="1338"/>
                                          </p:stCondLst>
                                        </p:cTn>
                                        <p:tgtEl>
                                          <p:spTgt spid="52"/>
                                        </p:tgtEl>
                                      </p:cBhvr>
                                      <p:to x="100000" y="100000"/>
                                    </p:animScale>
                                    <p:animScale>
                                      <p:cBhvr>
                                        <p:cTn id="325" dur="26">
                                          <p:stCondLst>
                                            <p:cond delay="1642"/>
                                          </p:stCondLst>
                                        </p:cTn>
                                        <p:tgtEl>
                                          <p:spTgt spid="52"/>
                                        </p:tgtEl>
                                      </p:cBhvr>
                                      <p:to x="100000" y="90000"/>
                                    </p:animScale>
                                    <p:animScale>
                                      <p:cBhvr>
                                        <p:cTn id="326" dur="166" decel="50000">
                                          <p:stCondLst>
                                            <p:cond delay="1668"/>
                                          </p:stCondLst>
                                        </p:cTn>
                                        <p:tgtEl>
                                          <p:spTgt spid="52"/>
                                        </p:tgtEl>
                                      </p:cBhvr>
                                      <p:to x="100000" y="100000"/>
                                    </p:animScale>
                                    <p:animScale>
                                      <p:cBhvr>
                                        <p:cTn id="327" dur="26">
                                          <p:stCondLst>
                                            <p:cond delay="1808"/>
                                          </p:stCondLst>
                                        </p:cTn>
                                        <p:tgtEl>
                                          <p:spTgt spid="52"/>
                                        </p:tgtEl>
                                      </p:cBhvr>
                                      <p:to x="100000" y="95000"/>
                                    </p:animScale>
                                    <p:animScale>
                                      <p:cBhvr>
                                        <p:cTn id="328" dur="166" decel="50000">
                                          <p:stCondLst>
                                            <p:cond delay="1834"/>
                                          </p:stCondLst>
                                        </p:cTn>
                                        <p:tgtEl>
                                          <p:spTgt spid="52"/>
                                        </p:tgtEl>
                                      </p:cBhvr>
                                      <p:to x="100000" y="100000"/>
                                    </p:animScale>
                                  </p:childTnLst>
                                </p:cTn>
                              </p:par>
                              <p:par>
                                <p:cTn id="329" presetID="26" presetClass="entr" presetSubtype="0" fill="hold" grpId="0" nodeType="withEffect">
                                  <p:stCondLst>
                                    <p:cond delay="0"/>
                                  </p:stCondLst>
                                  <p:childTnLst>
                                    <p:set>
                                      <p:cBhvr>
                                        <p:cTn id="330" dur="1" fill="hold">
                                          <p:stCondLst>
                                            <p:cond delay="0"/>
                                          </p:stCondLst>
                                        </p:cTn>
                                        <p:tgtEl>
                                          <p:spTgt spid="54"/>
                                        </p:tgtEl>
                                        <p:attrNameLst>
                                          <p:attrName>style.visibility</p:attrName>
                                        </p:attrNameLst>
                                      </p:cBhvr>
                                      <p:to>
                                        <p:strVal val="visible"/>
                                      </p:to>
                                    </p:set>
                                    <p:animEffect transition="in" filter="wipe(down)">
                                      <p:cBhvr>
                                        <p:cTn id="331" dur="580">
                                          <p:stCondLst>
                                            <p:cond delay="0"/>
                                          </p:stCondLst>
                                        </p:cTn>
                                        <p:tgtEl>
                                          <p:spTgt spid="54"/>
                                        </p:tgtEl>
                                      </p:cBhvr>
                                    </p:animEffect>
                                    <p:anim calcmode="lin" valueType="num">
                                      <p:cBhvr>
                                        <p:cTn id="332" dur="1822" tmFilter="0,0; 0.14,0.36; 0.43,0.73; 0.71,0.91; 1.0,1.0">
                                          <p:stCondLst>
                                            <p:cond delay="0"/>
                                          </p:stCondLst>
                                        </p:cTn>
                                        <p:tgtEl>
                                          <p:spTgt spid="54"/>
                                        </p:tgtEl>
                                        <p:attrNameLst>
                                          <p:attrName>ppt_x</p:attrName>
                                        </p:attrNameLst>
                                      </p:cBhvr>
                                      <p:tavLst>
                                        <p:tav tm="0">
                                          <p:val>
                                            <p:strVal val="#ppt_x-0.25"/>
                                          </p:val>
                                        </p:tav>
                                        <p:tav tm="100000">
                                          <p:val>
                                            <p:strVal val="#ppt_x"/>
                                          </p:val>
                                        </p:tav>
                                      </p:tavLst>
                                    </p:anim>
                                    <p:anim calcmode="lin" valueType="num">
                                      <p:cBhvr>
                                        <p:cTn id="333" dur="664" tmFilter="0.0,0.0; 0.25,0.07; 0.50,0.2; 0.75,0.467; 1.0,1.0">
                                          <p:stCondLst>
                                            <p:cond delay="0"/>
                                          </p:stCondLst>
                                        </p:cTn>
                                        <p:tgtEl>
                                          <p:spTgt spid="54"/>
                                        </p:tgtEl>
                                        <p:attrNameLst>
                                          <p:attrName>ppt_y</p:attrName>
                                        </p:attrNameLst>
                                      </p:cBhvr>
                                      <p:tavLst>
                                        <p:tav tm="0" fmla="#ppt_y-sin(pi*$)/3">
                                          <p:val>
                                            <p:fltVal val="0.5"/>
                                          </p:val>
                                        </p:tav>
                                        <p:tav tm="100000">
                                          <p:val>
                                            <p:fltVal val="1"/>
                                          </p:val>
                                        </p:tav>
                                      </p:tavLst>
                                    </p:anim>
                                    <p:anim calcmode="lin" valueType="num">
                                      <p:cBhvr>
                                        <p:cTn id="334" dur="664" tmFilter="0, 0; 0.125,0.2665; 0.25,0.4; 0.375,0.465; 0.5,0.5;  0.625,0.535; 0.75,0.6; 0.875,0.7335; 1,1">
                                          <p:stCondLst>
                                            <p:cond delay="664"/>
                                          </p:stCondLst>
                                        </p:cTn>
                                        <p:tgtEl>
                                          <p:spTgt spid="54"/>
                                        </p:tgtEl>
                                        <p:attrNameLst>
                                          <p:attrName>ppt_y</p:attrName>
                                        </p:attrNameLst>
                                      </p:cBhvr>
                                      <p:tavLst>
                                        <p:tav tm="0" fmla="#ppt_y-sin(pi*$)/9">
                                          <p:val>
                                            <p:fltVal val="0"/>
                                          </p:val>
                                        </p:tav>
                                        <p:tav tm="100000">
                                          <p:val>
                                            <p:fltVal val="1"/>
                                          </p:val>
                                        </p:tav>
                                      </p:tavLst>
                                    </p:anim>
                                    <p:anim calcmode="lin" valueType="num">
                                      <p:cBhvr>
                                        <p:cTn id="335" dur="332" tmFilter="0, 0; 0.125,0.2665; 0.25,0.4; 0.375,0.465; 0.5,0.5;  0.625,0.535; 0.75,0.6; 0.875,0.7335; 1,1">
                                          <p:stCondLst>
                                            <p:cond delay="1324"/>
                                          </p:stCondLst>
                                        </p:cTn>
                                        <p:tgtEl>
                                          <p:spTgt spid="54"/>
                                        </p:tgtEl>
                                        <p:attrNameLst>
                                          <p:attrName>ppt_y</p:attrName>
                                        </p:attrNameLst>
                                      </p:cBhvr>
                                      <p:tavLst>
                                        <p:tav tm="0" fmla="#ppt_y-sin(pi*$)/27">
                                          <p:val>
                                            <p:fltVal val="0"/>
                                          </p:val>
                                        </p:tav>
                                        <p:tav tm="100000">
                                          <p:val>
                                            <p:fltVal val="1"/>
                                          </p:val>
                                        </p:tav>
                                      </p:tavLst>
                                    </p:anim>
                                    <p:anim calcmode="lin" valueType="num">
                                      <p:cBhvr>
                                        <p:cTn id="336" dur="164" tmFilter="0, 0; 0.125,0.2665; 0.25,0.4; 0.375,0.465; 0.5,0.5;  0.625,0.535; 0.75,0.6; 0.875,0.7335; 1,1">
                                          <p:stCondLst>
                                            <p:cond delay="1656"/>
                                          </p:stCondLst>
                                        </p:cTn>
                                        <p:tgtEl>
                                          <p:spTgt spid="54"/>
                                        </p:tgtEl>
                                        <p:attrNameLst>
                                          <p:attrName>ppt_y</p:attrName>
                                        </p:attrNameLst>
                                      </p:cBhvr>
                                      <p:tavLst>
                                        <p:tav tm="0" fmla="#ppt_y-sin(pi*$)/81">
                                          <p:val>
                                            <p:fltVal val="0"/>
                                          </p:val>
                                        </p:tav>
                                        <p:tav tm="100000">
                                          <p:val>
                                            <p:fltVal val="1"/>
                                          </p:val>
                                        </p:tav>
                                      </p:tavLst>
                                    </p:anim>
                                    <p:animScale>
                                      <p:cBhvr>
                                        <p:cTn id="337" dur="26">
                                          <p:stCondLst>
                                            <p:cond delay="650"/>
                                          </p:stCondLst>
                                        </p:cTn>
                                        <p:tgtEl>
                                          <p:spTgt spid="54"/>
                                        </p:tgtEl>
                                      </p:cBhvr>
                                      <p:to x="100000" y="60000"/>
                                    </p:animScale>
                                    <p:animScale>
                                      <p:cBhvr>
                                        <p:cTn id="338" dur="166" decel="50000">
                                          <p:stCondLst>
                                            <p:cond delay="676"/>
                                          </p:stCondLst>
                                        </p:cTn>
                                        <p:tgtEl>
                                          <p:spTgt spid="54"/>
                                        </p:tgtEl>
                                      </p:cBhvr>
                                      <p:to x="100000" y="100000"/>
                                    </p:animScale>
                                    <p:animScale>
                                      <p:cBhvr>
                                        <p:cTn id="339" dur="26">
                                          <p:stCondLst>
                                            <p:cond delay="1312"/>
                                          </p:stCondLst>
                                        </p:cTn>
                                        <p:tgtEl>
                                          <p:spTgt spid="54"/>
                                        </p:tgtEl>
                                      </p:cBhvr>
                                      <p:to x="100000" y="80000"/>
                                    </p:animScale>
                                    <p:animScale>
                                      <p:cBhvr>
                                        <p:cTn id="340" dur="166" decel="50000">
                                          <p:stCondLst>
                                            <p:cond delay="1338"/>
                                          </p:stCondLst>
                                        </p:cTn>
                                        <p:tgtEl>
                                          <p:spTgt spid="54"/>
                                        </p:tgtEl>
                                      </p:cBhvr>
                                      <p:to x="100000" y="100000"/>
                                    </p:animScale>
                                    <p:animScale>
                                      <p:cBhvr>
                                        <p:cTn id="341" dur="26">
                                          <p:stCondLst>
                                            <p:cond delay="1642"/>
                                          </p:stCondLst>
                                        </p:cTn>
                                        <p:tgtEl>
                                          <p:spTgt spid="54"/>
                                        </p:tgtEl>
                                      </p:cBhvr>
                                      <p:to x="100000" y="90000"/>
                                    </p:animScale>
                                    <p:animScale>
                                      <p:cBhvr>
                                        <p:cTn id="342" dur="166" decel="50000">
                                          <p:stCondLst>
                                            <p:cond delay="1668"/>
                                          </p:stCondLst>
                                        </p:cTn>
                                        <p:tgtEl>
                                          <p:spTgt spid="54"/>
                                        </p:tgtEl>
                                      </p:cBhvr>
                                      <p:to x="100000" y="100000"/>
                                    </p:animScale>
                                    <p:animScale>
                                      <p:cBhvr>
                                        <p:cTn id="343" dur="26">
                                          <p:stCondLst>
                                            <p:cond delay="1808"/>
                                          </p:stCondLst>
                                        </p:cTn>
                                        <p:tgtEl>
                                          <p:spTgt spid="54"/>
                                        </p:tgtEl>
                                      </p:cBhvr>
                                      <p:to x="100000" y="95000"/>
                                    </p:animScale>
                                    <p:animScale>
                                      <p:cBhvr>
                                        <p:cTn id="344" dur="166" decel="50000">
                                          <p:stCondLst>
                                            <p:cond delay="1834"/>
                                          </p:stCondLst>
                                        </p:cTn>
                                        <p:tgtEl>
                                          <p:spTgt spid="54"/>
                                        </p:tgtEl>
                                      </p:cBhvr>
                                      <p:to x="100000" y="100000"/>
                                    </p:animScale>
                                  </p:childTnLst>
                                </p:cTn>
                              </p:par>
                              <p:par>
                                <p:cTn id="345" presetID="26" presetClass="entr" presetSubtype="0" fill="hold" grpId="0" nodeType="withEffect">
                                  <p:stCondLst>
                                    <p:cond delay="0"/>
                                  </p:stCondLst>
                                  <p:childTnLst>
                                    <p:set>
                                      <p:cBhvr>
                                        <p:cTn id="346" dur="1" fill="hold">
                                          <p:stCondLst>
                                            <p:cond delay="0"/>
                                          </p:stCondLst>
                                        </p:cTn>
                                        <p:tgtEl>
                                          <p:spTgt spid="57"/>
                                        </p:tgtEl>
                                        <p:attrNameLst>
                                          <p:attrName>style.visibility</p:attrName>
                                        </p:attrNameLst>
                                      </p:cBhvr>
                                      <p:to>
                                        <p:strVal val="visible"/>
                                      </p:to>
                                    </p:set>
                                    <p:animEffect transition="in" filter="wipe(down)">
                                      <p:cBhvr>
                                        <p:cTn id="347" dur="580">
                                          <p:stCondLst>
                                            <p:cond delay="0"/>
                                          </p:stCondLst>
                                        </p:cTn>
                                        <p:tgtEl>
                                          <p:spTgt spid="57"/>
                                        </p:tgtEl>
                                      </p:cBhvr>
                                    </p:animEffect>
                                    <p:anim calcmode="lin" valueType="num">
                                      <p:cBhvr>
                                        <p:cTn id="348" dur="1822" tmFilter="0,0; 0.14,0.36; 0.43,0.73; 0.71,0.91; 1.0,1.0">
                                          <p:stCondLst>
                                            <p:cond delay="0"/>
                                          </p:stCondLst>
                                        </p:cTn>
                                        <p:tgtEl>
                                          <p:spTgt spid="57"/>
                                        </p:tgtEl>
                                        <p:attrNameLst>
                                          <p:attrName>ppt_x</p:attrName>
                                        </p:attrNameLst>
                                      </p:cBhvr>
                                      <p:tavLst>
                                        <p:tav tm="0">
                                          <p:val>
                                            <p:strVal val="#ppt_x-0.25"/>
                                          </p:val>
                                        </p:tav>
                                        <p:tav tm="100000">
                                          <p:val>
                                            <p:strVal val="#ppt_x"/>
                                          </p:val>
                                        </p:tav>
                                      </p:tavLst>
                                    </p:anim>
                                    <p:anim calcmode="lin" valueType="num">
                                      <p:cBhvr>
                                        <p:cTn id="349" dur="664" tmFilter="0.0,0.0; 0.25,0.07; 0.50,0.2; 0.75,0.467; 1.0,1.0">
                                          <p:stCondLst>
                                            <p:cond delay="0"/>
                                          </p:stCondLst>
                                        </p:cTn>
                                        <p:tgtEl>
                                          <p:spTgt spid="57"/>
                                        </p:tgtEl>
                                        <p:attrNameLst>
                                          <p:attrName>ppt_y</p:attrName>
                                        </p:attrNameLst>
                                      </p:cBhvr>
                                      <p:tavLst>
                                        <p:tav tm="0" fmla="#ppt_y-sin(pi*$)/3">
                                          <p:val>
                                            <p:fltVal val="0.5"/>
                                          </p:val>
                                        </p:tav>
                                        <p:tav tm="100000">
                                          <p:val>
                                            <p:fltVal val="1"/>
                                          </p:val>
                                        </p:tav>
                                      </p:tavLst>
                                    </p:anim>
                                    <p:anim calcmode="lin" valueType="num">
                                      <p:cBhvr>
                                        <p:cTn id="350" dur="664" tmFilter="0, 0; 0.125,0.2665; 0.25,0.4; 0.375,0.465; 0.5,0.5;  0.625,0.535; 0.75,0.6; 0.875,0.7335; 1,1">
                                          <p:stCondLst>
                                            <p:cond delay="664"/>
                                          </p:stCondLst>
                                        </p:cTn>
                                        <p:tgtEl>
                                          <p:spTgt spid="57"/>
                                        </p:tgtEl>
                                        <p:attrNameLst>
                                          <p:attrName>ppt_y</p:attrName>
                                        </p:attrNameLst>
                                      </p:cBhvr>
                                      <p:tavLst>
                                        <p:tav tm="0" fmla="#ppt_y-sin(pi*$)/9">
                                          <p:val>
                                            <p:fltVal val="0"/>
                                          </p:val>
                                        </p:tav>
                                        <p:tav tm="100000">
                                          <p:val>
                                            <p:fltVal val="1"/>
                                          </p:val>
                                        </p:tav>
                                      </p:tavLst>
                                    </p:anim>
                                    <p:anim calcmode="lin" valueType="num">
                                      <p:cBhvr>
                                        <p:cTn id="351" dur="332" tmFilter="0, 0; 0.125,0.2665; 0.25,0.4; 0.375,0.465; 0.5,0.5;  0.625,0.535; 0.75,0.6; 0.875,0.7335; 1,1">
                                          <p:stCondLst>
                                            <p:cond delay="1324"/>
                                          </p:stCondLst>
                                        </p:cTn>
                                        <p:tgtEl>
                                          <p:spTgt spid="57"/>
                                        </p:tgtEl>
                                        <p:attrNameLst>
                                          <p:attrName>ppt_y</p:attrName>
                                        </p:attrNameLst>
                                      </p:cBhvr>
                                      <p:tavLst>
                                        <p:tav tm="0" fmla="#ppt_y-sin(pi*$)/27">
                                          <p:val>
                                            <p:fltVal val="0"/>
                                          </p:val>
                                        </p:tav>
                                        <p:tav tm="100000">
                                          <p:val>
                                            <p:fltVal val="1"/>
                                          </p:val>
                                        </p:tav>
                                      </p:tavLst>
                                    </p:anim>
                                    <p:anim calcmode="lin" valueType="num">
                                      <p:cBhvr>
                                        <p:cTn id="352" dur="164" tmFilter="0, 0; 0.125,0.2665; 0.25,0.4; 0.375,0.465; 0.5,0.5;  0.625,0.535; 0.75,0.6; 0.875,0.7335; 1,1">
                                          <p:stCondLst>
                                            <p:cond delay="1656"/>
                                          </p:stCondLst>
                                        </p:cTn>
                                        <p:tgtEl>
                                          <p:spTgt spid="57"/>
                                        </p:tgtEl>
                                        <p:attrNameLst>
                                          <p:attrName>ppt_y</p:attrName>
                                        </p:attrNameLst>
                                      </p:cBhvr>
                                      <p:tavLst>
                                        <p:tav tm="0" fmla="#ppt_y-sin(pi*$)/81">
                                          <p:val>
                                            <p:fltVal val="0"/>
                                          </p:val>
                                        </p:tav>
                                        <p:tav tm="100000">
                                          <p:val>
                                            <p:fltVal val="1"/>
                                          </p:val>
                                        </p:tav>
                                      </p:tavLst>
                                    </p:anim>
                                    <p:animScale>
                                      <p:cBhvr>
                                        <p:cTn id="353" dur="26">
                                          <p:stCondLst>
                                            <p:cond delay="650"/>
                                          </p:stCondLst>
                                        </p:cTn>
                                        <p:tgtEl>
                                          <p:spTgt spid="57"/>
                                        </p:tgtEl>
                                      </p:cBhvr>
                                      <p:to x="100000" y="60000"/>
                                    </p:animScale>
                                    <p:animScale>
                                      <p:cBhvr>
                                        <p:cTn id="354" dur="166" decel="50000">
                                          <p:stCondLst>
                                            <p:cond delay="676"/>
                                          </p:stCondLst>
                                        </p:cTn>
                                        <p:tgtEl>
                                          <p:spTgt spid="57"/>
                                        </p:tgtEl>
                                      </p:cBhvr>
                                      <p:to x="100000" y="100000"/>
                                    </p:animScale>
                                    <p:animScale>
                                      <p:cBhvr>
                                        <p:cTn id="355" dur="26">
                                          <p:stCondLst>
                                            <p:cond delay="1312"/>
                                          </p:stCondLst>
                                        </p:cTn>
                                        <p:tgtEl>
                                          <p:spTgt spid="57"/>
                                        </p:tgtEl>
                                      </p:cBhvr>
                                      <p:to x="100000" y="80000"/>
                                    </p:animScale>
                                    <p:animScale>
                                      <p:cBhvr>
                                        <p:cTn id="356" dur="166" decel="50000">
                                          <p:stCondLst>
                                            <p:cond delay="1338"/>
                                          </p:stCondLst>
                                        </p:cTn>
                                        <p:tgtEl>
                                          <p:spTgt spid="57"/>
                                        </p:tgtEl>
                                      </p:cBhvr>
                                      <p:to x="100000" y="100000"/>
                                    </p:animScale>
                                    <p:animScale>
                                      <p:cBhvr>
                                        <p:cTn id="357" dur="26">
                                          <p:stCondLst>
                                            <p:cond delay="1642"/>
                                          </p:stCondLst>
                                        </p:cTn>
                                        <p:tgtEl>
                                          <p:spTgt spid="57"/>
                                        </p:tgtEl>
                                      </p:cBhvr>
                                      <p:to x="100000" y="90000"/>
                                    </p:animScale>
                                    <p:animScale>
                                      <p:cBhvr>
                                        <p:cTn id="358" dur="166" decel="50000">
                                          <p:stCondLst>
                                            <p:cond delay="1668"/>
                                          </p:stCondLst>
                                        </p:cTn>
                                        <p:tgtEl>
                                          <p:spTgt spid="57"/>
                                        </p:tgtEl>
                                      </p:cBhvr>
                                      <p:to x="100000" y="100000"/>
                                    </p:animScale>
                                    <p:animScale>
                                      <p:cBhvr>
                                        <p:cTn id="359" dur="26">
                                          <p:stCondLst>
                                            <p:cond delay="1808"/>
                                          </p:stCondLst>
                                        </p:cTn>
                                        <p:tgtEl>
                                          <p:spTgt spid="57"/>
                                        </p:tgtEl>
                                      </p:cBhvr>
                                      <p:to x="100000" y="95000"/>
                                    </p:animScale>
                                    <p:animScale>
                                      <p:cBhvr>
                                        <p:cTn id="360" dur="166" decel="50000">
                                          <p:stCondLst>
                                            <p:cond delay="1834"/>
                                          </p:stCondLst>
                                        </p:cTn>
                                        <p:tgtEl>
                                          <p:spTgt spid="57"/>
                                        </p:tgtEl>
                                      </p:cBhvr>
                                      <p:to x="100000" y="100000"/>
                                    </p:animScale>
                                  </p:childTnLst>
                                </p:cTn>
                              </p:par>
                              <p:par>
                                <p:cTn id="361" presetID="26" presetClass="entr" presetSubtype="0" fill="hold" nodeType="withEffect">
                                  <p:stCondLst>
                                    <p:cond delay="0"/>
                                  </p:stCondLst>
                                  <p:childTnLst>
                                    <p:set>
                                      <p:cBhvr>
                                        <p:cTn id="362" dur="1" fill="hold">
                                          <p:stCondLst>
                                            <p:cond delay="0"/>
                                          </p:stCondLst>
                                        </p:cTn>
                                        <p:tgtEl>
                                          <p:spTgt spid="2058"/>
                                        </p:tgtEl>
                                        <p:attrNameLst>
                                          <p:attrName>style.visibility</p:attrName>
                                        </p:attrNameLst>
                                      </p:cBhvr>
                                      <p:to>
                                        <p:strVal val="visible"/>
                                      </p:to>
                                    </p:set>
                                    <p:animEffect transition="in" filter="wipe(down)">
                                      <p:cBhvr>
                                        <p:cTn id="363" dur="580">
                                          <p:stCondLst>
                                            <p:cond delay="0"/>
                                          </p:stCondLst>
                                        </p:cTn>
                                        <p:tgtEl>
                                          <p:spTgt spid="2058"/>
                                        </p:tgtEl>
                                      </p:cBhvr>
                                    </p:animEffect>
                                    <p:anim calcmode="lin" valueType="num">
                                      <p:cBhvr>
                                        <p:cTn id="364" dur="1822" tmFilter="0,0; 0.14,0.36; 0.43,0.73; 0.71,0.91; 1.0,1.0">
                                          <p:stCondLst>
                                            <p:cond delay="0"/>
                                          </p:stCondLst>
                                        </p:cTn>
                                        <p:tgtEl>
                                          <p:spTgt spid="2058"/>
                                        </p:tgtEl>
                                        <p:attrNameLst>
                                          <p:attrName>ppt_x</p:attrName>
                                        </p:attrNameLst>
                                      </p:cBhvr>
                                      <p:tavLst>
                                        <p:tav tm="0">
                                          <p:val>
                                            <p:strVal val="#ppt_x-0.25"/>
                                          </p:val>
                                        </p:tav>
                                        <p:tav tm="100000">
                                          <p:val>
                                            <p:strVal val="#ppt_x"/>
                                          </p:val>
                                        </p:tav>
                                      </p:tavLst>
                                    </p:anim>
                                    <p:anim calcmode="lin" valueType="num">
                                      <p:cBhvr>
                                        <p:cTn id="365" dur="664" tmFilter="0.0,0.0; 0.25,0.07; 0.50,0.2; 0.75,0.467; 1.0,1.0">
                                          <p:stCondLst>
                                            <p:cond delay="0"/>
                                          </p:stCondLst>
                                        </p:cTn>
                                        <p:tgtEl>
                                          <p:spTgt spid="2058"/>
                                        </p:tgtEl>
                                        <p:attrNameLst>
                                          <p:attrName>ppt_y</p:attrName>
                                        </p:attrNameLst>
                                      </p:cBhvr>
                                      <p:tavLst>
                                        <p:tav tm="0" fmla="#ppt_y-sin(pi*$)/3">
                                          <p:val>
                                            <p:fltVal val="0.5"/>
                                          </p:val>
                                        </p:tav>
                                        <p:tav tm="100000">
                                          <p:val>
                                            <p:fltVal val="1"/>
                                          </p:val>
                                        </p:tav>
                                      </p:tavLst>
                                    </p:anim>
                                    <p:anim calcmode="lin" valueType="num">
                                      <p:cBhvr>
                                        <p:cTn id="366" dur="664" tmFilter="0, 0; 0.125,0.2665; 0.25,0.4; 0.375,0.465; 0.5,0.5;  0.625,0.535; 0.75,0.6; 0.875,0.7335; 1,1">
                                          <p:stCondLst>
                                            <p:cond delay="664"/>
                                          </p:stCondLst>
                                        </p:cTn>
                                        <p:tgtEl>
                                          <p:spTgt spid="2058"/>
                                        </p:tgtEl>
                                        <p:attrNameLst>
                                          <p:attrName>ppt_y</p:attrName>
                                        </p:attrNameLst>
                                      </p:cBhvr>
                                      <p:tavLst>
                                        <p:tav tm="0" fmla="#ppt_y-sin(pi*$)/9">
                                          <p:val>
                                            <p:fltVal val="0"/>
                                          </p:val>
                                        </p:tav>
                                        <p:tav tm="100000">
                                          <p:val>
                                            <p:fltVal val="1"/>
                                          </p:val>
                                        </p:tav>
                                      </p:tavLst>
                                    </p:anim>
                                    <p:anim calcmode="lin" valueType="num">
                                      <p:cBhvr>
                                        <p:cTn id="367" dur="332" tmFilter="0, 0; 0.125,0.2665; 0.25,0.4; 0.375,0.465; 0.5,0.5;  0.625,0.535; 0.75,0.6; 0.875,0.7335; 1,1">
                                          <p:stCondLst>
                                            <p:cond delay="1324"/>
                                          </p:stCondLst>
                                        </p:cTn>
                                        <p:tgtEl>
                                          <p:spTgt spid="2058"/>
                                        </p:tgtEl>
                                        <p:attrNameLst>
                                          <p:attrName>ppt_y</p:attrName>
                                        </p:attrNameLst>
                                      </p:cBhvr>
                                      <p:tavLst>
                                        <p:tav tm="0" fmla="#ppt_y-sin(pi*$)/27">
                                          <p:val>
                                            <p:fltVal val="0"/>
                                          </p:val>
                                        </p:tav>
                                        <p:tav tm="100000">
                                          <p:val>
                                            <p:fltVal val="1"/>
                                          </p:val>
                                        </p:tav>
                                      </p:tavLst>
                                    </p:anim>
                                    <p:anim calcmode="lin" valueType="num">
                                      <p:cBhvr>
                                        <p:cTn id="368" dur="164" tmFilter="0, 0; 0.125,0.2665; 0.25,0.4; 0.375,0.465; 0.5,0.5;  0.625,0.535; 0.75,0.6; 0.875,0.7335; 1,1">
                                          <p:stCondLst>
                                            <p:cond delay="1656"/>
                                          </p:stCondLst>
                                        </p:cTn>
                                        <p:tgtEl>
                                          <p:spTgt spid="2058"/>
                                        </p:tgtEl>
                                        <p:attrNameLst>
                                          <p:attrName>ppt_y</p:attrName>
                                        </p:attrNameLst>
                                      </p:cBhvr>
                                      <p:tavLst>
                                        <p:tav tm="0" fmla="#ppt_y-sin(pi*$)/81">
                                          <p:val>
                                            <p:fltVal val="0"/>
                                          </p:val>
                                        </p:tav>
                                        <p:tav tm="100000">
                                          <p:val>
                                            <p:fltVal val="1"/>
                                          </p:val>
                                        </p:tav>
                                      </p:tavLst>
                                    </p:anim>
                                    <p:animScale>
                                      <p:cBhvr>
                                        <p:cTn id="369" dur="26">
                                          <p:stCondLst>
                                            <p:cond delay="650"/>
                                          </p:stCondLst>
                                        </p:cTn>
                                        <p:tgtEl>
                                          <p:spTgt spid="2058"/>
                                        </p:tgtEl>
                                      </p:cBhvr>
                                      <p:to x="100000" y="60000"/>
                                    </p:animScale>
                                    <p:animScale>
                                      <p:cBhvr>
                                        <p:cTn id="370" dur="166" decel="50000">
                                          <p:stCondLst>
                                            <p:cond delay="676"/>
                                          </p:stCondLst>
                                        </p:cTn>
                                        <p:tgtEl>
                                          <p:spTgt spid="2058"/>
                                        </p:tgtEl>
                                      </p:cBhvr>
                                      <p:to x="100000" y="100000"/>
                                    </p:animScale>
                                    <p:animScale>
                                      <p:cBhvr>
                                        <p:cTn id="371" dur="26">
                                          <p:stCondLst>
                                            <p:cond delay="1312"/>
                                          </p:stCondLst>
                                        </p:cTn>
                                        <p:tgtEl>
                                          <p:spTgt spid="2058"/>
                                        </p:tgtEl>
                                      </p:cBhvr>
                                      <p:to x="100000" y="80000"/>
                                    </p:animScale>
                                    <p:animScale>
                                      <p:cBhvr>
                                        <p:cTn id="372" dur="166" decel="50000">
                                          <p:stCondLst>
                                            <p:cond delay="1338"/>
                                          </p:stCondLst>
                                        </p:cTn>
                                        <p:tgtEl>
                                          <p:spTgt spid="2058"/>
                                        </p:tgtEl>
                                      </p:cBhvr>
                                      <p:to x="100000" y="100000"/>
                                    </p:animScale>
                                    <p:animScale>
                                      <p:cBhvr>
                                        <p:cTn id="373" dur="26">
                                          <p:stCondLst>
                                            <p:cond delay="1642"/>
                                          </p:stCondLst>
                                        </p:cTn>
                                        <p:tgtEl>
                                          <p:spTgt spid="2058"/>
                                        </p:tgtEl>
                                      </p:cBhvr>
                                      <p:to x="100000" y="90000"/>
                                    </p:animScale>
                                    <p:animScale>
                                      <p:cBhvr>
                                        <p:cTn id="374" dur="166" decel="50000">
                                          <p:stCondLst>
                                            <p:cond delay="1668"/>
                                          </p:stCondLst>
                                        </p:cTn>
                                        <p:tgtEl>
                                          <p:spTgt spid="2058"/>
                                        </p:tgtEl>
                                      </p:cBhvr>
                                      <p:to x="100000" y="100000"/>
                                    </p:animScale>
                                    <p:animScale>
                                      <p:cBhvr>
                                        <p:cTn id="375" dur="26">
                                          <p:stCondLst>
                                            <p:cond delay="1808"/>
                                          </p:stCondLst>
                                        </p:cTn>
                                        <p:tgtEl>
                                          <p:spTgt spid="2058"/>
                                        </p:tgtEl>
                                      </p:cBhvr>
                                      <p:to x="100000" y="95000"/>
                                    </p:animScale>
                                    <p:animScale>
                                      <p:cBhvr>
                                        <p:cTn id="376" dur="166" decel="50000">
                                          <p:stCondLst>
                                            <p:cond delay="1834"/>
                                          </p:stCondLst>
                                        </p:cTn>
                                        <p:tgtEl>
                                          <p:spTgt spid="2058"/>
                                        </p:tgtEl>
                                      </p:cBhvr>
                                      <p:to x="100000" y="100000"/>
                                    </p:animScale>
                                  </p:childTnLst>
                                </p:cTn>
                              </p:par>
                              <p:par>
                                <p:cTn id="377" presetID="26" presetClass="entr" presetSubtype="0" fill="hold" nodeType="withEffect">
                                  <p:stCondLst>
                                    <p:cond delay="0"/>
                                  </p:stCondLst>
                                  <p:childTnLst>
                                    <p:set>
                                      <p:cBhvr>
                                        <p:cTn id="378" dur="1" fill="hold">
                                          <p:stCondLst>
                                            <p:cond delay="0"/>
                                          </p:stCondLst>
                                        </p:cTn>
                                        <p:tgtEl>
                                          <p:spTgt spid="2052"/>
                                        </p:tgtEl>
                                        <p:attrNameLst>
                                          <p:attrName>style.visibility</p:attrName>
                                        </p:attrNameLst>
                                      </p:cBhvr>
                                      <p:to>
                                        <p:strVal val="visible"/>
                                      </p:to>
                                    </p:set>
                                    <p:animEffect transition="in" filter="wipe(down)">
                                      <p:cBhvr>
                                        <p:cTn id="379" dur="580">
                                          <p:stCondLst>
                                            <p:cond delay="0"/>
                                          </p:stCondLst>
                                        </p:cTn>
                                        <p:tgtEl>
                                          <p:spTgt spid="2052"/>
                                        </p:tgtEl>
                                      </p:cBhvr>
                                    </p:animEffect>
                                    <p:anim calcmode="lin" valueType="num">
                                      <p:cBhvr>
                                        <p:cTn id="380" dur="1822" tmFilter="0,0; 0.14,0.36; 0.43,0.73; 0.71,0.91; 1.0,1.0">
                                          <p:stCondLst>
                                            <p:cond delay="0"/>
                                          </p:stCondLst>
                                        </p:cTn>
                                        <p:tgtEl>
                                          <p:spTgt spid="2052"/>
                                        </p:tgtEl>
                                        <p:attrNameLst>
                                          <p:attrName>ppt_x</p:attrName>
                                        </p:attrNameLst>
                                      </p:cBhvr>
                                      <p:tavLst>
                                        <p:tav tm="0">
                                          <p:val>
                                            <p:strVal val="#ppt_x-0.25"/>
                                          </p:val>
                                        </p:tav>
                                        <p:tav tm="100000">
                                          <p:val>
                                            <p:strVal val="#ppt_x"/>
                                          </p:val>
                                        </p:tav>
                                      </p:tavLst>
                                    </p:anim>
                                    <p:anim calcmode="lin" valueType="num">
                                      <p:cBhvr>
                                        <p:cTn id="381" dur="664" tmFilter="0.0,0.0; 0.25,0.07; 0.50,0.2; 0.75,0.467; 1.0,1.0">
                                          <p:stCondLst>
                                            <p:cond delay="0"/>
                                          </p:stCondLst>
                                        </p:cTn>
                                        <p:tgtEl>
                                          <p:spTgt spid="2052"/>
                                        </p:tgtEl>
                                        <p:attrNameLst>
                                          <p:attrName>ppt_y</p:attrName>
                                        </p:attrNameLst>
                                      </p:cBhvr>
                                      <p:tavLst>
                                        <p:tav tm="0" fmla="#ppt_y-sin(pi*$)/3">
                                          <p:val>
                                            <p:fltVal val="0.5"/>
                                          </p:val>
                                        </p:tav>
                                        <p:tav tm="100000">
                                          <p:val>
                                            <p:fltVal val="1"/>
                                          </p:val>
                                        </p:tav>
                                      </p:tavLst>
                                    </p:anim>
                                    <p:anim calcmode="lin" valueType="num">
                                      <p:cBhvr>
                                        <p:cTn id="382" dur="664" tmFilter="0, 0; 0.125,0.2665; 0.25,0.4; 0.375,0.465; 0.5,0.5;  0.625,0.535; 0.75,0.6; 0.875,0.7335; 1,1">
                                          <p:stCondLst>
                                            <p:cond delay="664"/>
                                          </p:stCondLst>
                                        </p:cTn>
                                        <p:tgtEl>
                                          <p:spTgt spid="2052"/>
                                        </p:tgtEl>
                                        <p:attrNameLst>
                                          <p:attrName>ppt_y</p:attrName>
                                        </p:attrNameLst>
                                      </p:cBhvr>
                                      <p:tavLst>
                                        <p:tav tm="0" fmla="#ppt_y-sin(pi*$)/9">
                                          <p:val>
                                            <p:fltVal val="0"/>
                                          </p:val>
                                        </p:tav>
                                        <p:tav tm="100000">
                                          <p:val>
                                            <p:fltVal val="1"/>
                                          </p:val>
                                        </p:tav>
                                      </p:tavLst>
                                    </p:anim>
                                    <p:anim calcmode="lin" valueType="num">
                                      <p:cBhvr>
                                        <p:cTn id="383" dur="332" tmFilter="0, 0; 0.125,0.2665; 0.25,0.4; 0.375,0.465; 0.5,0.5;  0.625,0.535; 0.75,0.6; 0.875,0.7335; 1,1">
                                          <p:stCondLst>
                                            <p:cond delay="1324"/>
                                          </p:stCondLst>
                                        </p:cTn>
                                        <p:tgtEl>
                                          <p:spTgt spid="2052"/>
                                        </p:tgtEl>
                                        <p:attrNameLst>
                                          <p:attrName>ppt_y</p:attrName>
                                        </p:attrNameLst>
                                      </p:cBhvr>
                                      <p:tavLst>
                                        <p:tav tm="0" fmla="#ppt_y-sin(pi*$)/27">
                                          <p:val>
                                            <p:fltVal val="0"/>
                                          </p:val>
                                        </p:tav>
                                        <p:tav tm="100000">
                                          <p:val>
                                            <p:fltVal val="1"/>
                                          </p:val>
                                        </p:tav>
                                      </p:tavLst>
                                    </p:anim>
                                    <p:anim calcmode="lin" valueType="num">
                                      <p:cBhvr>
                                        <p:cTn id="384" dur="164" tmFilter="0, 0; 0.125,0.2665; 0.25,0.4; 0.375,0.465; 0.5,0.5;  0.625,0.535; 0.75,0.6; 0.875,0.7335; 1,1">
                                          <p:stCondLst>
                                            <p:cond delay="1656"/>
                                          </p:stCondLst>
                                        </p:cTn>
                                        <p:tgtEl>
                                          <p:spTgt spid="2052"/>
                                        </p:tgtEl>
                                        <p:attrNameLst>
                                          <p:attrName>ppt_y</p:attrName>
                                        </p:attrNameLst>
                                      </p:cBhvr>
                                      <p:tavLst>
                                        <p:tav tm="0" fmla="#ppt_y-sin(pi*$)/81">
                                          <p:val>
                                            <p:fltVal val="0"/>
                                          </p:val>
                                        </p:tav>
                                        <p:tav tm="100000">
                                          <p:val>
                                            <p:fltVal val="1"/>
                                          </p:val>
                                        </p:tav>
                                      </p:tavLst>
                                    </p:anim>
                                    <p:animScale>
                                      <p:cBhvr>
                                        <p:cTn id="385" dur="26">
                                          <p:stCondLst>
                                            <p:cond delay="650"/>
                                          </p:stCondLst>
                                        </p:cTn>
                                        <p:tgtEl>
                                          <p:spTgt spid="2052"/>
                                        </p:tgtEl>
                                      </p:cBhvr>
                                      <p:to x="100000" y="60000"/>
                                    </p:animScale>
                                    <p:animScale>
                                      <p:cBhvr>
                                        <p:cTn id="386" dur="166" decel="50000">
                                          <p:stCondLst>
                                            <p:cond delay="676"/>
                                          </p:stCondLst>
                                        </p:cTn>
                                        <p:tgtEl>
                                          <p:spTgt spid="2052"/>
                                        </p:tgtEl>
                                      </p:cBhvr>
                                      <p:to x="100000" y="100000"/>
                                    </p:animScale>
                                    <p:animScale>
                                      <p:cBhvr>
                                        <p:cTn id="387" dur="26">
                                          <p:stCondLst>
                                            <p:cond delay="1312"/>
                                          </p:stCondLst>
                                        </p:cTn>
                                        <p:tgtEl>
                                          <p:spTgt spid="2052"/>
                                        </p:tgtEl>
                                      </p:cBhvr>
                                      <p:to x="100000" y="80000"/>
                                    </p:animScale>
                                    <p:animScale>
                                      <p:cBhvr>
                                        <p:cTn id="388" dur="166" decel="50000">
                                          <p:stCondLst>
                                            <p:cond delay="1338"/>
                                          </p:stCondLst>
                                        </p:cTn>
                                        <p:tgtEl>
                                          <p:spTgt spid="2052"/>
                                        </p:tgtEl>
                                      </p:cBhvr>
                                      <p:to x="100000" y="100000"/>
                                    </p:animScale>
                                    <p:animScale>
                                      <p:cBhvr>
                                        <p:cTn id="389" dur="26">
                                          <p:stCondLst>
                                            <p:cond delay="1642"/>
                                          </p:stCondLst>
                                        </p:cTn>
                                        <p:tgtEl>
                                          <p:spTgt spid="2052"/>
                                        </p:tgtEl>
                                      </p:cBhvr>
                                      <p:to x="100000" y="90000"/>
                                    </p:animScale>
                                    <p:animScale>
                                      <p:cBhvr>
                                        <p:cTn id="390" dur="166" decel="50000">
                                          <p:stCondLst>
                                            <p:cond delay="1668"/>
                                          </p:stCondLst>
                                        </p:cTn>
                                        <p:tgtEl>
                                          <p:spTgt spid="2052"/>
                                        </p:tgtEl>
                                      </p:cBhvr>
                                      <p:to x="100000" y="100000"/>
                                    </p:animScale>
                                    <p:animScale>
                                      <p:cBhvr>
                                        <p:cTn id="391" dur="26">
                                          <p:stCondLst>
                                            <p:cond delay="1808"/>
                                          </p:stCondLst>
                                        </p:cTn>
                                        <p:tgtEl>
                                          <p:spTgt spid="2052"/>
                                        </p:tgtEl>
                                      </p:cBhvr>
                                      <p:to x="100000" y="95000"/>
                                    </p:animScale>
                                    <p:animScale>
                                      <p:cBhvr>
                                        <p:cTn id="392" dur="166" decel="50000">
                                          <p:stCondLst>
                                            <p:cond delay="1834"/>
                                          </p:stCondLst>
                                        </p:cTn>
                                        <p:tgtEl>
                                          <p:spTgt spid="2052"/>
                                        </p:tgtEl>
                                      </p:cBhvr>
                                      <p:to x="100000" y="100000"/>
                                    </p:animScale>
                                  </p:childTnLst>
                                </p:cTn>
                              </p:par>
                              <p:par>
                                <p:cTn id="393" presetID="26" presetClass="entr" presetSubtype="0" fill="hold" nodeType="withEffect">
                                  <p:stCondLst>
                                    <p:cond delay="0"/>
                                  </p:stCondLst>
                                  <p:childTnLst>
                                    <p:set>
                                      <p:cBhvr>
                                        <p:cTn id="394" dur="1" fill="hold">
                                          <p:stCondLst>
                                            <p:cond delay="0"/>
                                          </p:stCondLst>
                                        </p:cTn>
                                        <p:tgtEl>
                                          <p:spTgt spid="2060"/>
                                        </p:tgtEl>
                                        <p:attrNameLst>
                                          <p:attrName>style.visibility</p:attrName>
                                        </p:attrNameLst>
                                      </p:cBhvr>
                                      <p:to>
                                        <p:strVal val="visible"/>
                                      </p:to>
                                    </p:set>
                                    <p:animEffect transition="in" filter="wipe(down)">
                                      <p:cBhvr>
                                        <p:cTn id="395" dur="580">
                                          <p:stCondLst>
                                            <p:cond delay="0"/>
                                          </p:stCondLst>
                                        </p:cTn>
                                        <p:tgtEl>
                                          <p:spTgt spid="2060"/>
                                        </p:tgtEl>
                                      </p:cBhvr>
                                    </p:animEffect>
                                    <p:anim calcmode="lin" valueType="num">
                                      <p:cBhvr>
                                        <p:cTn id="396" dur="1822" tmFilter="0,0; 0.14,0.36; 0.43,0.73; 0.71,0.91; 1.0,1.0">
                                          <p:stCondLst>
                                            <p:cond delay="0"/>
                                          </p:stCondLst>
                                        </p:cTn>
                                        <p:tgtEl>
                                          <p:spTgt spid="2060"/>
                                        </p:tgtEl>
                                        <p:attrNameLst>
                                          <p:attrName>ppt_x</p:attrName>
                                        </p:attrNameLst>
                                      </p:cBhvr>
                                      <p:tavLst>
                                        <p:tav tm="0">
                                          <p:val>
                                            <p:strVal val="#ppt_x-0.25"/>
                                          </p:val>
                                        </p:tav>
                                        <p:tav tm="100000">
                                          <p:val>
                                            <p:strVal val="#ppt_x"/>
                                          </p:val>
                                        </p:tav>
                                      </p:tavLst>
                                    </p:anim>
                                    <p:anim calcmode="lin" valueType="num">
                                      <p:cBhvr>
                                        <p:cTn id="397" dur="664" tmFilter="0.0,0.0; 0.25,0.07; 0.50,0.2; 0.75,0.467; 1.0,1.0">
                                          <p:stCondLst>
                                            <p:cond delay="0"/>
                                          </p:stCondLst>
                                        </p:cTn>
                                        <p:tgtEl>
                                          <p:spTgt spid="2060"/>
                                        </p:tgtEl>
                                        <p:attrNameLst>
                                          <p:attrName>ppt_y</p:attrName>
                                        </p:attrNameLst>
                                      </p:cBhvr>
                                      <p:tavLst>
                                        <p:tav tm="0" fmla="#ppt_y-sin(pi*$)/3">
                                          <p:val>
                                            <p:fltVal val="0.5"/>
                                          </p:val>
                                        </p:tav>
                                        <p:tav tm="100000">
                                          <p:val>
                                            <p:fltVal val="1"/>
                                          </p:val>
                                        </p:tav>
                                      </p:tavLst>
                                    </p:anim>
                                    <p:anim calcmode="lin" valueType="num">
                                      <p:cBhvr>
                                        <p:cTn id="398" dur="664" tmFilter="0, 0; 0.125,0.2665; 0.25,0.4; 0.375,0.465; 0.5,0.5;  0.625,0.535; 0.75,0.6; 0.875,0.7335; 1,1">
                                          <p:stCondLst>
                                            <p:cond delay="664"/>
                                          </p:stCondLst>
                                        </p:cTn>
                                        <p:tgtEl>
                                          <p:spTgt spid="2060"/>
                                        </p:tgtEl>
                                        <p:attrNameLst>
                                          <p:attrName>ppt_y</p:attrName>
                                        </p:attrNameLst>
                                      </p:cBhvr>
                                      <p:tavLst>
                                        <p:tav tm="0" fmla="#ppt_y-sin(pi*$)/9">
                                          <p:val>
                                            <p:fltVal val="0"/>
                                          </p:val>
                                        </p:tav>
                                        <p:tav tm="100000">
                                          <p:val>
                                            <p:fltVal val="1"/>
                                          </p:val>
                                        </p:tav>
                                      </p:tavLst>
                                    </p:anim>
                                    <p:anim calcmode="lin" valueType="num">
                                      <p:cBhvr>
                                        <p:cTn id="399" dur="332" tmFilter="0, 0; 0.125,0.2665; 0.25,0.4; 0.375,0.465; 0.5,0.5;  0.625,0.535; 0.75,0.6; 0.875,0.7335; 1,1">
                                          <p:stCondLst>
                                            <p:cond delay="1324"/>
                                          </p:stCondLst>
                                        </p:cTn>
                                        <p:tgtEl>
                                          <p:spTgt spid="2060"/>
                                        </p:tgtEl>
                                        <p:attrNameLst>
                                          <p:attrName>ppt_y</p:attrName>
                                        </p:attrNameLst>
                                      </p:cBhvr>
                                      <p:tavLst>
                                        <p:tav tm="0" fmla="#ppt_y-sin(pi*$)/27">
                                          <p:val>
                                            <p:fltVal val="0"/>
                                          </p:val>
                                        </p:tav>
                                        <p:tav tm="100000">
                                          <p:val>
                                            <p:fltVal val="1"/>
                                          </p:val>
                                        </p:tav>
                                      </p:tavLst>
                                    </p:anim>
                                    <p:anim calcmode="lin" valueType="num">
                                      <p:cBhvr>
                                        <p:cTn id="400" dur="164" tmFilter="0, 0; 0.125,0.2665; 0.25,0.4; 0.375,0.465; 0.5,0.5;  0.625,0.535; 0.75,0.6; 0.875,0.7335; 1,1">
                                          <p:stCondLst>
                                            <p:cond delay="1656"/>
                                          </p:stCondLst>
                                        </p:cTn>
                                        <p:tgtEl>
                                          <p:spTgt spid="2060"/>
                                        </p:tgtEl>
                                        <p:attrNameLst>
                                          <p:attrName>ppt_y</p:attrName>
                                        </p:attrNameLst>
                                      </p:cBhvr>
                                      <p:tavLst>
                                        <p:tav tm="0" fmla="#ppt_y-sin(pi*$)/81">
                                          <p:val>
                                            <p:fltVal val="0"/>
                                          </p:val>
                                        </p:tav>
                                        <p:tav tm="100000">
                                          <p:val>
                                            <p:fltVal val="1"/>
                                          </p:val>
                                        </p:tav>
                                      </p:tavLst>
                                    </p:anim>
                                    <p:animScale>
                                      <p:cBhvr>
                                        <p:cTn id="401" dur="26">
                                          <p:stCondLst>
                                            <p:cond delay="650"/>
                                          </p:stCondLst>
                                        </p:cTn>
                                        <p:tgtEl>
                                          <p:spTgt spid="2060"/>
                                        </p:tgtEl>
                                      </p:cBhvr>
                                      <p:to x="100000" y="60000"/>
                                    </p:animScale>
                                    <p:animScale>
                                      <p:cBhvr>
                                        <p:cTn id="402" dur="166" decel="50000">
                                          <p:stCondLst>
                                            <p:cond delay="676"/>
                                          </p:stCondLst>
                                        </p:cTn>
                                        <p:tgtEl>
                                          <p:spTgt spid="2060"/>
                                        </p:tgtEl>
                                      </p:cBhvr>
                                      <p:to x="100000" y="100000"/>
                                    </p:animScale>
                                    <p:animScale>
                                      <p:cBhvr>
                                        <p:cTn id="403" dur="26">
                                          <p:stCondLst>
                                            <p:cond delay="1312"/>
                                          </p:stCondLst>
                                        </p:cTn>
                                        <p:tgtEl>
                                          <p:spTgt spid="2060"/>
                                        </p:tgtEl>
                                      </p:cBhvr>
                                      <p:to x="100000" y="80000"/>
                                    </p:animScale>
                                    <p:animScale>
                                      <p:cBhvr>
                                        <p:cTn id="404" dur="166" decel="50000">
                                          <p:stCondLst>
                                            <p:cond delay="1338"/>
                                          </p:stCondLst>
                                        </p:cTn>
                                        <p:tgtEl>
                                          <p:spTgt spid="2060"/>
                                        </p:tgtEl>
                                      </p:cBhvr>
                                      <p:to x="100000" y="100000"/>
                                    </p:animScale>
                                    <p:animScale>
                                      <p:cBhvr>
                                        <p:cTn id="405" dur="26">
                                          <p:stCondLst>
                                            <p:cond delay="1642"/>
                                          </p:stCondLst>
                                        </p:cTn>
                                        <p:tgtEl>
                                          <p:spTgt spid="2060"/>
                                        </p:tgtEl>
                                      </p:cBhvr>
                                      <p:to x="100000" y="90000"/>
                                    </p:animScale>
                                    <p:animScale>
                                      <p:cBhvr>
                                        <p:cTn id="406" dur="166" decel="50000">
                                          <p:stCondLst>
                                            <p:cond delay="1668"/>
                                          </p:stCondLst>
                                        </p:cTn>
                                        <p:tgtEl>
                                          <p:spTgt spid="2060"/>
                                        </p:tgtEl>
                                      </p:cBhvr>
                                      <p:to x="100000" y="100000"/>
                                    </p:animScale>
                                    <p:animScale>
                                      <p:cBhvr>
                                        <p:cTn id="407" dur="26">
                                          <p:stCondLst>
                                            <p:cond delay="1808"/>
                                          </p:stCondLst>
                                        </p:cTn>
                                        <p:tgtEl>
                                          <p:spTgt spid="2060"/>
                                        </p:tgtEl>
                                      </p:cBhvr>
                                      <p:to x="100000" y="95000"/>
                                    </p:animScale>
                                    <p:animScale>
                                      <p:cBhvr>
                                        <p:cTn id="408" dur="166" decel="50000">
                                          <p:stCondLst>
                                            <p:cond delay="1834"/>
                                          </p:stCondLst>
                                        </p:cTn>
                                        <p:tgtEl>
                                          <p:spTgt spid="2060"/>
                                        </p:tgtEl>
                                      </p:cBhvr>
                                      <p:to x="100000" y="100000"/>
                                    </p:animScale>
                                  </p:childTnLst>
                                </p:cTn>
                              </p:par>
                              <p:par>
                                <p:cTn id="409" presetID="26" presetClass="entr" presetSubtype="0" fill="hold" nodeType="withEffect">
                                  <p:stCondLst>
                                    <p:cond delay="0"/>
                                  </p:stCondLst>
                                  <p:childTnLst>
                                    <p:set>
                                      <p:cBhvr>
                                        <p:cTn id="410" dur="1" fill="hold">
                                          <p:stCondLst>
                                            <p:cond delay="0"/>
                                          </p:stCondLst>
                                        </p:cTn>
                                        <p:tgtEl>
                                          <p:spTgt spid="2050"/>
                                        </p:tgtEl>
                                        <p:attrNameLst>
                                          <p:attrName>style.visibility</p:attrName>
                                        </p:attrNameLst>
                                      </p:cBhvr>
                                      <p:to>
                                        <p:strVal val="visible"/>
                                      </p:to>
                                    </p:set>
                                    <p:animEffect transition="in" filter="wipe(down)">
                                      <p:cBhvr>
                                        <p:cTn id="411" dur="580">
                                          <p:stCondLst>
                                            <p:cond delay="0"/>
                                          </p:stCondLst>
                                        </p:cTn>
                                        <p:tgtEl>
                                          <p:spTgt spid="2050"/>
                                        </p:tgtEl>
                                      </p:cBhvr>
                                    </p:animEffect>
                                    <p:anim calcmode="lin" valueType="num">
                                      <p:cBhvr>
                                        <p:cTn id="412" dur="1822" tmFilter="0,0; 0.14,0.36; 0.43,0.73; 0.71,0.91; 1.0,1.0">
                                          <p:stCondLst>
                                            <p:cond delay="0"/>
                                          </p:stCondLst>
                                        </p:cTn>
                                        <p:tgtEl>
                                          <p:spTgt spid="2050"/>
                                        </p:tgtEl>
                                        <p:attrNameLst>
                                          <p:attrName>ppt_x</p:attrName>
                                        </p:attrNameLst>
                                      </p:cBhvr>
                                      <p:tavLst>
                                        <p:tav tm="0">
                                          <p:val>
                                            <p:strVal val="#ppt_x-0.25"/>
                                          </p:val>
                                        </p:tav>
                                        <p:tav tm="100000">
                                          <p:val>
                                            <p:strVal val="#ppt_x"/>
                                          </p:val>
                                        </p:tav>
                                      </p:tavLst>
                                    </p:anim>
                                    <p:anim calcmode="lin" valueType="num">
                                      <p:cBhvr>
                                        <p:cTn id="413" dur="664" tmFilter="0.0,0.0; 0.25,0.07; 0.50,0.2; 0.75,0.467; 1.0,1.0">
                                          <p:stCondLst>
                                            <p:cond delay="0"/>
                                          </p:stCondLst>
                                        </p:cTn>
                                        <p:tgtEl>
                                          <p:spTgt spid="2050"/>
                                        </p:tgtEl>
                                        <p:attrNameLst>
                                          <p:attrName>ppt_y</p:attrName>
                                        </p:attrNameLst>
                                      </p:cBhvr>
                                      <p:tavLst>
                                        <p:tav tm="0" fmla="#ppt_y-sin(pi*$)/3">
                                          <p:val>
                                            <p:fltVal val="0.5"/>
                                          </p:val>
                                        </p:tav>
                                        <p:tav tm="100000">
                                          <p:val>
                                            <p:fltVal val="1"/>
                                          </p:val>
                                        </p:tav>
                                      </p:tavLst>
                                    </p:anim>
                                    <p:anim calcmode="lin" valueType="num">
                                      <p:cBhvr>
                                        <p:cTn id="414" dur="664" tmFilter="0, 0; 0.125,0.2665; 0.25,0.4; 0.375,0.465; 0.5,0.5;  0.625,0.535; 0.75,0.6; 0.875,0.7335; 1,1">
                                          <p:stCondLst>
                                            <p:cond delay="664"/>
                                          </p:stCondLst>
                                        </p:cTn>
                                        <p:tgtEl>
                                          <p:spTgt spid="2050"/>
                                        </p:tgtEl>
                                        <p:attrNameLst>
                                          <p:attrName>ppt_y</p:attrName>
                                        </p:attrNameLst>
                                      </p:cBhvr>
                                      <p:tavLst>
                                        <p:tav tm="0" fmla="#ppt_y-sin(pi*$)/9">
                                          <p:val>
                                            <p:fltVal val="0"/>
                                          </p:val>
                                        </p:tav>
                                        <p:tav tm="100000">
                                          <p:val>
                                            <p:fltVal val="1"/>
                                          </p:val>
                                        </p:tav>
                                      </p:tavLst>
                                    </p:anim>
                                    <p:anim calcmode="lin" valueType="num">
                                      <p:cBhvr>
                                        <p:cTn id="415" dur="332" tmFilter="0, 0; 0.125,0.2665; 0.25,0.4; 0.375,0.465; 0.5,0.5;  0.625,0.535; 0.75,0.6; 0.875,0.7335; 1,1">
                                          <p:stCondLst>
                                            <p:cond delay="1324"/>
                                          </p:stCondLst>
                                        </p:cTn>
                                        <p:tgtEl>
                                          <p:spTgt spid="2050"/>
                                        </p:tgtEl>
                                        <p:attrNameLst>
                                          <p:attrName>ppt_y</p:attrName>
                                        </p:attrNameLst>
                                      </p:cBhvr>
                                      <p:tavLst>
                                        <p:tav tm="0" fmla="#ppt_y-sin(pi*$)/27">
                                          <p:val>
                                            <p:fltVal val="0"/>
                                          </p:val>
                                        </p:tav>
                                        <p:tav tm="100000">
                                          <p:val>
                                            <p:fltVal val="1"/>
                                          </p:val>
                                        </p:tav>
                                      </p:tavLst>
                                    </p:anim>
                                    <p:anim calcmode="lin" valueType="num">
                                      <p:cBhvr>
                                        <p:cTn id="416" dur="164" tmFilter="0, 0; 0.125,0.2665; 0.25,0.4; 0.375,0.465; 0.5,0.5;  0.625,0.535; 0.75,0.6; 0.875,0.7335; 1,1">
                                          <p:stCondLst>
                                            <p:cond delay="1656"/>
                                          </p:stCondLst>
                                        </p:cTn>
                                        <p:tgtEl>
                                          <p:spTgt spid="2050"/>
                                        </p:tgtEl>
                                        <p:attrNameLst>
                                          <p:attrName>ppt_y</p:attrName>
                                        </p:attrNameLst>
                                      </p:cBhvr>
                                      <p:tavLst>
                                        <p:tav tm="0" fmla="#ppt_y-sin(pi*$)/81">
                                          <p:val>
                                            <p:fltVal val="0"/>
                                          </p:val>
                                        </p:tav>
                                        <p:tav tm="100000">
                                          <p:val>
                                            <p:fltVal val="1"/>
                                          </p:val>
                                        </p:tav>
                                      </p:tavLst>
                                    </p:anim>
                                    <p:animScale>
                                      <p:cBhvr>
                                        <p:cTn id="417" dur="26">
                                          <p:stCondLst>
                                            <p:cond delay="650"/>
                                          </p:stCondLst>
                                        </p:cTn>
                                        <p:tgtEl>
                                          <p:spTgt spid="2050"/>
                                        </p:tgtEl>
                                      </p:cBhvr>
                                      <p:to x="100000" y="60000"/>
                                    </p:animScale>
                                    <p:animScale>
                                      <p:cBhvr>
                                        <p:cTn id="418" dur="166" decel="50000">
                                          <p:stCondLst>
                                            <p:cond delay="676"/>
                                          </p:stCondLst>
                                        </p:cTn>
                                        <p:tgtEl>
                                          <p:spTgt spid="2050"/>
                                        </p:tgtEl>
                                      </p:cBhvr>
                                      <p:to x="100000" y="100000"/>
                                    </p:animScale>
                                    <p:animScale>
                                      <p:cBhvr>
                                        <p:cTn id="419" dur="26">
                                          <p:stCondLst>
                                            <p:cond delay="1312"/>
                                          </p:stCondLst>
                                        </p:cTn>
                                        <p:tgtEl>
                                          <p:spTgt spid="2050"/>
                                        </p:tgtEl>
                                      </p:cBhvr>
                                      <p:to x="100000" y="80000"/>
                                    </p:animScale>
                                    <p:animScale>
                                      <p:cBhvr>
                                        <p:cTn id="420" dur="166" decel="50000">
                                          <p:stCondLst>
                                            <p:cond delay="1338"/>
                                          </p:stCondLst>
                                        </p:cTn>
                                        <p:tgtEl>
                                          <p:spTgt spid="2050"/>
                                        </p:tgtEl>
                                      </p:cBhvr>
                                      <p:to x="100000" y="100000"/>
                                    </p:animScale>
                                    <p:animScale>
                                      <p:cBhvr>
                                        <p:cTn id="421" dur="26">
                                          <p:stCondLst>
                                            <p:cond delay="1642"/>
                                          </p:stCondLst>
                                        </p:cTn>
                                        <p:tgtEl>
                                          <p:spTgt spid="2050"/>
                                        </p:tgtEl>
                                      </p:cBhvr>
                                      <p:to x="100000" y="90000"/>
                                    </p:animScale>
                                    <p:animScale>
                                      <p:cBhvr>
                                        <p:cTn id="422" dur="166" decel="50000">
                                          <p:stCondLst>
                                            <p:cond delay="1668"/>
                                          </p:stCondLst>
                                        </p:cTn>
                                        <p:tgtEl>
                                          <p:spTgt spid="2050"/>
                                        </p:tgtEl>
                                      </p:cBhvr>
                                      <p:to x="100000" y="100000"/>
                                    </p:animScale>
                                    <p:animScale>
                                      <p:cBhvr>
                                        <p:cTn id="423" dur="26">
                                          <p:stCondLst>
                                            <p:cond delay="1808"/>
                                          </p:stCondLst>
                                        </p:cTn>
                                        <p:tgtEl>
                                          <p:spTgt spid="2050"/>
                                        </p:tgtEl>
                                      </p:cBhvr>
                                      <p:to x="100000" y="95000"/>
                                    </p:animScale>
                                    <p:animScale>
                                      <p:cBhvr>
                                        <p:cTn id="424" dur="166" decel="50000">
                                          <p:stCondLst>
                                            <p:cond delay="1834"/>
                                          </p:stCondLst>
                                        </p:cTn>
                                        <p:tgtEl>
                                          <p:spTgt spid="2050"/>
                                        </p:tgtEl>
                                      </p:cBhvr>
                                      <p:to x="100000" y="100000"/>
                                    </p:animScale>
                                  </p:childTnLst>
                                </p:cTn>
                              </p:par>
                              <p:par>
                                <p:cTn id="425" presetID="26" presetClass="entr" presetSubtype="0" fill="hold" nodeType="withEffect">
                                  <p:stCondLst>
                                    <p:cond delay="0"/>
                                  </p:stCondLst>
                                  <p:childTnLst>
                                    <p:set>
                                      <p:cBhvr>
                                        <p:cTn id="426" dur="1" fill="hold">
                                          <p:stCondLst>
                                            <p:cond delay="0"/>
                                          </p:stCondLst>
                                        </p:cTn>
                                        <p:tgtEl>
                                          <p:spTgt spid="2054"/>
                                        </p:tgtEl>
                                        <p:attrNameLst>
                                          <p:attrName>style.visibility</p:attrName>
                                        </p:attrNameLst>
                                      </p:cBhvr>
                                      <p:to>
                                        <p:strVal val="visible"/>
                                      </p:to>
                                    </p:set>
                                    <p:animEffect transition="in" filter="wipe(down)">
                                      <p:cBhvr>
                                        <p:cTn id="427" dur="580">
                                          <p:stCondLst>
                                            <p:cond delay="0"/>
                                          </p:stCondLst>
                                        </p:cTn>
                                        <p:tgtEl>
                                          <p:spTgt spid="2054"/>
                                        </p:tgtEl>
                                      </p:cBhvr>
                                    </p:animEffect>
                                    <p:anim calcmode="lin" valueType="num">
                                      <p:cBhvr>
                                        <p:cTn id="428" dur="1822" tmFilter="0,0; 0.14,0.36; 0.43,0.73; 0.71,0.91; 1.0,1.0">
                                          <p:stCondLst>
                                            <p:cond delay="0"/>
                                          </p:stCondLst>
                                        </p:cTn>
                                        <p:tgtEl>
                                          <p:spTgt spid="2054"/>
                                        </p:tgtEl>
                                        <p:attrNameLst>
                                          <p:attrName>ppt_x</p:attrName>
                                        </p:attrNameLst>
                                      </p:cBhvr>
                                      <p:tavLst>
                                        <p:tav tm="0">
                                          <p:val>
                                            <p:strVal val="#ppt_x-0.25"/>
                                          </p:val>
                                        </p:tav>
                                        <p:tav tm="100000">
                                          <p:val>
                                            <p:strVal val="#ppt_x"/>
                                          </p:val>
                                        </p:tav>
                                      </p:tavLst>
                                    </p:anim>
                                    <p:anim calcmode="lin" valueType="num">
                                      <p:cBhvr>
                                        <p:cTn id="429" dur="664" tmFilter="0.0,0.0; 0.25,0.07; 0.50,0.2; 0.75,0.467; 1.0,1.0">
                                          <p:stCondLst>
                                            <p:cond delay="0"/>
                                          </p:stCondLst>
                                        </p:cTn>
                                        <p:tgtEl>
                                          <p:spTgt spid="2054"/>
                                        </p:tgtEl>
                                        <p:attrNameLst>
                                          <p:attrName>ppt_y</p:attrName>
                                        </p:attrNameLst>
                                      </p:cBhvr>
                                      <p:tavLst>
                                        <p:tav tm="0" fmla="#ppt_y-sin(pi*$)/3">
                                          <p:val>
                                            <p:fltVal val="0.5"/>
                                          </p:val>
                                        </p:tav>
                                        <p:tav tm="100000">
                                          <p:val>
                                            <p:fltVal val="1"/>
                                          </p:val>
                                        </p:tav>
                                      </p:tavLst>
                                    </p:anim>
                                    <p:anim calcmode="lin" valueType="num">
                                      <p:cBhvr>
                                        <p:cTn id="430" dur="664" tmFilter="0, 0; 0.125,0.2665; 0.25,0.4; 0.375,0.465; 0.5,0.5;  0.625,0.535; 0.75,0.6; 0.875,0.7335; 1,1">
                                          <p:stCondLst>
                                            <p:cond delay="664"/>
                                          </p:stCondLst>
                                        </p:cTn>
                                        <p:tgtEl>
                                          <p:spTgt spid="2054"/>
                                        </p:tgtEl>
                                        <p:attrNameLst>
                                          <p:attrName>ppt_y</p:attrName>
                                        </p:attrNameLst>
                                      </p:cBhvr>
                                      <p:tavLst>
                                        <p:tav tm="0" fmla="#ppt_y-sin(pi*$)/9">
                                          <p:val>
                                            <p:fltVal val="0"/>
                                          </p:val>
                                        </p:tav>
                                        <p:tav tm="100000">
                                          <p:val>
                                            <p:fltVal val="1"/>
                                          </p:val>
                                        </p:tav>
                                      </p:tavLst>
                                    </p:anim>
                                    <p:anim calcmode="lin" valueType="num">
                                      <p:cBhvr>
                                        <p:cTn id="431" dur="332" tmFilter="0, 0; 0.125,0.2665; 0.25,0.4; 0.375,0.465; 0.5,0.5;  0.625,0.535; 0.75,0.6; 0.875,0.7335; 1,1">
                                          <p:stCondLst>
                                            <p:cond delay="1324"/>
                                          </p:stCondLst>
                                        </p:cTn>
                                        <p:tgtEl>
                                          <p:spTgt spid="2054"/>
                                        </p:tgtEl>
                                        <p:attrNameLst>
                                          <p:attrName>ppt_y</p:attrName>
                                        </p:attrNameLst>
                                      </p:cBhvr>
                                      <p:tavLst>
                                        <p:tav tm="0" fmla="#ppt_y-sin(pi*$)/27">
                                          <p:val>
                                            <p:fltVal val="0"/>
                                          </p:val>
                                        </p:tav>
                                        <p:tav tm="100000">
                                          <p:val>
                                            <p:fltVal val="1"/>
                                          </p:val>
                                        </p:tav>
                                      </p:tavLst>
                                    </p:anim>
                                    <p:anim calcmode="lin" valueType="num">
                                      <p:cBhvr>
                                        <p:cTn id="432" dur="164" tmFilter="0, 0; 0.125,0.2665; 0.25,0.4; 0.375,0.465; 0.5,0.5;  0.625,0.535; 0.75,0.6; 0.875,0.7335; 1,1">
                                          <p:stCondLst>
                                            <p:cond delay="1656"/>
                                          </p:stCondLst>
                                        </p:cTn>
                                        <p:tgtEl>
                                          <p:spTgt spid="2054"/>
                                        </p:tgtEl>
                                        <p:attrNameLst>
                                          <p:attrName>ppt_y</p:attrName>
                                        </p:attrNameLst>
                                      </p:cBhvr>
                                      <p:tavLst>
                                        <p:tav tm="0" fmla="#ppt_y-sin(pi*$)/81">
                                          <p:val>
                                            <p:fltVal val="0"/>
                                          </p:val>
                                        </p:tav>
                                        <p:tav tm="100000">
                                          <p:val>
                                            <p:fltVal val="1"/>
                                          </p:val>
                                        </p:tav>
                                      </p:tavLst>
                                    </p:anim>
                                    <p:animScale>
                                      <p:cBhvr>
                                        <p:cTn id="433" dur="26">
                                          <p:stCondLst>
                                            <p:cond delay="650"/>
                                          </p:stCondLst>
                                        </p:cTn>
                                        <p:tgtEl>
                                          <p:spTgt spid="2054"/>
                                        </p:tgtEl>
                                      </p:cBhvr>
                                      <p:to x="100000" y="60000"/>
                                    </p:animScale>
                                    <p:animScale>
                                      <p:cBhvr>
                                        <p:cTn id="434" dur="166" decel="50000">
                                          <p:stCondLst>
                                            <p:cond delay="676"/>
                                          </p:stCondLst>
                                        </p:cTn>
                                        <p:tgtEl>
                                          <p:spTgt spid="2054"/>
                                        </p:tgtEl>
                                      </p:cBhvr>
                                      <p:to x="100000" y="100000"/>
                                    </p:animScale>
                                    <p:animScale>
                                      <p:cBhvr>
                                        <p:cTn id="435" dur="26">
                                          <p:stCondLst>
                                            <p:cond delay="1312"/>
                                          </p:stCondLst>
                                        </p:cTn>
                                        <p:tgtEl>
                                          <p:spTgt spid="2054"/>
                                        </p:tgtEl>
                                      </p:cBhvr>
                                      <p:to x="100000" y="80000"/>
                                    </p:animScale>
                                    <p:animScale>
                                      <p:cBhvr>
                                        <p:cTn id="436" dur="166" decel="50000">
                                          <p:stCondLst>
                                            <p:cond delay="1338"/>
                                          </p:stCondLst>
                                        </p:cTn>
                                        <p:tgtEl>
                                          <p:spTgt spid="2054"/>
                                        </p:tgtEl>
                                      </p:cBhvr>
                                      <p:to x="100000" y="100000"/>
                                    </p:animScale>
                                    <p:animScale>
                                      <p:cBhvr>
                                        <p:cTn id="437" dur="26">
                                          <p:stCondLst>
                                            <p:cond delay="1642"/>
                                          </p:stCondLst>
                                        </p:cTn>
                                        <p:tgtEl>
                                          <p:spTgt spid="2054"/>
                                        </p:tgtEl>
                                      </p:cBhvr>
                                      <p:to x="100000" y="90000"/>
                                    </p:animScale>
                                    <p:animScale>
                                      <p:cBhvr>
                                        <p:cTn id="438" dur="166" decel="50000">
                                          <p:stCondLst>
                                            <p:cond delay="1668"/>
                                          </p:stCondLst>
                                        </p:cTn>
                                        <p:tgtEl>
                                          <p:spTgt spid="2054"/>
                                        </p:tgtEl>
                                      </p:cBhvr>
                                      <p:to x="100000" y="100000"/>
                                    </p:animScale>
                                    <p:animScale>
                                      <p:cBhvr>
                                        <p:cTn id="439" dur="26">
                                          <p:stCondLst>
                                            <p:cond delay="1808"/>
                                          </p:stCondLst>
                                        </p:cTn>
                                        <p:tgtEl>
                                          <p:spTgt spid="2054"/>
                                        </p:tgtEl>
                                      </p:cBhvr>
                                      <p:to x="100000" y="95000"/>
                                    </p:animScale>
                                    <p:animScale>
                                      <p:cBhvr>
                                        <p:cTn id="440" dur="166" decel="50000">
                                          <p:stCondLst>
                                            <p:cond delay="1834"/>
                                          </p:stCondLst>
                                        </p:cTn>
                                        <p:tgtEl>
                                          <p:spTgt spid="2054"/>
                                        </p:tgtEl>
                                      </p:cBhvr>
                                      <p:to x="100000" y="100000"/>
                                    </p:animScale>
                                  </p:childTnLst>
                                </p:cTn>
                              </p:par>
                              <p:par>
                                <p:cTn id="441" presetID="26" presetClass="entr" presetSubtype="0" fill="hold" nodeType="withEffect">
                                  <p:stCondLst>
                                    <p:cond delay="0"/>
                                  </p:stCondLst>
                                  <p:childTnLst>
                                    <p:set>
                                      <p:cBhvr>
                                        <p:cTn id="442" dur="1" fill="hold">
                                          <p:stCondLst>
                                            <p:cond delay="0"/>
                                          </p:stCondLst>
                                        </p:cTn>
                                        <p:tgtEl>
                                          <p:spTgt spid="2056"/>
                                        </p:tgtEl>
                                        <p:attrNameLst>
                                          <p:attrName>style.visibility</p:attrName>
                                        </p:attrNameLst>
                                      </p:cBhvr>
                                      <p:to>
                                        <p:strVal val="visible"/>
                                      </p:to>
                                    </p:set>
                                    <p:animEffect transition="in" filter="wipe(down)">
                                      <p:cBhvr>
                                        <p:cTn id="443" dur="580">
                                          <p:stCondLst>
                                            <p:cond delay="0"/>
                                          </p:stCondLst>
                                        </p:cTn>
                                        <p:tgtEl>
                                          <p:spTgt spid="2056"/>
                                        </p:tgtEl>
                                      </p:cBhvr>
                                    </p:animEffect>
                                    <p:anim calcmode="lin" valueType="num">
                                      <p:cBhvr>
                                        <p:cTn id="444" dur="1822" tmFilter="0,0; 0.14,0.36; 0.43,0.73; 0.71,0.91; 1.0,1.0">
                                          <p:stCondLst>
                                            <p:cond delay="0"/>
                                          </p:stCondLst>
                                        </p:cTn>
                                        <p:tgtEl>
                                          <p:spTgt spid="2056"/>
                                        </p:tgtEl>
                                        <p:attrNameLst>
                                          <p:attrName>ppt_x</p:attrName>
                                        </p:attrNameLst>
                                      </p:cBhvr>
                                      <p:tavLst>
                                        <p:tav tm="0">
                                          <p:val>
                                            <p:strVal val="#ppt_x-0.25"/>
                                          </p:val>
                                        </p:tav>
                                        <p:tav tm="100000">
                                          <p:val>
                                            <p:strVal val="#ppt_x"/>
                                          </p:val>
                                        </p:tav>
                                      </p:tavLst>
                                    </p:anim>
                                    <p:anim calcmode="lin" valueType="num">
                                      <p:cBhvr>
                                        <p:cTn id="445" dur="664" tmFilter="0.0,0.0; 0.25,0.07; 0.50,0.2; 0.75,0.467; 1.0,1.0">
                                          <p:stCondLst>
                                            <p:cond delay="0"/>
                                          </p:stCondLst>
                                        </p:cTn>
                                        <p:tgtEl>
                                          <p:spTgt spid="2056"/>
                                        </p:tgtEl>
                                        <p:attrNameLst>
                                          <p:attrName>ppt_y</p:attrName>
                                        </p:attrNameLst>
                                      </p:cBhvr>
                                      <p:tavLst>
                                        <p:tav tm="0" fmla="#ppt_y-sin(pi*$)/3">
                                          <p:val>
                                            <p:fltVal val="0.5"/>
                                          </p:val>
                                        </p:tav>
                                        <p:tav tm="100000">
                                          <p:val>
                                            <p:fltVal val="1"/>
                                          </p:val>
                                        </p:tav>
                                      </p:tavLst>
                                    </p:anim>
                                    <p:anim calcmode="lin" valueType="num">
                                      <p:cBhvr>
                                        <p:cTn id="446" dur="664" tmFilter="0, 0; 0.125,0.2665; 0.25,0.4; 0.375,0.465; 0.5,0.5;  0.625,0.535; 0.75,0.6; 0.875,0.7335; 1,1">
                                          <p:stCondLst>
                                            <p:cond delay="664"/>
                                          </p:stCondLst>
                                        </p:cTn>
                                        <p:tgtEl>
                                          <p:spTgt spid="2056"/>
                                        </p:tgtEl>
                                        <p:attrNameLst>
                                          <p:attrName>ppt_y</p:attrName>
                                        </p:attrNameLst>
                                      </p:cBhvr>
                                      <p:tavLst>
                                        <p:tav tm="0" fmla="#ppt_y-sin(pi*$)/9">
                                          <p:val>
                                            <p:fltVal val="0"/>
                                          </p:val>
                                        </p:tav>
                                        <p:tav tm="100000">
                                          <p:val>
                                            <p:fltVal val="1"/>
                                          </p:val>
                                        </p:tav>
                                      </p:tavLst>
                                    </p:anim>
                                    <p:anim calcmode="lin" valueType="num">
                                      <p:cBhvr>
                                        <p:cTn id="447" dur="332" tmFilter="0, 0; 0.125,0.2665; 0.25,0.4; 0.375,0.465; 0.5,0.5;  0.625,0.535; 0.75,0.6; 0.875,0.7335; 1,1">
                                          <p:stCondLst>
                                            <p:cond delay="1324"/>
                                          </p:stCondLst>
                                        </p:cTn>
                                        <p:tgtEl>
                                          <p:spTgt spid="2056"/>
                                        </p:tgtEl>
                                        <p:attrNameLst>
                                          <p:attrName>ppt_y</p:attrName>
                                        </p:attrNameLst>
                                      </p:cBhvr>
                                      <p:tavLst>
                                        <p:tav tm="0" fmla="#ppt_y-sin(pi*$)/27">
                                          <p:val>
                                            <p:fltVal val="0"/>
                                          </p:val>
                                        </p:tav>
                                        <p:tav tm="100000">
                                          <p:val>
                                            <p:fltVal val="1"/>
                                          </p:val>
                                        </p:tav>
                                      </p:tavLst>
                                    </p:anim>
                                    <p:anim calcmode="lin" valueType="num">
                                      <p:cBhvr>
                                        <p:cTn id="448" dur="164" tmFilter="0, 0; 0.125,0.2665; 0.25,0.4; 0.375,0.465; 0.5,0.5;  0.625,0.535; 0.75,0.6; 0.875,0.7335; 1,1">
                                          <p:stCondLst>
                                            <p:cond delay="1656"/>
                                          </p:stCondLst>
                                        </p:cTn>
                                        <p:tgtEl>
                                          <p:spTgt spid="2056"/>
                                        </p:tgtEl>
                                        <p:attrNameLst>
                                          <p:attrName>ppt_y</p:attrName>
                                        </p:attrNameLst>
                                      </p:cBhvr>
                                      <p:tavLst>
                                        <p:tav tm="0" fmla="#ppt_y-sin(pi*$)/81">
                                          <p:val>
                                            <p:fltVal val="0"/>
                                          </p:val>
                                        </p:tav>
                                        <p:tav tm="100000">
                                          <p:val>
                                            <p:fltVal val="1"/>
                                          </p:val>
                                        </p:tav>
                                      </p:tavLst>
                                    </p:anim>
                                    <p:animScale>
                                      <p:cBhvr>
                                        <p:cTn id="449" dur="26">
                                          <p:stCondLst>
                                            <p:cond delay="650"/>
                                          </p:stCondLst>
                                        </p:cTn>
                                        <p:tgtEl>
                                          <p:spTgt spid="2056"/>
                                        </p:tgtEl>
                                      </p:cBhvr>
                                      <p:to x="100000" y="60000"/>
                                    </p:animScale>
                                    <p:animScale>
                                      <p:cBhvr>
                                        <p:cTn id="450" dur="166" decel="50000">
                                          <p:stCondLst>
                                            <p:cond delay="676"/>
                                          </p:stCondLst>
                                        </p:cTn>
                                        <p:tgtEl>
                                          <p:spTgt spid="2056"/>
                                        </p:tgtEl>
                                      </p:cBhvr>
                                      <p:to x="100000" y="100000"/>
                                    </p:animScale>
                                    <p:animScale>
                                      <p:cBhvr>
                                        <p:cTn id="451" dur="26">
                                          <p:stCondLst>
                                            <p:cond delay="1312"/>
                                          </p:stCondLst>
                                        </p:cTn>
                                        <p:tgtEl>
                                          <p:spTgt spid="2056"/>
                                        </p:tgtEl>
                                      </p:cBhvr>
                                      <p:to x="100000" y="80000"/>
                                    </p:animScale>
                                    <p:animScale>
                                      <p:cBhvr>
                                        <p:cTn id="452" dur="166" decel="50000">
                                          <p:stCondLst>
                                            <p:cond delay="1338"/>
                                          </p:stCondLst>
                                        </p:cTn>
                                        <p:tgtEl>
                                          <p:spTgt spid="2056"/>
                                        </p:tgtEl>
                                      </p:cBhvr>
                                      <p:to x="100000" y="100000"/>
                                    </p:animScale>
                                    <p:animScale>
                                      <p:cBhvr>
                                        <p:cTn id="453" dur="26">
                                          <p:stCondLst>
                                            <p:cond delay="1642"/>
                                          </p:stCondLst>
                                        </p:cTn>
                                        <p:tgtEl>
                                          <p:spTgt spid="2056"/>
                                        </p:tgtEl>
                                      </p:cBhvr>
                                      <p:to x="100000" y="90000"/>
                                    </p:animScale>
                                    <p:animScale>
                                      <p:cBhvr>
                                        <p:cTn id="454" dur="166" decel="50000">
                                          <p:stCondLst>
                                            <p:cond delay="1668"/>
                                          </p:stCondLst>
                                        </p:cTn>
                                        <p:tgtEl>
                                          <p:spTgt spid="2056"/>
                                        </p:tgtEl>
                                      </p:cBhvr>
                                      <p:to x="100000" y="100000"/>
                                    </p:animScale>
                                    <p:animScale>
                                      <p:cBhvr>
                                        <p:cTn id="455" dur="26">
                                          <p:stCondLst>
                                            <p:cond delay="1808"/>
                                          </p:stCondLst>
                                        </p:cTn>
                                        <p:tgtEl>
                                          <p:spTgt spid="2056"/>
                                        </p:tgtEl>
                                      </p:cBhvr>
                                      <p:to x="100000" y="95000"/>
                                    </p:animScale>
                                    <p:animScale>
                                      <p:cBhvr>
                                        <p:cTn id="456" dur="166" decel="50000">
                                          <p:stCondLst>
                                            <p:cond delay="1834"/>
                                          </p:stCondLst>
                                        </p:cTn>
                                        <p:tgtEl>
                                          <p:spTgt spid="2056"/>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6" grpId="0" animBg="1"/>
      <p:bldP spid="7" grpId="0" animBg="1"/>
      <p:bldP spid="9" grpId="0" animBg="1"/>
      <p:bldP spid="10" grpId="0" animBg="1"/>
      <p:bldP spid="11" grpId="0" animBg="1"/>
      <p:bldP spid="12" grpId="0" animBg="1"/>
      <p:bldP spid="13" grpId="0" animBg="1"/>
      <p:bldP spid="18" grpId="0" animBg="1"/>
      <p:bldP spid="42" grpId="0" animBg="1"/>
      <p:bldP spid="48" grpId="0" animBg="1"/>
      <p:bldP spid="56" grpId="0" animBg="1"/>
      <p:bldP spid="58" grpId="0" animBg="1"/>
      <p:bldP spid="61" grpId="0" animBg="1"/>
      <p:bldP spid="62" grpId="0" animBg="1"/>
      <p:bldP spid="64" grpId="0" animBg="1"/>
      <p:bldP spid="67" grpId="0" animBg="1"/>
      <p:bldP spid="68" grpId="0" animBg="1"/>
      <p:bldP spid="69" grpId="0" animBg="1"/>
      <p:bldP spid="70" grpId="0" animBg="1"/>
      <p:bldP spid="73" grpId="0" animBg="1"/>
      <p:bldP spid="74" grpId="0" animBg="1"/>
      <p:bldP spid="75" grpId="0" animBg="1"/>
      <p:bldP spid="76" grpId="0" animBg="1"/>
      <p:bldP spid="77" grpId="0" animBg="1"/>
      <p:bldP spid="78" grpId="0" animBg="1"/>
      <p:bldP spid="79" grpId="0" animBg="1"/>
      <p:bldP spid="80" grpId="0" animBg="1"/>
      <p:bldP spid="81" grpId="0" animBg="1"/>
      <p:bldP spid="82" grpId="0" animBg="1"/>
      <p:bldP spid="83" grpId="0" animBg="1"/>
      <p:bldP spid="84" grpId="0" animBg="1"/>
      <p:bldP spid="85" grpId="0" animBg="1"/>
      <p:bldP spid="86" grpId="0" animBg="1"/>
      <p:bldP spid="87" grpId="0"/>
      <p:bldP spid="88" grpId="0"/>
      <p:bldP spid="89" grpId="0"/>
      <p:bldP spid="90" grpId="0"/>
      <p:bldP spid="91" grpId="0"/>
      <p:bldP spid="92" grpId="0"/>
      <p:bldP spid="46" grpId="0"/>
      <p:bldP spid="49" grpId="0"/>
      <p:bldP spid="50" grpId="0"/>
      <p:bldP spid="52" grpId="0"/>
      <p:bldP spid="54" grpId="0"/>
      <p:bldP spid="57"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délník 1"/>
          <p:cNvSpPr/>
          <p:nvPr/>
        </p:nvSpPr>
        <p:spPr>
          <a:xfrm>
            <a:off x="25268" y="2045933"/>
            <a:ext cx="432048" cy="432048"/>
          </a:xfrm>
          <a:prstGeom prst="rec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sz="3200" dirty="0" smtClean="0">
                <a:solidFill>
                  <a:schemeClr val="tx1"/>
                </a:solidFill>
              </a:rPr>
              <a:t>H</a:t>
            </a:r>
            <a:endParaRPr lang="cs-CZ" sz="3200" dirty="0">
              <a:solidFill>
                <a:schemeClr val="tx1"/>
              </a:solidFill>
            </a:endParaRPr>
          </a:p>
        </p:txBody>
      </p:sp>
      <p:sp>
        <p:nvSpPr>
          <p:cNvPr id="3" name="Obdélník 2"/>
          <p:cNvSpPr/>
          <p:nvPr/>
        </p:nvSpPr>
        <p:spPr>
          <a:xfrm>
            <a:off x="457316" y="2045933"/>
            <a:ext cx="432048" cy="432048"/>
          </a:xfrm>
          <a:prstGeom prst="rec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sz="3200" dirty="0" smtClean="0">
                <a:solidFill>
                  <a:schemeClr val="tx1"/>
                </a:solidFill>
              </a:rPr>
              <a:t>E</a:t>
            </a:r>
            <a:endParaRPr lang="cs-CZ" sz="3200" dirty="0">
              <a:solidFill>
                <a:schemeClr val="tx1"/>
              </a:solidFill>
            </a:endParaRPr>
          </a:p>
        </p:txBody>
      </p:sp>
      <p:sp>
        <p:nvSpPr>
          <p:cNvPr id="4" name="Obdélník 3"/>
          <p:cNvSpPr/>
          <p:nvPr/>
        </p:nvSpPr>
        <p:spPr>
          <a:xfrm>
            <a:off x="889364" y="2045933"/>
            <a:ext cx="432048" cy="432048"/>
          </a:xfrm>
          <a:prstGeom prst="rec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sz="3200" dirty="0" smtClean="0">
                <a:solidFill>
                  <a:schemeClr val="tx1"/>
                </a:solidFill>
              </a:rPr>
              <a:t>R</a:t>
            </a:r>
            <a:endParaRPr lang="cs-CZ" sz="3200" dirty="0">
              <a:solidFill>
                <a:schemeClr val="tx1"/>
              </a:solidFill>
            </a:endParaRPr>
          </a:p>
        </p:txBody>
      </p:sp>
      <p:sp>
        <p:nvSpPr>
          <p:cNvPr id="5" name="Obdélník 4"/>
          <p:cNvSpPr/>
          <p:nvPr/>
        </p:nvSpPr>
        <p:spPr>
          <a:xfrm>
            <a:off x="1321412" y="2045933"/>
            <a:ext cx="432048" cy="432048"/>
          </a:xfrm>
          <a:prstGeom prst="rec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sz="3200" dirty="0" smtClean="0">
                <a:solidFill>
                  <a:schemeClr val="tx1"/>
                </a:solidFill>
              </a:rPr>
              <a:t>O</a:t>
            </a:r>
            <a:endParaRPr lang="cs-CZ" sz="3200" dirty="0">
              <a:solidFill>
                <a:schemeClr val="tx1"/>
              </a:solidFill>
            </a:endParaRPr>
          </a:p>
        </p:txBody>
      </p:sp>
      <p:sp>
        <p:nvSpPr>
          <p:cNvPr id="6" name="Obdélník 5"/>
          <p:cNvSpPr/>
          <p:nvPr/>
        </p:nvSpPr>
        <p:spPr>
          <a:xfrm>
            <a:off x="1753460" y="2045933"/>
            <a:ext cx="432048" cy="432048"/>
          </a:xfrm>
          <a:prstGeom prst="rec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sz="3200" dirty="0" smtClean="0">
                <a:solidFill>
                  <a:schemeClr val="tx1"/>
                </a:solidFill>
              </a:rPr>
              <a:t>I</a:t>
            </a:r>
            <a:endParaRPr lang="cs-CZ" sz="3200" dirty="0">
              <a:solidFill>
                <a:schemeClr val="tx1"/>
              </a:solidFill>
            </a:endParaRPr>
          </a:p>
        </p:txBody>
      </p:sp>
      <p:sp>
        <p:nvSpPr>
          <p:cNvPr id="7" name="Obdélník 6"/>
          <p:cNvSpPr/>
          <p:nvPr/>
        </p:nvSpPr>
        <p:spPr>
          <a:xfrm>
            <a:off x="2185508" y="2045933"/>
            <a:ext cx="432048" cy="432048"/>
          </a:xfrm>
          <a:prstGeom prst="rec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sz="3200" dirty="0" smtClean="0">
                <a:solidFill>
                  <a:schemeClr val="tx1"/>
                </a:solidFill>
              </a:rPr>
              <a:t>N</a:t>
            </a:r>
            <a:endParaRPr lang="cs-CZ" sz="3200" dirty="0">
              <a:solidFill>
                <a:schemeClr val="tx1"/>
              </a:solidFill>
            </a:endParaRPr>
          </a:p>
        </p:txBody>
      </p:sp>
      <p:pic>
        <p:nvPicPr>
          <p:cNvPr id="45" name="Picture 2" descr="http://www.soldat-xichts.unas.cz/smile.GI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717087" y="3356992"/>
            <a:ext cx="3425468" cy="3387225"/>
          </a:xfrm>
          <a:prstGeom prst="rect">
            <a:avLst/>
          </a:prstGeom>
          <a:noFill/>
          <a:extLst>
            <a:ext uri="{909E8E84-426E-40DD-AFC4-6F175D3DCCD1}">
              <a14:hiddenFill xmlns:a14="http://schemas.microsoft.com/office/drawing/2010/main">
                <a:solidFill>
                  <a:srgbClr val="FFFFFF"/>
                </a:solidFill>
              </a14:hiddenFill>
            </a:ext>
          </a:extLst>
        </p:spPr>
      </p:pic>
      <p:pic>
        <p:nvPicPr>
          <p:cNvPr id="46" name="Picture 2" descr="http://www.soldat-xichts.unas.cz/smile.GI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72667" y="3645025"/>
            <a:ext cx="2184630" cy="2160240"/>
          </a:xfrm>
          <a:prstGeom prst="rect">
            <a:avLst/>
          </a:prstGeom>
          <a:noFill/>
          <a:extLst>
            <a:ext uri="{909E8E84-426E-40DD-AFC4-6F175D3DCCD1}">
              <a14:hiddenFill xmlns:a14="http://schemas.microsoft.com/office/drawing/2010/main">
                <a:solidFill>
                  <a:srgbClr val="FFFFFF"/>
                </a:solidFill>
              </a14:hiddenFill>
            </a:ext>
          </a:extLst>
        </p:spPr>
      </p:pic>
      <p:pic>
        <p:nvPicPr>
          <p:cNvPr id="47" name="Picture 2" descr="http://www.soldat-xichts.unas.cz/smile.GI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10626" y="116632"/>
            <a:ext cx="1674882" cy="1656183"/>
          </a:xfrm>
          <a:prstGeom prst="rect">
            <a:avLst/>
          </a:prstGeom>
          <a:noFill/>
          <a:extLst>
            <a:ext uri="{909E8E84-426E-40DD-AFC4-6F175D3DCCD1}">
              <a14:hiddenFill xmlns:a14="http://schemas.microsoft.com/office/drawing/2010/main">
                <a:solidFill>
                  <a:srgbClr val="FFFFFF"/>
                </a:solidFill>
              </a14:hiddenFill>
            </a:ext>
          </a:extLst>
        </p:spPr>
      </p:pic>
      <p:pic>
        <p:nvPicPr>
          <p:cNvPr id="49" name="Picture 2" descr="http://www.soldat-xichts.unas.cz/smile.GI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148064" y="116632"/>
            <a:ext cx="2771800" cy="274085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49371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0" presetClass="path" presetSubtype="0" accel="50000" decel="50000" fill="hold" grpId="0" nodeType="clickEffect">
                                  <p:stCondLst>
                                    <p:cond delay="0"/>
                                  </p:stCondLst>
                                  <p:childTnLst>
                                    <p:animMotion origin="layout" path="M 1.11111E-6 4.0333E-6 L 0.18559 4.0333E-6 C 0.26875 4.0333E-6 0.37118 0.04394 0.37118 0.07978 L 0.37118 0.15957 " pathEditMode="relative" rAng="0" ptsTypes="FfFF">
                                      <p:cBhvr>
                                        <p:cTn id="6" dur="2000" fill="hold"/>
                                        <p:tgtEl>
                                          <p:spTgt spid="2"/>
                                        </p:tgtEl>
                                        <p:attrNameLst>
                                          <p:attrName>ppt_x</p:attrName>
                                          <p:attrName>ppt_y</p:attrName>
                                        </p:attrNameLst>
                                      </p:cBhvr>
                                      <p:rCtr x="18559" y="7979"/>
                                    </p:animMotion>
                                  </p:childTnLst>
                                </p:cTn>
                              </p:par>
                              <p:par>
                                <p:cTn id="7" presetID="50" presetClass="path" presetSubtype="0" accel="50000" decel="50000" fill="hold" grpId="0" nodeType="withEffect">
                                  <p:stCondLst>
                                    <p:cond delay="0"/>
                                  </p:stCondLst>
                                  <p:childTnLst>
                                    <p:animMotion origin="layout" path="M -1.11111E-6 4.0333E-6 L 0.18559 4.0333E-6 C 0.26875 4.0333E-6 0.37118 0.04394 0.37118 0.07978 L 0.37118 0.15957 " pathEditMode="relative" rAng="0" ptsTypes="FfFF">
                                      <p:cBhvr>
                                        <p:cTn id="8" dur="2000" fill="hold"/>
                                        <p:tgtEl>
                                          <p:spTgt spid="3"/>
                                        </p:tgtEl>
                                        <p:attrNameLst>
                                          <p:attrName>ppt_x</p:attrName>
                                          <p:attrName>ppt_y</p:attrName>
                                        </p:attrNameLst>
                                      </p:cBhvr>
                                      <p:rCtr x="18559" y="7979"/>
                                    </p:animMotion>
                                  </p:childTnLst>
                                </p:cTn>
                              </p:par>
                              <p:par>
                                <p:cTn id="9" presetID="50" presetClass="path" presetSubtype="0" accel="50000" decel="50000" fill="hold" grpId="0" nodeType="withEffect">
                                  <p:stCondLst>
                                    <p:cond delay="0"/>
                                  </p:stCondLst>
                                  <p:childTnLst>
                                    <p:animMotion origin="layout" path="M -3.33333E-6 4.0333E-6 L 0.18559 4.0333E-6 C 0.26875 4.0333E-6 0.37118 0.04394 0.37118 0.07978 L 0.37118 0.15957 " pathEditMode="relative" rAng="0" ptsTypes="FfFF">
                                      <p:cBhvr>
                                        <p:cTn id="10" dur="2000" fill="hold"/>
                                        <p:tgtEl>
                                          <p:spTgt spid="4"/>
                                        </p:tgtEl>
                                        <p:attrNameLst>
                                          <p:attrName>ppt_x</p:attrName>
                                          <p:attrName>ppt_y</p:attrName>
                                        </p:attrNameLst>
                                      </p:cBhvr>
                                      <p:rCtr x="18559" y="7979"/>
                                    </p:animMotion>
                                  </p:childTnLst>
                                </p:cTn>
                              </p:par>
                              <p:par>
                                <p:cTn id="11" presetID="50" presetClass="path" presetSubtype="0" accel="50000" decel="50000" fill="hold" grpId="0" nodeType="withEffect">
                                  <p:stCondLst>
                                    <p:cond delay="0"/>
                                  </p:stCondLst>
                                  <p:childTnLst>
                                    <p:animMotion origin="layout" path="M 4.44444E-6 4.0333E-6 L 0.18559 4.0333E-6 C 0.26875 4.0333E-6 0.37118 0.04394 0.37118 0.07978 L 0.37118 0.15957 " pathEditMode="relative" rAng="0" ptsTypes="FfFF">
                                      <p:cBhvr>
                                        <p:cTn id="12" dur="2000" fill="hold"/>
                                        <p:tgtEl>
                                          <p:spTgt spid="5"/>
                                        </p:tgtEl>
                                        <p:attrNameLst>
                                          <p:attrName>ppt_x</p:attrName>
                                          <p:attrName>ppt_y</p:attrName>
                                        </p:attrNameLst>
                                      </p:cBhvr>
                                      <p:rCtr x="18559" y="7979"/>
                                    </p:animMotion>
                                  </p:childTnLst>
                                </p:cTn>
                              </p:par>
                              <p:par>
                                <p:cTn id="13" presetID="50" presetClass="path" presetSubtype="0" accel="50000" decel="50000" fill="hold" grpId="0" nodeType="withEffect">
                                  <p:stCondLst>
                                    <p:cond delay="0"/>
                                  </p:stCondLst>
                                  <p:childTnLst>
                                    <p:animMotion origin="layout" path="M -1.38889E-6 4.0333E-6 L 0.18559 4.0333E-6 C 0.26875 4.0333E-6 0.37118 0.04394 0.37118 0.07978 L 0.37118 0.15957 " pathEditMode="relative" rAng="0" ptsTypes="FfFF">
                                      <p:cBhvr>
                                        <p:cTn id="14" dur="2000" fill="hold"/>
                                        <p:tgtEl>
                                          <p:spTgt spid="6"/>
                                        </p:tgtEl>
                                        <p:attrNameLst>
                                          <p:attrName>ppt_x</p:attrName>
                                          <p:attrName>ppt_y</p:attrName>
                                        </p:attrNameLst>
                                      </p:cBhvr>
                                      <p:rCtr x="18559" y="7979"/>
                                    </p:animMotion>
                                  </p:childTnLst>
                                </p:cTn>
                              </p:par>
                              <p:par>
                                <p:cTn id="15" presetID="50" presetClass="path" presetSubtype="0" accel="50000" decel="50000" fill="hold" grpId="0" nodeType="withEffect">
                                  <p:stCondLst>
                                    <p:cond delay="0"/>
                                  </p:stCondLst>
                                  <p:childTnLst>
                                    <p:animMotion origin="layout" path="M -3.61111E-6 4.0333E-6 L 0.18559 4.0333E-6 C 0.26875 4.0333E-6 0.37118 0.04394 0.37118 0.07978 L 0.37118 0.15957 " pathEditMode="relative" rAng="0" ptsTypes="FfFF">
                                      <p:cBhvr>
                                        <p:cTn id="16" dur="2000" fill="hold"/>
                                        <p:tgtEl>
                                          <p:spTgt spid="7"/>
                                        </p:tgtEl>
                                        <p:attrNameLst>
                                          <p:attrName>ppt_x</p:attrName>
                                          <p:attrName>ppt_y</p:attrName>
                                        </p:attrNameLst>
                                      </p:cBhvr>
                                      <p:rCtr x="18559" y="7979"/>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6" grpId="0" animBg="1"/>
      <p:bldP spid="7"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délník 1"/>
          <p:cNvSpPr/>
          <p:nvPr/>
        </p:nvSpPr>
        <p:spPr>
          <a:xfrm>
            <a:off x="1511797" y="4192800"/>
            <a:ext cx="432048" cy="432048"/>
          </a:xfrm>
          <a:prstGeom prst="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sz="3600">
              <a:solidFill>
                <a:srgbClr val="00B0F0"/>
              </a:solidFill>
              <a:effectLst>
                <a:outerShdw blurRad="38100" dist="38100" dir="2700000" algn="tl">
                  <a:srgbClr val="000000">
                    <a:alpha val="43137"/>
                  </a:srgbClr>
                </a:outerShdw>
              </a:effectLst>
            </a:endParaRPr>
          </a:p>
        </p:txBody>
      </p:sp>
      <p:sp>
        <p:nvSpPr>
          <p:cNvPr id="3" name="Obdélník 2"/>
          <p:cNvSpPr/>
          <p:nvPr/>
        </p:nvSpPr>
        <p:spPr>
          <a:xfrm>
            <a:off x="1511797" y="4624848"/>
            <a:ext cx="432048" cy="432048"/>
          </a:xfrm>
          <a:prstGeom prst="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sz="3600">
              <a:solidFill>
                <a:srgbClr val="00B0F0"/>
              </a:solidFill>
              <a:effectLst>
                <a:outerShdw blurRad="38100" dist="38100" dir="2700000" algn="tl">
                  <a:srgbClr val="000000">
                    <a:alpha val="43137"/>
                  </a:srgbClr>
                </a:outerShdw>
              </a:effectLst>
            </a:endParaRPr>
          </a:p>
        </p:txBody>
      </p:sp>
      <p:sp>
        <p:nvSpPr>
          <p:cNvPr id="4" name="Obdélník 3"/>
          <p:cNvSpPr/>
          <p:nvPr/>
        </p:nvSpPr>
        <p:spPr>
          <a:xfrm>
            <a:off x="1511797" y="5056896"/>
            <a:ext cx="432048" cy="432048"/>
          </a:xfrm>
          <a:prstGeom prst="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sz="3600">
              <a:solidFill>
                <a:srgbClr val="00B0F0"/>
              </a:solidFill>
              <a:effectLst>
                <a:outerShdw blurRad="38100" dist="38100" dir="2700000" algn="tl">
                  <a:srgbClr val="000000">
                    <a:alpha val="43137"/>
                  </a:srgbClr>
                </a:outerShdw>
              </a:effectLst>
            </a:endParaRPr>
          </a:p>
        </p:txBody>
      </p:sp>
      <p:sp>
        <p:nvSpPr>
          <p:cNvPr id="5" name="Obdélník 4"/>
          <p:cNvSpPr/>
          <p:nvPr/>
        </p:nvSpPr>
        <p:spPr>
          <a:xfrm>
            <a:off x="1511797" y="5488944"/>
            <a:ext cx="432048" cy="432048"/>
          </a:xfrm>
          <a:prstGeom prst="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sz="3600">
              <a:solidFill>
                <a:srgbClr val="00B0F0"/>
              </a:solidFill>
              <a:effectLst>
                <a:outerShdw blurRad="38100" dist="38100" dir="2700000" algn="tl">
                  <a:srgbClr val="000000">
                    <a:alpha val="43137"/>
                  </a:srgbClr>
                </a:outerShdw>
              </a:effectLst>
            </a:endParaRPr>
          </a:p>
        </p:txBody>
      </p:sp>
      <p:sp>
        <p:nvSpPr>
          <p:cNvPr id="6" name="Obdélník 5"/>
          <p:cNvSpPr/>
          <p:nvPr/>
        </p:nvSpPr>
        <p:spPr>
          <a:xfrm>
            <a:off x="1511797" y="5920992"/>
            <a:ext cx="432048" cy="432048"/>
          </a:xfrm>
          <a:prstGeom prst="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sz="3600">
              <a:solidFill>
                <a:srgbClr val="00B0F0"/>
              </a:solidFill>
              <a:effectLst>
                <a:outerShdw blurRad="38100" dist="38100" dir="2700000" algn="tl">
                  <a:srgbClr val="000000">
                    <a:alpha val="43137"/>
                  </a:srgbClr>
                </a:outerShdw>
              </a:effectLst>
            </a:endParaRPr>
          </a:p>
        </p:txBody>
      </p:sp>
      <p:sp>
        <p:nvSpPr>
          <p:cNvPr id="7" name="Obdélník 6"/>
          <p:cNvSpPr/>
          <p:nvPr/>
        </p:nvSpPr>
        <p:spPr>
          <a:xfrm>
            <a:off x="1511797" y="6353040"/>
            <a:ext cx="432048" cy="432048"/>
          </a:xfrm>
          <a:prstGeom prst="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sz="3600">
              <a:solidFill>
                <a:srgbClr val="00B0F0"/>
              </a:solidFill>
              <a:effectLst>
                <a:outerShdw blurRad="38100" dist="38100" dir="2700000" algn="tl">
                  <a:srgbClr val="000000">
                    <a:alpha val="43137"/>
                  </a:srgbClr>
                </a:outerShdw>
              </a:effectLst>
            </a:endParaRPr>
          </a:p>
        </p:txBody>
      </p:sp>
      <p:sp>
        <p:nvSpPr>
          <p:cNvPr id="8" name="Obdélník 7"/>
          <p:cNvSpPr/>
          <p:nvPr/>
        </p:nvSpPr>
        <p:spPr>
          <a:xfrm>
            <a:off x="1943845" y="4205024"/>
            <a:ext cx="432048" cy="432048"/>
          </a:xfrm>
          <a:prstGeom prst="rect">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sz="3600" dirty="0" smtClean="0">
                <a:solidFill>
                  <a:srgbClr val="00B0F0"/>
                </a:solidFill>
                <a:effectLst>
                  <a:outerShdw blurRad="38100" dist="38100" dir="2700000" algn="tl">
                    <a:srgbClr val="000000">
                      <a:alpha val="43137"/>
                    </a:srgbClr>
                  </a:outerShdw>
                </a:effectLst>
              </a:rPr>
              <a:t>N</a:t>
            </a:r>
            <a:endParaRPr lang="cs-CZ" sz="3600" dirty="0">
              <a:solidFill>
                <a:srgbClr val="00B0F0"/>
              </a:solidFill>
              <a:effectLst>
                <a:outerShdw blurRad="38100" dist="38100" dir="2700000" algn="tl">
                  <a:srgbClr val="000000">
                    <a:alpha val="43137"/>
                  </a:srgbClr>
                </a:outerShdw>
              </a:effectLst>
            </a:endParaRPr>
          </a:p>
        </p:txBody>
      </p:sp>
      <p:sp>
        <p:nvSpPr>
          <p:cNvPr id="9" name="Obdélník 8"/>
          <p:cNvSpPr/>
          <p:nvPr/>
        </p:nvSpPr>
        <p:spPr>
          <a:xfrm>
            <a:off x="1943845" y="4637072"/>
            <a:ext cx="432048" cy="432048"/>
          </a:xfrm>
          <a:prstGeom prst="rect">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sz="3600">
              <a:solidFill>
                <a:srgbClr val="00B0F0"/>
              </a:solidFill>
              <a:effectLst>
                <a:outerShdw blurRad="38100" dist="38100" dir="2700000" algn="tl">
                  <a:srgbClr val="000000">
                    <a:alpha val="43137"/>
                  </a:srgbClr>
                </a:outerShdw>
              </a:effectLst>
            </a:endParaRPr>
          </a:p>
        </p:txBody>
      </p:sp>
      <p:sp>
        <p:nvSpPr>
          <p:cNvPr id="10" name="Obdélník 9"/>
          <p:cNvSpPr/>
          <p:nvPr/>
        </p:nvSpPr>
        <p:spPr>
          <a:xfrm>
            <a:off x="1943845" y="5069120"/>
            <a:ext cx="432048" cy="432048"/>
          </a:xfrm>
          <a:prstGeom prst="rect">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sz="3600">
              <a:solidFill>
                <a:srgbClr val="00B0F0"/>
              </a:solidFill>
              <a:effectLst>
                <a:outerShdw blurRad="38100" dist="38100" dir="2700000" algn="tl">
                  <a:srgbClr val="000000">
                    <a:alpha val="43137"/>
                  </a:srgbClr>
                </a:outerShdw>
              </a:effectLst>
            </a:endParaRPr>
          </a:p>
        </p:txBody>
      </p:sp>
      <p:sp>
        <p:nvSpPr>
          <p:cNvPr id="11" name="Obdélník 10"/>
          <p:cNvSpPr/>
          <p:nvPr/>
        </p:nvSpPr>
        <p:spPr>
          <a:xfrm>
            <a:off x="1943845" y="5501168"/>
            <a:ext cx="432048" cy="432048"/>
          </a:xfrm>
          <a:prstGeom prst="rect">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sz="3600">
              <a:solidFill>
                <a:srgbClr val="00B0F0"/>
              </a:solidFill>
              <a:effectLst>
                <a:outerShdw blurRad="38100" dist="38100" dir="2700000" algn="tl">
                  <a:srgbClr val="000000">
                    <a:alpha val="43137"/>
                  </a:srgbClr>
                </a:outerShdw>
              </a:effectLst>
            </a:endParaRPr>
          </a:p>
        </p:txBody>
      </p:sp>
      <p:sp>
        <p:nvSpPr>
          <p:cNvPr id="12" name="Obdélník 11"/>
          <p:cNvSpPr/>
          <p:nvPr/>
        </p:nvSpPr>
        <p:spPr>
          <a:xfrm>
            <a:off x="1943845" y="5933216"/>
            <a:ext cx="432048" cy="432048"/>
          </a:xfrm>
          <a:prstGeom prst="rect">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sz="3600" dirty="0" smtClean="0">
                <a:solidFill>
                  <a:srgbClr val="00B0F0"/>
                </a:solidFill>
                <a:effectLst>
                  <a:outerShdw blurRad="38100" dist="38100" dir="2700000" algn="tl">
                    <a:srgbClr val="000000">
                      <a:alpha val="43137"/>
                    </a:srgbClr>
                  </a:outerShdw>
                </a:effectLst>
              </a:rPr>
              <a:t>S</a:t>
            </a:r>
            <a:endParaRPr lang="cs-CZ" sz="3600" dirty="0">
              <a:solidFill>
                <a:srgbClr val="00B0F0"/>
              </a:solidFill>
              <a:effectLst>
                <a:outerShdw blurRad="38100" dist="38100" dir="2700000" algn="tl">
                  <a:srgbClr val="000000">
                    <a:alpha val="43137"/>
                  </a:srgbClr>
                </a:outerShdw>
              </a:effectLst>
            </a:endParaRPr>
          </a:p>
        </p:txBody>
      </p:sp>
      <p:sp>
        <p:nvSpPr>
          <p:cNvPr id="13" name="Obdélník 12"/>
          <p:cNvSpPr/>
          <p:nvPr/>
        </p:nvSpPr>
        <p:spPr>
          <a:xfrm>
            <a:off x="1943845" y="6365264"/>
            <a:ext cx="432048" cy="432048"/>
          </a:xfrm>
          <a:prstGeom prst="rect">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sz="3600" dirty="0" smtClean="0">
                <a:solidFill>
                  <a:srgbClr val="00B0F0"/>
                </a:solidFill>
                <a:effectLst>
                  <a:outerShdw blurRad="38100" dist="38100" dir="2700000" algn="tl">
                    <a:srgbClr val="000000">
                      <a:alpha val="43137"/>
                    </a:srgbClr>
                  </a:outerShdw>
                </a:effectLst>
              </a:rPr>
              <a:t>K</a:t>
            </a:r>
            <a:endParaRPr lang="cs-CZ" sz="3600" dirty="0">
              <a:solidFill>
                <a:srgbClr val="00B0F0"/>
              </a:solidFill>
              <a:effectLst>
                <a:outerShdw blurRad="38100" dist="38100" dir="2700000" algn="tl">
                  <a:srgbClr val="000000">
                    <a:alpha val="43137"/>
                  </a:srgbClr>
                </a:outerShdw>
              </a:effectLst>
            </a:endParaRPr>
          </a:p>
        </p:txBody>
      </p:sp>
      <p:sp>
        <p:nvSpPr>
          <p:cNvPr id="14" name="Obdélník 13"/>
          <p:cNvSpPr/>
          <p:nvPr/>
        </p:nvSpPr>
        <p:spPr>
          <a:xfrm>
            <a:off x="2346961" y="4209628"/>
            <a:ext cx="432048" cy="432048"/>
          </a:xfrm>
          <a:prstGeom prst="rect">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sz="3600">
              <a:solidFill>
                <a:srgbClr val="00B0F0"/>
              </a:solidFill>
              <a:effectLst>
                <a:outerShdw blurRad="38100" dist="38100" dir="2700000" algn="tl">
                  <a:srgbClr val="000000">
                    <a:alpha val="43137"/>
                  </a:srgbClr>
                </a:outerShdw>
              </a:effectLst>
            </a:endParaRPr>
          </a:p>
        </p:txBody>
      </p:sp>
      <p:sp>
        <p:nvSpPr>
          <p:cNvPr id="15" name="Obdélník 14"/>
          <p:cNvSpPr/>
          <p:nvPr/>
        </p:nvSpPr>
        <p:spPr>
          <a:xfrm>
            <a:off x="2346961" y="4641676"/>
            <a:ext cx="432048" cy="432048"/>
          </a:xfrm>
          <a:prstGeom prst="rect">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sz="3600" dirty="0" smtClean="0">
                <a:solidFill>
                  <a:srgbClr val="00B0F0"/>
                </a:solidFill>
                <a:effectLst>
                  <a:outerShdw blurRad="38100" dist="38100" dir="2700000" algn="tl">
                    <a:srgbClr val="000000">
                      <a:alpha val="43137"/>
                    </a:srgbClr>
                  </a:outerShdw>
                </a:effectLst>
              </a:rPr>
              <a:t>Í</a:t>
            </a:r>
            <a:endParaRPr lang="cs-CZ" sz="3600" dirty="0">
              <a:solidFill>
                <a:srgbClr val="00B0F0"/>
              </a:solidFill>
              <a:effectLst>
                <a:outerShdw blurRad="38100" dist="38100" dir="2700000" algn="tl">
                  <a:srgbClr val="000000">
                    <a:alpha val="43137"/>
                  </a:srgbClr>
                </a:outerShdw>
              </a:effectLst>
            </a:endParaRPr>
          </a:p>
        </p:txBody>
      </p:sp>
      <p:sp>
        <p:nvSpPr>
          <p:cNvPr id="17" name="Obdélník 16"/>
          <p:cNvSpPr/>
          <p:nvPr/>
        </p:nvSpPr>
        <p:spPr>
          <a:xfrm>
            <a:off x="2346961" y="5505772"/>
            <a:ext cx="432048" cy="432048"/>
          </a:xfrm>
          <a:prstGeom prst="rect">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sz="3600">
              <a:solidFill>
                <a:srgbClr val="00B0F0"/>
              </a:solidFill>
              <a:effectLst>
                <a:outerShdw blurRad="38100" dist="38100" dir="2700000" algn="tl">
                  <a:srgbClr val="000000">
                    <a:alpha val="43137"/>
                  </a:srgbClr>
                </a:outerShdw>
              </a:effectLst>
            </a:endParaRPr>
          </a:p>
        </p:txBody>
      </p:sp>
      <p:sp>
        <p:nvSpPr>
          <p:cNvPr id="18" name="Obdélník 17"/>
          <p:cNvSpPr/>
          <p:nvPr/>
        </p:nvSpPr>
        <p:spPr>
          <a:xfrm>
            <a:off x="2346961" y="5937820"/>
            <a:ext cx="432048" cy="432048"/>
          </a:xfrm>
          <a:prstGeom prst="rect">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sz="3600">
              <a:solidFill>
                <a:srgbClr val="00B0F0"/>
              </a:solidFill>
              <a:effectLst>
                <a:outerShdw blurRad="38100" dist="38100" dir="2700000" algn="tl">
                  <a:srgbClr val="000000">
                    <a:alpha val="43137"/>
                  </a:srgbClr>
                </a:outerShdw>
              </a:effectLst>
            </a:endParaRPr>
          </a:p>
        </p:txBody>
      </p:sp>
      <p:sp>
        <p:nvSpPr>
          <p:cNvPr id="21" name="Obdélník 20"/>
          <p:cNvSpPr/>
          <p:nvPr/>
        </p:nvSpPr>
        <p:spPr>
          <a:xfrm>
            <a:off x="2779009" y="4646280"/>
            <a:ext cx="432048" cy="432048"/>
          </a:xfrm>
          <a:prstGeom prst="rect">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sz="3600">
              <a:solidFill>
                <a:srgbClr val="00B0F0"/>
              </a:solidFill>
              <a:effectLst>
                <a:outerShdw blurRad="38100" dist="38100" dir="2700000" algn="tl">
                  <a:srgbClr val="000000">
                    <a:alpha val="43137"/>
                  </a:srgbClr>
                </a:outerShdw>
              </a:effectLst>
            </a:endParaRPr>
          </a:p>
        </p:txBody>
      </p:sp>
      <p:sp>
        <p:nvSpPr>
          <p:cNvPr id="23" name="Obdélník 22"/>
          <p:cNvSpPr/>
          <p:nvPr/>
        </p:nvSpPr>
        <p:spPr>
          <a:xfrm>
            <a:off x="2779009" y="5510376"/>
            <a:ext cx="432048" cy="432048"/>
          </a:xfrm>
          <a:prstGeom prst="rect">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sz="3600" dirty="0" smtClean="0">
                <a:solidFill>
                  <a:srgbClr val="00B0F0"/>
                </a:solidFill>
                <a:effectLst>
                  <a:outerShdw blurRad="38100" dist="38100" dir="2700000" algn="tl">
                    <a:srgbClr val="000000">
                      <a:alpha val="43137"/>
                    </a:srgbClr>
                  </a:outerShdw>
                </a:effectLst>
              </a:rPr>
              <a:t>R</a:t>
            </a:r>
            <a:endParaRPr lang="cs-CZ" sz="3600" dirty="0">
              <a:solidFill>
                <a:srgbClr val="00B0F0"/>
              </a:solidFill>
              <a:effectLst>
                <a:outerShdw blurRad="38100" dist="38100" dir="2700000" algn="tl">
                  <a:srgbClr val="000000">
                    <a:alpha val="43137"/>
                  </a:srgbClr>
                </a:outerShdw>
              </a:effectLst>
            </a:endParaRPr>
          </a:p>
        </p:txBody>
      </p:sp>
      <p:sp>
        <p:nvSpPr>
          <p:cNvPr id="29" name="Obdélník 28"/>
          <p:cNvSpPr/>
          <p:nvPr/>
        </p:nvSpPr>
        <p:spPr>
          <a:xfrm>
            <a:off x="3211057" y="5530220"/>
            <a:ext cx="432048" cy="432048"/>
          </a:xfrm>
          <a:prstGeom prst="rect">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sz="3600">
              <a:solidFill>
                <a:srgbClr val="00B0F0"/>
              </a:solidFill>
              <a:effectLst>
                <a:outerShdw blurRad="38100" dist="38100" dir="2700000" algn="tl">
                  <a:srgbClr val="000000">
                    <a:alpha val="43137"/>
                  </a:srgbClr>
                </a:outerShdw>
              </a:effectLst>
            </a:endParaRPr>
          </a:p>
        </p:txBody>
      </p:sp>
      <p:sp>
        <p:nvSpPr>
          <p:cNvPr id="35" name="Obdélník 34"/>
          <p:cNvSpPr/>
          <p:nvPr/>
        </p:nvSpPr>
        <p:spPr>
          <a:xfrm>
            <a:off x="3614173" y="5534824"/>
            <a:ext cx="432048" cy="432048"/>
          </a:xfrm>
          <a:prstGeom prst="rect">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sz="3600">
              <a:solidFill>
                <a:srgbClr val="00B0F0"/>
              </a:solidFill>
              <a:effectLst>
                <a:outerShdw blurRad="38100" dist="38100" dir="2700000" algn="tl">
                  <a:srgbClr val="000000">
                    <a:alpha val="43137"/>
                  </a:srgbClr>
                </a:outerShdw>
              </a:effectLst>
            </a:endParaRPr>
          </a:p>
        </p:txBody>
      </p:sp>
      <p:sp>
        <p:nvSpPr>
          <p:cNvPr id="73" name="Obdélník 72"/>
          <p:cNvSpPr/>
          <p:nvPr/>
        </p:nvSpPr>
        <p:spPr>
          <a:xfrm>
            <a:off x="647701" y="6352158"/>
            <a:ext cx="432048" cy="432048"/>
          </a:xfrm>
          <a:prstGeom prst="rect">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74" name="Obdélník 73"/>
          <p:cNvSpPr/>
          <p:nvPr/>
        </p:nvSpPr>
        <p:spPr>
          <a:xfrm>
            <a:off x="1079749" y="4196522"/>
            <a:ext cx="432048" cy="432048"/>
          </a:xfrm>
          <a:prstGeom prst="rect">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75" name="Obdélník 74"/>
          <p:cNvSpPr/>
          <p:nvPr/>
        </p:nvSpPr>
        <p:spPr>
          <a:xfrm>
            <a:off x="1079749" y="4628570"/>
            <a:ext cx="432048" cy="432048"/>
          </a:xfrm>
          <a:prstGeom prst="rect">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76" name="Obdélník 75"/>
          <p:cNvSpPr/>
          <p:nvPr/>
        </p:nvSpPr>
        <p:spPr>
          <a:xfrm>
            <a:off x="1079749" y="5060618"/>
            <a:ext cx="432048" cy="432048"/>
          </a:xfrm>
          <a:prstGeom prst="rect">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77" name="Obdélník 76"/>
          <p:cNvSpPr/>
          <p:nvPr/>
        </p:nvSpPr>
        <p:spPr>
          <a:xfrm>
            <a:off x="1079749" y="5492666"/>
            <a:ext cx="432048" cy="432048"/>
          </a:xfrm>
          <a:prstGeom prst="rect">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78" name="Obdélník 77"/>
          <p:cNvSpPr/>
          <p:nvPr/>
        </p:nvSpPr>
        <p:spPr>
          <a:xfrm>
            <a:off x="1079749" y="5924714"/>
            <a:ext cx="432048" cy="432048"/>
          </a:xfrm>
          <a:prstGeom prst="rect">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dirty="0"/>
          </a:p>
        </p:txBody>
      </p:sp>
      <p:sp>
        <p:nvSpPr>
          <p:cNvPr id="79" name="Obdélník 78"/>
          <p:cNvSpPr/>
          <p:nvPr/>
        </p:nvSpPr>
        <p:spPr>
          <a:xfrm>
            <a:off x="1079749" y="6356762"/>
            <a:ext cx="432048" cy="432048"/>
          </a:xfrm>
          <a:prstGeom prst="rect">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80" name="TextovéPole 79"/>
          <p:cNvSpPr txBox="1"/>
          <p:nvPr/>
        </p:nvSpPr>
        <p:spPr>
          <a:xfrm>
            <a:off x="754322" y="4227880"/>
            <a:ext cx="301686" cy="369332"/>
          </a:xfrm>
          <a:prstGeom prst="rect">
            <a:avLst/>
          </a:prstGeom>
          <a:noFill/>
        </p:spPr>
        <p:txBody>
          <a:bodyPr wrap="none" rtlCol="0">
            <a:spAutoFit/>
          </a:bodyPr>
          <a:lstStyle/>
          <a:p>
            <a:r>
              <a:rPr lang="cs-CZ" dirty="0" smtClean="0"/>
              <a:t>1</a:t>
            </a:r>
            <a:endParaRPr lang="cs-CZ" dirty="0"/>
          </a:p>
        </p:txBody>
      </p:sp>
      <p:sp>
        <p:nvSpPr>
          <p:cNvPr id="81" name="TextovéPole 80"/>
          <p:cNvSpPr txBox="1"/>
          <p:nvPr/>
        </p:nvSpPr>
        <p:spPr>
          <a:xfrm>
            <a:off x="782000" y="4628570"/>
            <a:ext cx="301686" cy="369332"/>
          </a:xfrm>
          <a:prstGeom prst="rect">
            <a:avLst/>
          </a:prstGeom>
          <a:noFill/>
        </p:spPr>
        <p:txBody>
          <a:bodyPr wrap="none" rtlCol="0">
            <a:spAutoFit/>
          </a:bodyPr>
          <a:lstStyle/>
          <a:p>
            <a:r>
              <a:rPr lang="cs-CZ" dirty="0" smtClean="0"/>
              <a:t>2</a:t>
            </a:r>
            <a:endParaRPr lang="cs-CZ" dirty="0"/>
          </a:p>
        </p:txBody>
      </p:sp>
      <p:sp>
        <p:nvSpPr>
          <p:cNvPr id="82" name="TextovéPole 81"/>
          <p:cNvSpPr txBox="1"/>
          <p:nvPr/>
        </p:nvSpPr>
        <p:spPr>
          <a:xfrm>
            <a:off x="748471" y="5073724"/>
            <a:ext cx="301686" cy="369332"/>
          </a:xfrm>
          <a:prstGeom prst="rect">
            <a:avLst/>
          </a:prstGeom>
          <a:noFill/>
        </p:spPr>
        <p:txBody>
          <a:bodyPr wrap="none" rtlCol="0">
            <a:spAutoFit/>
          </a:bodyPr>
          <a:lstStyle/>
          <a:p>
            <a:r>
              <a:rPr lang="cs-CZ" dirty="0" smtClean="0"/>
              <a:t>3</a:t>
            </a:r>
            <a:endParaRPr lang="cs-CZ" dirty="0"/>
          </a:p>
        </p:txBody>
      </p:sp>
      <p:sp>
        <p:nvSpPr>
          <p:cNvPr id="83" name="TextovéPole 82"/>
          <p:cNvSpPr txBox="1"/>
          <p:nvPr/>
        </p:nvSpPr>
        <p:spPr>
          <a:xfrm>
            <a:off x="740419" y="5541734"/>
            <a:ext cx="301686" cy="369332"/>
          </a:xfrm>
          <a:prstGeom prst="rect">
            <a:avLst/>
          </a:prstGeom>
          <a:noFill/>
        </p:spPr>
        <p:txBody>
          <a:bodyPr wrap="none" rtlCol="0">
            <a:spAutoFit/>
          </a:bodyPr>
          <a:lstStyle/>
          <a:p>
            <a:r>
              <a:rPr lang="cs-CZ" dirty="0" smtClean="0"/>
              <a:t>4</a:t>
            </a:r>
            <a:endParaRPr lang="cs-CZ" dirty="0"/>
          </a:p>
        </p:txBody>
      </p:sp>
      <p:sp>
        <p:nvSpPr>
          <p:cNvPr id="84" name="TextovéPole 83"/>
          <p:cNvSpPr txBox="1"/>
          <p:nvPr/>
        </p:nvSpPr>
        <p:spPr>
          <a:xfrm>
            <a:off x="754322" y="5946864"/>
            <a:ext cx="301686" cy="369332"/>
          </a:xfrm>
          <a:prstGeom prst="rect">
            <a:avLst/>
          </a:prstGeom>
          <a:noFill/>
        </p:spPr>
        <p:txBody>
          <a:bodyPr wrap="none" rtlCol="0">
            <a:spAutoFit/>
          </a:bodyPr>
          <a:lstStyle/>
          <a:p>
            <a:r>
              <a:rPr lang="cs-CZ" dirty="0" smtClean="0"/>
              <a:t>5</a:t>
            </a:r>
            <a:endParaRPr lang="cs-CZ" dirty="0"/>
          </a:p>
        </p:txBody>
      </p:sp>
      <p:sp>
        <p:nvSpPr>
          <p:cNvPr id="85" name="TextovéPole 84"/>
          <p:cNvSpPr txBox="1"/>
          <p:nvPr/>
        </p:nvSpPr>
        <p:spPr>
          <a:xfrm>
            <a:off x="309766" y="6365264"/>
            <a:ext cx="301686" cy="369332"/>
          </a:xfrm>
          <a:prstGeom prst="rect">
            <a:avLst/>
          </a:prstGeom>
          <a:noFill/>
        </p:spPr>
        <p:txBody>
          <a:bodyPr wrap="none" rtlCol="0">
            <a:spAutoFit/>
          </a:bodyPr>
          <a:lstStyle/>
          <a:p>
            <a:r>
              <a:rPr lang="cs-CZ" dirty="0" smtClean="0"/>
              <a:t>6</a:t>
            </a:r>
            <a:endParaRPr lang="cs-CZ" dirty="0"/>
          </a:p>
        </p:txBody>
      </p:sp>
      <p:pic>
        <p:nvPicPr>
          <p:cNvPr id="3074" name="Picture 2" descr="http://www.tvrtm.cz/magazin/8272.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657269" y="23704"/>
            <a:ext cx="2510664" cy="2850570"/>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36" name="TextovéPole 35"/>
          <p:cNvSpPr txBox="1"/>
          <p:nvPr/>
        </p:nvSpPr>
        <p:spPr>
          <a:xfrm>
            <a:off x="7308304" y="692696"/>
            <a:ext cx="301686" cy="369332"/>
          </a:xfrm>
          <a:prstGeom prst="rect">
            <a:avLst/>
          </a:prstGeom>
          <a:noFill/>
        </p:spPr>
        <p:txBody>
          <a:bodyPr wrap="none" rtlCol="0">
            <a:spAutoFit/>
          </a:bodyPr>
          <a:lstStyle/>
          <a:p>
            <a:r>
              <a:rPr lang="cs-CZ" dirty="0" smtClean="0">
                <a:solidFill>
                  <a:schemeClr val="bg1"/>
                </a:solidFill>
              </a:rPr>
              <a:t>1</a:t>
            </a:r>
            <a:endParaRPr lang="cs-CZ" dirty="0">
              <a:solidFill>
                <a:schemeClr val="bg1"/>
              </a:solidFill>
            </a:endParaRPr>
          </a:p>
        </p:txBody>
      </p:sp>
      <p:pic>
        <p:nvPicPr>
          <p:cNvPr id="3076" name="Picture 4" descr="http://www.statika.cz/picts/komin_foto_big.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677307" y="3536841"/>
            <a:ext cx="2219654" cy="2975407"/>
          </a:xfrm>
          <a:prstGeom prst="rect">
            <a:avLst/>
          </a:prstGeom>
          <a:noFill/>
          <a:extLst>
            <a:ext uri="{909E8E84-426E-40DD-AFC4-6F175D3DCCD1}">
              <a14:hiddenFill xmlns:a14="http://schemas.microsoft.com/office/drawing/2010/main">
                <a:solidFill>
                  <a:srgbClr val="FFFFFF"/>
                </a:solidFill>
              </a14:hiddenFill>
            </a:ext>
          </a:extLst>
        </p:spPr>
      </p:pic>
      <p:sp>
        <p:nvSpPr>
          <p:cNvPr id="38" name="TextovéPole 37"/>
          <p:cNvSpPr txBox="1"/>
          <p:nvPr/>
        </p:nvSpPr>
        <p:spPr>
          <a:xfrm>
            <a:off x="6997011" y="3645024"/>
            <a:ext cx="301686" cy="369332"/>
          </a:xfrm>
          <a:prstGeom prst="rect">
            <a:avLst/>
          </a:prstGeom>
          <a:noFill/>
        </p:spPr>
        <p:txBody>
          <a:bodyPr wrap="none" rtlCol="0">
            <a:spAutoFit/>
          </a:bodyPr>
          <a:lstStyle/>
          <a:p>
            <a:r>
              <a:rPr lang="cs-CZ" dirty="0" smtClean="0"/>
              <a:t>2</a:t>
            </a:r>
            <a:endParaRPr lang="cs-CZ" dirty="0"/>
          </a:p>
        </p:txBody>
      </p:sp>
      <p:pic>
        <p:nvPicPr>
          <p:cNvPr id="3078" name="Picture 6" descr="http://www.rodina-finance.cz/img2/anet/osoby/01_oko.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69163" y="260648"/>
            <a:ext cx="2685267" cy="2164326"/>
          </a:xfrm>
          <a:prstGeom prst="rect">
            <a:avLst/>
          </a:prstGeom>
          <a:noFill/>
          <a:extLst>
            <a:ext uri="{909E8E84-426E-40DD-AFC4-6F175D3DCCD1}">
              <a14:hiddenFill xmlns:a14="http://schemas.microsoft.com/office/drawing/2010/main">
                <a:solidFill>
                  <a:srgbClr val="FFFFFF"/>
                </a:solidFill>
              </a14:hiddenFill>
            </a:ext>
          </a:extLst>
        </p:spPr>
      </p:pic>
      <p:sp>
        <p:nvSpPr>
          <p:cNvPr id="40" name="TextovéPole 39"/>
          <p:cNvSpPr txBox="1"/>
          <p:nvPr/>
        </p:nvSpPr>
        <p:spPr>
          <a:xfrm>
            <a:off x="214046" y="2055642"/>
            <a:ext cx="301686" cy="369332"/>
          </a:xfrm>
          <a:prstGeom prst="rect">
            <a:avLst/>
          </a:prstGeom>
          <a:noFill/>
        </p:spPr>
        <p:txBody>
          <a:bodyPr wrap="none" rtlCol="0">
            <a:spAutoFit/>
          </a:bodyPr>
          <a:lstStyle/>
          <a:p>
            <a:r>
              <a:rPr lang="cs-CZ" dirty="0" smtClean="0">
                <a:solidFill>
                  <a:schemeClr val="bg1"/>
                </a:solidFill>
              </a:rPr>
              <a:t>3</a:t>
            </a:r>
            <a:endParaRPr lang="cs-CZ" dirty="0">
              <a:solidFill>
                <a:schemeClr val="bg1"/>
              </a:solidFill>
            </a:endParaRPr>
          </a:p>
        </p:txBody>
      </p:sp>
      <p:pic>
        <p:nvPicPr>
          <p:cNvPr id="3080" name="Picture 8" descr="http://obchod-s-darky.cz/28-157-large/50w-led-baterka-xenon-svetlo.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259835" y="4408824"/>
            <a:ext cx="2369055" cy="2369055"/>
          </a:xfrm>
          <a:prstGeom prst="rect">
            <a:avLst/>
          </a:prstGeom>
          <a:noFill/>
          <a:extLst>
            <a:ext uri="{909E8E84-426E-40DD-AFC4-6F175D3DCCD1}">
              <a14:hiddenFill xmlns:a14="http://schemas.microsoft.com/office/drawing/2010/main">
                <a:solidFill>
                  <a:srgbClr val="FFFFFF"/>
                </a:solidFill>
              </a14:hiddenFill>
            </a:ext>
          </a:extLst>
        </p:spPr>
      </p:pic>
      <p:sp>
        <p:nvSpPr>
          <p:cNvPr id="42" name="TextovéPole 41"/>
          <p:cNvSpPr txBox="1"/>
          <p:nvPr/>
        </p:nvSpPr>
        <p:spPr>
          <a:xfrm>
            <a:off x="4572000" y="4805028"/>
            <a:ext cx="301686" cy="369332"/>
          </a:xfrm>
          <a:prstGeom prst="rect">
            <a:avLst/>
          </a:prstGeom>
          <a:noFill/>
        </p:spPr>
        <p:txBody>
          <a:bodyPr wrap="none" rtlCol="0">
            <a:spAutoFit/>
          </a:bodyPr>
          <a:lstStyle/>
          <a:p>
            <a:r>
              <a:rPr lang="cs-CZ" dirty="0" smtClean="0">
                <a:solidFill>
                  <a:schemeClr val="bg1"/>
                </a:solidFill>
              </a:rPr>
              <a:t>4</a:t>
            </a:r>
            <a:endParaRPr lang="cs-CZ" dirty="0">
              <a:solidFill>
                <a:schemeClr val="bg1"/>
              </a:solidFill>
            </a:endParaRPr>
          </a:p>
        </p:txBody>
      </p:sp>
      <p:pic>
        <p:nvPicPr>
          <p:cNvPr id="3082" name="Picture 10" descr="http://braunstein.cz/pics/2001/2001_10_102_BS_list_javoru.jp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3427081" y="2226540"/>
            <a:ext cx="2809374" cy="1983088"/>
          </a:xfrm>
          <a:prstGeom prst="rect">
            <a:avLst/>
          </a:prstGeom>
          <a:noFill/>
          <a:extLst>
            <a:ext uri="{909E8E84-426E-40DD-AFC4-6F175D3DCCD1}">
              <a14:hiddenFill xmlns:a14="http://schemas.microsoft.com/office/drawing/2010/main">
                <a:solidFill>
                  <a:srgbClr val="FFFFFF"/>
                </a:solidFill>
              </a14:hiddenFill>
            </a:ext>
          </a:extLst>
        </p:spPr>
      </p:pic>
      <p:sp>
        <p:nvSpPr>
          <p:cNvPr id="44" name="TextovéPole 43"/>
          <p:cNvSpPr txBox="1"/>
          <p:nvPr/>
        </p:nvSpPr>
        <p:spPr>
          <a:xfrm>
            <a:off x="3492262" y="2397937"/>
            <a:ext cx="301686" cy="369332"/>
          </a:xfrm>
          <a:prstGeom prst="rect">
            <a:avLst/>
          </a:prstGeom>
          <a:noFill/>
        </p:spPr>
        <p:txBody>
          <a:bodyPr wrap="none" rtlCol="0">
            <a:spAutoFit/>
          </a:bodyPr>
          <a:lstStyle/>
          <a:p>
            <a:r>
              <a:rPr lang="cs-CZ" dirty="0" smtClean="0"/>
              <a:t>5</a:t>
            </a:r>
            <a:endParaRPr lang="cs-CZ" dirty="0"/>
          </a:p>
        </p:txBody>
      </p:sp>
      <p:pic>
        <p:nvPicPr>
          <p:cNvPr id="3084" name="Picture 12" descr="http://www.rcguru.cz/images/produkty/rc-tank-snow-leopard-379.jp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3181732" y="100477"/>
            <a:ext cx="3383907" cy="1998621"/>
          </a:xfrm>
          <a:prstGeom prst="rect">
            <a:avLst/>
          </a:prstGeom>
          <a:noFill/>
          <a:extLst>
            <a:ext uri="{909E8E84-426E-40DD-AFC4-6F175D3DCCD1}">
              <a14:hiddenFill xmlns:a14="http://schemas.microsoft.com/office/drawing/2010/main">
                <a:solidFill>
                  <a:srgbClr val="FFFFFF"/>
                </a:solidFill>
              </a14:hiddenFill>
            </a:ext>
          </a:extLst>
        </p:spPr>
      </p:pic>
      <p:sp>
        <p:nvSpPr>
          <p:cNvPr id="46" name="TextovéPole 45"/>
          <p:cNvSpPr txBox="1"/>
          <p:nvPr/>
        </p:nvSpPr>
        <p:spPr>
          <a:xfrm>
            <a:off x="3219881" y="1658454"/>
            <a:ext cx="301686" cy="369332"/>
          </a:xfrm>
          <a:prstGeom prst="rect">
            <a:avLst/>
          </a:prstGeom>
          <a:noFill/>
        </p:spPr>
        <p:txBody>
          <a:bodyPr wrap="none" rtlCol="0">
            <a:spAutoFit/>
          </a:bodyPr>
          <a:lstStyle/>
          <a:p>
            <a:r>
              <a:rPr lang="cs-CZ" dirty="0" smtClean="0">
                <a:solidFill>
                  <a:schemeClr val="bg1"/>
                </a:solidFill>
              </a:rPr>
              <a:t>6</a:t>
            </a:r>
            <a:endParaRPr lang="cs-CZ" dirty="0">
              <a:solidFill>
                <a:schemeClr val="bg1"/>
              </a:solidFill>
            </a:endParaRPr>
          </a:p>
        </p:txBody>
      </p:sp>
    </p:spTree>
    <p:extLst>
      <p:ext uri="{BB962C8B-B14F-4D97-AF65-F5344CB8AC3E}">
        <p14:creationId xmlns:p14="http://schemas.microsoft.com/office/powerpoint/2010/main" val="23546789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wipe(down)">
                                      <p:cBhvr>
                                        <p:cTn id="10" dur="500"/>
                                        <p:tgtEl>
                                          <p:spTgt spid="3"/>
                                        </p:tgtEl>
                                      </p:cBhvr>
                                    </p:animEffect>
                                  </p:childTnLst>
                                </p:cTn>
                              </p:par>
                              <p:par>
                                <p:cTn id="11" presetID="22" presetClass="entr" presetSubtype="4" fill="hold" grpId="0" nodeType="with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wipe(down)">
                                      <p:cBhvr>
                                        <p:cTn id="13" dur="500"/>
                                        <p:tgtEl>
                                          <p:spTgt spid="4"/>
                                        </p:tgtEl>
                                      </p:cBhvr>
                                    </p:animEffect>
                                  </p:childTnLst>
                                </p:cTn>
                              </p:par>
                              <p:par>
                                <p:cTn id="14" presetID="22" presetClass="entr" presetSubtype="4" fill="hold" grpId="0" nodeType="with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wipe(down)">
                                      <p:cBhvr>
                                        <p:cTn id="16" dur="500"/>
                                        <p:tgtEl>
                                          <p:spTgt spid="5"/>
                                        </p:tgtEl>
                                      </p:cBhvr>
                                    </p:animEffect>
                                  </p:childTnLst>
                                </p:cTn>
                              </p:par>
                              <p:par>
                                <p:cTn id="17" presetID="22" presetClass="entr" presetSubtype="4" fill="hold" grpId="0" nodeType="with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wipe(down)">
                                      <p:cBhvr>
                                        <p:cTn id="19" dur="500"/>
                                        <p:tgtEl>
                                          <p:spTgt spid="6"/>
                                        </p:tgtEl>
                                      </p:cBhvr>
                                    </p:animEffect>
                                  </p:childTnLst>
                                </p:cTn>
                              </p:par>
                              <p:par>
                                <p:cTn id="20" presetID="22" presetClass="entr" presetSubtype="4" fill="hold" grpId="0" nodeType="with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wipe(down)">
                                      <p:cBhvr>
                                        <p:cTn id="22" dur="500"/>
                                        <p:tgtEl>
                                          <p:spTgt spid="7"/>
                                        </p:tgtEl>
                                      </p:cBhvr>
                                    </p:animEffect>
                                  </p:childTnLst>
                                </p:cTn>
                              </p:par>
                              <p:par>
                                <p:cTn id="23" presetID="22" presetClass="entr" presetSubtype="4" fill="hold" grpId="0" nodeType="withEffect">
                                  <p:stCondLst>
                                    <p:cond delay="0"/>
                                  </p:stCondLst>
                                  <p:childTnLst>
                                    <p:set>
                                      <p:cBhvr>
                                        <p:cTn id="24" dur="1" fill="hold">
                                          <p:stCondLst>
                                            <p:cond delay="0"/>
                                          </p:stCondLst>
                                        </p:cTn>
                                        <p:tgtEl>
                                          <p:spTgt spid="8"/>
                                        </p:tgtEl>
                                        <p:attrNameLst>
                                          <p:attrName>style.visibility</p:attrName>
                                        </p:attrNameLst>
                                      </p:cBhvr>
                                      <p:to>
                                        <p:strVal val="visible"/>
                                      </p:to>
                                    </p:set>
                                    <p:animEffect transition="in" filter="wipe(down)">
                                      <p:cBhvr>
                                        <p:cTn id="25" dur="500"/>
                                        <p:tgtEl>
                                          <p:spTgt spid="8"/>
                                        </p:tgtEl>
                                      </p:cBhvr>
                                    </p:animEffect>
                                  </p:childTnLst>
                                </p:cTn>
                              </p:par>
                              <p:par>
                                <p:cTn id="26" presetID="22" presetClass="entr" presetSubtype="4" fill="hold" grpId="0" nodeType="withEffect">
                                  <p:stCondLst>
                                    <p:cond delay="0"/>
                                  </p:stCondLst>
                                  <p:childTnLst>
                                    <p:set>
                                      <p:cBhvr>
                                        <p:cTn id="27" dur="1" fill="hold">
                                          <p:stCondLst>
                                            <p:cond delay="0"/>
                                          </p:stCondLst>
                                        </p:cTn>
                                        <p:tgtEl>
                                          <p:spTgt spid="9"/>
                                        </p:tgtEl>
                                        <p:attrNameLst>
                                          <p:attrName>style.visibility</p:attrName>
                                        </p:attrNameLst>
                                      </p:cBhvr>
                                      <p:to>
                                        <p:strVal val="visible"/>
                                      </p:to>
                                    </p:set>
                                    <p:animEffect transition="in" filter="wipe(down)">
                                      <p:cBhvr>
                                        <p:cTn id="28" dur="500"/>
                                        <p:tgtEl>
                                          <p:spTgt spid="9"/>
                                        </p:tgtEl>
                                      </p:cBhvr>
                                    </p:animEffect>
                                  </p:childTnLst>
                                </p:cTn>
                              </p:par>
                              <p:par>
                                <p:cTn id="29" presetID="22" presetClass="entr" presetSubtype="4" fill="hold" grpId="0" nodeType="withEffect">
                                  <p:stCondLst>
                                    <p:cond delay="0"/>
                                  </p:stCondLst>
                                  <p:childTnLst>
                                    <p:set>
                                      <p:cBhvr>
                                        <p:cTn id="30" dur="1" fill="hold">
                                          <p:stCondLst>
                                            <p:cond delay="0"/>
                                          </p:stCondLst>
                                        </p:cTn>
                                        <p:tgtEl>
                                          <p:spTgt spid="10"/>
                                        </p:tgtEl>
                                        <p:attrNameLst>
                                          <p:attrName>style.visibility</p:attrName>
                                        </p:attrNameLst>
                                      </p:cBhvr>
                                      <p:to>
                                        <p:strVal val="visible"/>
                                      </p:to>
                                    </p:set>
                                    <p:animEffect transition="in" filter="wipe(down)">
                                      <p:cBhvr>
                                        <p:cTn id="31" dur="500"/>
                                        <p:tgtEl>
                                          <p:spTgt spid="10"/>
                                        </p:tgtEl>
                                      </p:cBhvr>
                                    </p:animEffect>
                                  </p:childTnLst>
                                </p:cTn>
                              </p:par>
                              <p:par>
                                <p:cTn id="32" presetID="22" presetClass="entr" presetSubtype="4" fill="hold" grpId="0" nodeType="withEffect">
                                  <p:stCondLst>
                                    <p:cond delay="0"/>
                                  </p:stCondLst>
                                  <p:childTnLst>
                                    <p:set>
                                      <p:cBhvr>
                                        <p:cTn id="33" dur="1" fill="hold">
                                          <p:stCondLst>
                                            <p:cond delay="0"/>
                                          </p:stCondLst>
                                        </p:cTn>
                                        <p:tgtEl>
                                          <p:spTgt spid="11"/>
                                        </p:tgtEl>
                                        <p:attrNameLst>
                                          <p:attrName>style.visibility</p:attrName>
                                        </p:attrNameLst>
                                      </p:cBhvr>
                                      <p:to>
                                        <p:strVal val="visible"/>
                                      </p:to>
                                    </p:set>
                                    <p:animEffect transition="in" filter="wipe(down)">
                                      <p:cBhvr>
                                        <p:cTn id="34" dur="500"/>
                                        <p:tgtEl>
                                          <p:spTgt spid="11"/>
                                        </p:tgtEl>
                                      </p:cBhvr>
                                    </p:animEffect>
                                  </p:childTnLst>
                                </p:cTn>
                              </p:par>
                              <p:par>
                                <p:cTn id="35" presetID="22" presetClass="entr" presetSubtype="4" fill="hold" grpId="0" nodeType="withEffect">
                                  <p:stCondLst>
                                    <p:cond delay="0"/>
                                  </p:stCondLst>
                                  <p:childTnLst>
                                    <p:set>
                                      <p:cBhvr>
                                        <p:cTn id="36" dur="1" fill="hold">
                                          <p:stCondLst>
                                            <p:cond delay="0"/>
                                          </p:stCondLst>
                                        </p:cTn>
                                        <p:tgtEl>
                                          <p:spTgt spid="12"/>
                                        </p:tgtEl>
                                        <p:attrNameLst>
                                          <p:attrName>style.visibility</p:attrName>
                                        </p:attrNameLst>
                                      </p:cBhvr>
                                      <p:to>
                                        <p:strVal val="visible"/>
                                      </p:to>
                                    </p:set>
                                    <p:animEffect transition="in" filter="wipe(down)">
                                      <p:cBhvr>
                                        <p:cTn id="37" dur="500"/>
                                        <p:tgtEl>
                                          <p:spTgt spid="12"/>
                                        </p:tgtEl>
                                      </p:cBhvr>
                                    </p:animEffect>
                                  </p:childTnLst>
                                </p:cTn>
                              </p:par>
                              <p:par>
                                <p:cTn id="38" presetID="22" presetClass="entr" presetSubtype="4" fill="hold" grpId="0" nodeType="withEffect">
                                  <p:stCondLst>
                                    <p:cond delay="0"/>
                                  </p:stCondLst>
                                  <p:childTnLst>
                                    <p:set>
                                      <p:cBhvr>
                                        <p:cTn id="39" dur="1" fill="hold">
                                          <p:stCondLst>
                                            <p:cond delay="0"/>
                                          </p:stCondLst>
                                        </p:cTn>
                                        <p:tgtEl>
                                          <p:spTgt spid="13"/>
                                        </p:tgtEl>
                                        <p:attrNameLst>
                                          <p:attrName>style.visibility</p:attrName>
                                        </p:attrNameLst>
                                      </p:cBhvr>
                                      <p:to>
                                        <p:strVal val="visible"/>
                                      </p:to>
                                    </p:set>
                                    <p:animEffect transition="in" filter="wipe(down)">
                                      <p:cBhvr>
                                        <p:cTn id="40" dur="500"/>
                                        <p:tgtEl>
                                          <p:spTgt spid="13"/>
                                        </p:tgtEl>
                                      </p:cBhvr>
                                    </p:animEffect>
                                  </p:childTnLst>
                                </p:cTn>
                              </p:par>
                              <p:par>
                                <p:cTn id="41" presetID="22" presetClass="entr" presetSubtype="4" fill="hold" grpId="0" nodeType="withEffect">
                                  <p:stCondLst>
                                    <p:cond delay="0"/>
                                  </p:stCondLst>
                                  <p:childTnLst>
                                    <p:set>
                                      <p:cBhvr>
                                        <p:cTn id="42" dur="1" fill="hold">
                                          <p:stCondLst>
                                            <p:cond delay="0"/>
                                          </p:stCondLst>
                                        </p:cTn>
                                        <p:tgtEl>
                                          <p:spTgt spid="14"/>
                                        </p:tgtEl>
                                        <p:attrNameLst>
                                          <p:attrName>style.visibility</p:attrName>
                                        </p:attrNameLst>
                                      </p:cBhvr>
                                      <p:to>
                                        <p:strVal val="visible"/>
                                      </p:to>
                                    </p:set>
                                    <p:animEffect transition="in" filter="wipe(down)">
                                      <p:cBhvr>
                                        <p:cTn id="43" dur="500"/>
                                        <p:tgtEl>
                                          <p:spTgt spid="14"/>
                                        </p:tgtEl>
                                      </p:cBhvr>
                                    </p:animEffect>
                                  </p:childTnLst>
                                </p:cTn>
                              </p:par>
                              <p:par>
                                <p:cTn id="44" presetID="22" presetClass="entr" presetSubtype="4" fill="hold" grpId="0" nodeType="withEffect">
                                  <p:stCondLst>
                                    <p:cond delay="0"/>
                                  </p:stCondLst>
                                  <p:childTnLst>
                                    <p:set>
                                      <p:cBhvr>
                                        <p:cTn id="45" dur="1" fill="hold">
                                          <p:stCondLst>
                                            <p:cond delay="0"/>
                                          </p:stCondLst>
                                        </p:cTn>
                                        <p:tgtEl>
                                          <p:spTgt spid="15"/>
                                        </p:tgtEl>
                                        <p:attrNameLst>
                                          <p:attrName>style.visibility</p:attrName>
                                        </p:attrNameLst>
                                      </p:cBhvr>
                                      <p:to>
                                        <p:strVal val="visible"/>
                                      </p:to>
                                    </p:set>
                                    <p:animEffect transition="in" filter="wipe(down)">
                                      <p:cBhvr>
                                        <p:cTn id="46" dur="500"/>
                                        <p:tgtEl>
                                          <p:spTgt spid="15"/>
                                        </p:tgtEl>
                                      </p:cBhvr>
                                    </p:animEffect>
                                  </p:childTnLst>
                                </p:cTn>
                              </p:par>
                              <p:par>
                                <p:cTn id="47" presetID="22" presetClass="entr" presetSubtype="4" fill="hold" grpId="0" nodeType="withEffect">
                                  <p:stCondLst>
                                    <p:cond delay="0"/>
                                  </p:stCondLst>
                                  <p:childTnLst>
                                    <p:set>
                                      <p:cBhvr>
                                        <p:cTn id="48" dur="1" fill="hold">
                                          <p:stCondLst>
                                            <p:cond delay="0"/>
                                          </p:stCondLst>
                                        </p:cTn>
                                        <p:tgtEl>
                                          <p:spTgt spid="17"/>
                                        </p:tgtEl>
                                        <p:attrNameLst>
                                          <p:attrName>style.visibility</p:attrName>
                                        </p:attrNameLst>
                                      </p:cBhvr>
                                      <p:to>
                                        <p:strVal val="visible"/>
                                      </p:to>
                                    </p:set>
                                    <p:animEffect transition="in" filter="wipe(down)">
                                      <p:cBhvr>
                                        <p:cTn id="49" dur="500"/>
                                        <p:tgtEl>
                                          <p:spTgt spid="17"/>
                                        </p:tgtEl>
                                      </p:cBhvr>
                                    </p:animEffect>
                                  </p:childTnLst>
                                </p:cTn>
                              </p:par>
                              <p:par>
                                <p:cTn id="50" presetID="22" presetClass="entr" presetSubtype="4" fill="hold" grpId="0" nodeType="withEffect">
                                  <p:stCondLst>
                                    <p:cond delay="0"/>
                                  </p:stCondLst>
                                  <p:childTnLst>
                                    <p:set>
                                      <p:cBhvr>
                                        <p:cTn id="51" dur="1" fill="hold">
                                          <p:stCondLst>
                                            <p:cond delay="0"/>
                                          </p:stCondLst>
                                        </p:cTn>
                                        <p:tgtEl>
                                          <p:spTgt spid="18"/>
                                        </p:tgtEl>
                                        <p:attrNameLst>
                                          <p:attrName>style.visibility</p:attrName>
                                        </p:attrNameLst>
                                      </p:cBhvr>
                                      <p:to>
                                        <p:strVal val="visible"/>
                                      </p:to>
                                    </p:set>
                                    <p:animEffect transition="in" filter="wipe(down)">
                                      <p:cBhvr>
                                        <p:cTn id="52" dur="500"/>
                                        <p:tgtEl>
                                          <p:spTgt spid="18"/>
                                        </p:tgtEl>
                                      </p:cBhvr>
                                    </p:animEffect>
                                  </p:childTnLst>
                                </p:cTn>
                              </p:par>
                              <p:par>
                                <p:cTn id="53" presetID="22" presetClass="entr" presetSubtype="4" fill="hold" grpId="0" nodeType="withEffect">
                                  <p:stCondLst>
                                    <p:cond delay="0"/>
                                  </p:stCondLst>
                                  <p:childTnLst>
                                    <p:set>
                                      <p:cBhvr>
                                        <p:cTn id="54" dur="1" fill="hold">
                                          <p:stCondLst>
                                            <p:cond delay="0"/>
                                          </p:stCondLst>
                                        </p:cTn>
                                        <p:tgtEl>
                                          <p:spTgt spid="21"/>
                                        </p:tgtEl>
                                        <p:attrNameLst>
                                          <p:attrName>style.visibility</p:attrName>
                                        </p:attrNameLst>
                                      </p:cBhvr>
                                      <p:to>
                                        <p:strVal val="visible"/>
                                      </p:to>
                                    </p:set>
                                    <p:animEffect transition="in" filter="wipe(down)">
                                      <p:cBhvr>
                                        <p:cTn id="55" dur="500"/>
                                        <p:tgtEl>
                                          <p:spTgt spid="21"/>
                                        </p:tgtEl>
                                      </p:cBhvr>
                                    </p:animEffect>
                                  </p:childTnLst>
                                </p:cTn>
                              </p:par>
                              <p:par>
                                <p:cTn id="56" presetID="22" presetClass="entr" presetSubtype="4" fill="hold" grpId="0" nodeType="withEffect">
                                  <p:stCondLst>
                                    <p:cond delay="0"/>
                                  </p:stCondLst>
                                  <p:childTnLst>
                                    <p:set>
                                      <p:cBhvr>
                                        <p:cTn id="57" dur="1" fill="hold">
                                          <p:stCondLst>
                                            <p:cond delay="0"/>
                                          </p:stCondLst>
                                        </p:cTn>
                                        <p:tgtEl>
                                          <p:spTgt spid="23"/>
                                        </p:tgtEl>
                                        <p:attrNameLst>
                                          <p:attrName>style.visibility</p:attrName>
                                        </p:attrNameLst>
                                      </p:cBhvr>
                                      <p:to>
                                        <p:strVal val="visible"/>
                                      </p:to>
                                    </p:set>
                                    <p:animEffect transition="in" filter="wipe(down)">
                                      <p:cBhvr>
                                        <p:cTn id="58" dur="500"/>
                                        <p:tgtEl>
                                          <p:spTgt spid="23"/>
                                        </p:tgtEl>
                                      </p:cBhvr>
                                    </p:animEffect>
                                  </p:childTnLst>
                                </p:cTn>
                              </p:par>
                              <p:par>
                                <p:cTn id="59" presetID="22" presetClass="entr" presetSubtype="4" fill="hold" grpId="0" nodeType="withEffect">
                                  <p:stCondLst>
                                    <p:cond delay="0"/>
                                  </p:stCondLst>
                                  <p:childTnLst>
                                    <p:set>
                                      <p:cBhvr>
                                        <p:cTn id="60" dur="1" fill="hold">
                                          <p:stCondLst>
                                            <p:cond delay="0"/>
                                          </p:stCondLst>
                                        </p:cTn>
                                        <p:tgtEl>
                                          <p:spTgt spid="29"/>
                                        </p:tgtEl>
                                        <p:attrNameLst>
                                          <p:attrName>style.visibility</p:attrName>
                                        </p:attrNameLst>
                                      </p:cBhvr>
                                      <p:to>
                                        <p:strVal val="visible"/>
                                      </p:to>
                                    </p:set>
                                    <p:animEffect transition="in" filter="wipe(down)">
                                      <p:cBhvr>
                                        <p:cTn id="61" dur="500"/>
                                        <p:tgtEl>
                                          <p:spTgt spid="29"/>
                                        </p:tgtEl>
                                      </p:cBhvr>
                                    </p:animEffect>
                                  </p:childTnLst>
                                </p:cTn>
                              </p:par>
                              <p:par>
                                <p:cTn id="62" presetID="22" presetClass="entr" presetSubtype="4" fill="hold" grpId="0" nodeType="withEffect">
                                  <p:stCondLst>
                                    <p:cond delay="0"/>
                                  </p:stCondLst>
                                  <p:childTnLst>
                                    <p:set>
                                      <p:cBhvr>
                                        <p:cTn id="63" dur="1" fill="hold">
                                          <p:stCondLst>
                                            <p:cond delay="0"/>
                                          </p:stCondLst>
                                        </p:cTn>
                                        <p:tgtEl>
                                          <p:spTgt spid="35"/>
                                        </p:tgtEl>
                                        <p:attrNameLst>
                                          <p:attrName>style.visibility</p:attrName>
                                        </p:attrNameLst>
                                      </p:cBhvr>
                                      <p:to>
                                        <p:strVal val="visible"/>
                                      </p:to>
                                    </p:set>
                                    <p:animEffect transition="in" filter="wipe(down)">
                                      <p:cBhvr>
                                        <p:cTn id="64" dur="500"/>
                                        <p:tgtEl>
                                          <p:spTgt spid="35"/>
                                        </p:tgtEl>
                                      </p:cBhvr>
                                    </p:animEffect>
                                  </p:childTnLst>
                                </p:cTn>
                              </p:par>
                              <p:par>
                                <p:cTn id="65" presetID="22" presetClass="entr" presetSubtype="4" fill="hold" grpId="0" nodeType="withEffect">
                                  <p:stCondLst>
                                    <p:cond delay="0"/>
                                  </p:stCondLst>
                                  <p:childTnLst>
                                    <p:set>
                                      <p:cBhvr>
                                        <p:cTn id="66" dur="1" fill="hold">
                                          <p:stCondLst>
                                            <p:cond delay="0"/>
                                          </p:stCondLst>
                                        </p:cTn>
                                        <p:tgtEl>
                                          <p:spTgt spid="73"/>
                                        </p:tgtEl>
                                        <p:attrNameLst>
                                          <p:attrName>style.visibility</p:attrName>
                                        </p:attrNameLst>
                                      </p:cBhvr>
                                      <p:to>
                                        <p:strVal val="visible"/>
                                      </p:to>
                                    </p:set>
                                    <p:animEffect transition="in" filter="wipe(down)">
                                      <p:cBhvr>
                                        <p:cTn id="67" dur="500"/>
                                        <p:tgtEl>
                                          <p:spTgt spid="73"/>
                                        </p:tgtEl>
                                      </p:cBhvr>
                                    </p:animEffect>
                                  </p:childTnLst>
                                </p:cTn>
                              </p:par>
                              <p:par>
                                <p:cTn id="68" presetID="22" presetClass="entr" presetSubtype="4" fill="hold" grpId="0" nodeType="withEffect">
                                  <p:stCondLst>
                                    <p:cond delay="0"/>
                                  </p:stCondLst>
                                  <p:childTnLst>
                                    <p:set>
                                      <p:cBhvr>
                                        <p:cTn id="69" dur="1" fill="hold">
                                          <p:stCondLst>
                                            <p:cond delay="0"/>
                                          </p:stCondLst>
                                        </p:cTn>
                                        <p:tgtEl>
                                          <p:spTgt spid="74"/>
                                        </p:tgtEl>
                                        <p:attrNameLst>
                                          <p:attrName>style.visibility</p:attrName>
                                        </p:attrNameLst>
                                      </p:cBhvr>
                                      <p:to>
                                        <p:strVal val="visible"/>
                                      </p:to>
                                    </p:set>
                                    <p:animEffect transition="in" filter="wipe(down)">
                                      <p:cBhvr>
                                        <p:cTn id="70" dur="500"/>
                                        <p:tgtEl>
                                          <p:spTgt spid="74"/>
                                        </p:tgtEl>
                                      </p:cBhvr>
                                    </p:animEffect>
                                  </p:childTnLst>
                                </p:cTn>
                              </p:par>
                              <p:par>
                                <p:cTn id="71" presetID="22" presetClass="entr" presetSubtype="4" fill="hold" grpId="0" nodeType="withEffect">
                                  <p:stCondLst>
                                    <p:cond delay="0"/>
                                  </p:stCondLst>
                                  <p:childTnLst>
                                    <p:set>
                                      <p:cBhvr>
                                        <p:cTn id="72" dur="1" fill="hold">
                                          <p:stCondLst>
                                            <p:cond delay="0"/>
                                          </p:stCondLst>
                                        </p:cTn>
                                        <p:tgtEl>
                                          <p:spTgt spid="75"/>
                                        </p:tgtEl>
                                        <p:attrNameLst>
                                          <p:attrName>style.visibility</p:attrName>
                                        </p:attrNameLst>
                                      </p:cBhvr>
                                      <p:to>
                                        <p:strVal val="visible"/>
                                      </p:to>
                                    </p:set>
                                    <p:animEffect transition="in" filter="wipe(down)">
                                      <p:cBhvr>
                                        <p:cTn id="73" dur="500"/>
                                        <p:tgtEl>
                                          <p:spTgt spid="75"/>
                                        </p:tgtEl>
                                      </p:cBhvr>
                                    </p:animEffect>
                                  </p:childTnLst>
                                </p:cTn>
                              </p:par>
                              <p:par>
                                <p:cTn id="74" presetID="22" presetClass="entr" presetSubtype="4" fill="hold" grpId="0" nodeType="withEffect">
                                  <p:stCondLst>
                                    <p:cond delay="0"/>
                                  </p:stCondLst>
                                  <p:childTnLst>
                                    <p:set>
                                      <p:cBhvr>
                                        <p:cTn id="75" dur="1" fill="hold">
                                          <p:stCondLst>
                                            <p:cond delay="0"/>
                                          </p:stCondLst>
                                        </p:cTn>
                                        <p:tgtEl>
                                          <p:spTgt spid="76"/>
                                        </p:tgtEl>
                                        <p:attrNameLst>
                                          <p:attrName>style.visibility</p:attrName>
                                        </p:attrNameLst>
                                      </p:cBhvr>
                                      <p:to>
                                        <p:strVal val="visible"/>
                                      </p:to>
                                    </p:set>
                                    <p:animEffect transition="in" filter="wipe(down)">
                                      <p:cBhvr>
                                        <p:cTn id="76" dur="500"/>
                                        <p:tgtEl>
                                          <p:spTgt spid="76"/>
                                        </p:tgtEl>
                                      </p:cBhvr>
                                    </p:animEffect>
                                  </p:childTnLst>
                                </p:cTn>
                              </p:par>
                              <p:par>
                                <p:cTn id="77" presetID="22" presetClass="entr" presetSubtype="4" fill="hold" grpId="0" nodeType="withEffect">
                                  <p:stCondLst>
                                    <p:cond delay="0"/>
                                  </p:stCondLst>
                                  <p:childTnLst>
                                    <p:set>
                                      <p:cBhvr>
                                        <p:cTn id="78" dur="1" fill="hold">
                                          <p:stCondLst>
                                            <p:cond delay="0"/>
                                          </p:stCondLst>
                                        </p:cTn>
                                        <p:tgtEl>
                                          <p:spTgt spid="77"/>
                                        </p:tgtEl>
                                        <p:attrNameLst>
                                          <p:attrName>style.visibility</p:attrName>
                                        </p:attrNameLst>
                                      </p:cBhvr>
                                      <p:to>
                                        <p:strVal val="visible"/>
                                      </p:to>
                                    </p:set>
                                    <p:animEffect transition="in" filter="wipe(down)">
                                      <p:cBhvr>
                                        <p:cTn id="79" dur="500"/>
                                        <p:tgtEl>
                                          <p:spTgt spid="77"/>
                                        </p:tgtEl>
                                      </p:cBhvr>
                                    </p:animEffect>
                                  </p:childTnLst>
                                </p:cTn>
                              </p:par>
                              <p:par>
                                <p:cTn id="80" presetID="22" presetClass="entr" presetSubtype="4" fill="hold" grpId="0" nodeType="withEffect">
                                  <p:stCondLst>
                                    <p:cond delay="0"/>
                                  </p:stCondLst>
                                  <p:childTnLst>
                                    <p:set>
                                      <p:cBhvr>
                                        <p:cTn id="81" dur="1" fill="hold">
                                          <p:stCondLst>
                                            <p:cond delay="0"/>
                                          </p:stCondLst>
                                        </p:cTn>
                                        <p:tgtEl>
                                          <p:spTgt spid="78"/>
                                        </p:tgtEl>
                                        <p:attrNameLst>
                                          <p:attrName>style.visibility</p:attrName>
                                        </p:attrNameLst>
                                      </p:cBhvr>
                                      <p:to>
                                        <p:strVal val="visible"/>
                                      </p:to>
                                    </p:set>
                                    <p:animEffect transition="in" filter="wipe(down)">
                                      <p:cBhvr>
                                        <p:cTn id="82" dur="500"/>
                                        <p:tgtEl>
                                          <p:spTgt spid="78"/>
                                        </p:tgtEl>
                                      </p:cBhvr>
                                    </p:animEffect>
                                  </p:childTnLst>
                                </p:cTn>
                              </p:par>
                              <p:par>
                                <p:cTn id="83" presetID="22" presetClass="entr" presetSubtype="4" fill="hold" grpId="0" nodeType="withEffect">
                                  <p:stCondLst>
                                    <p:cond delay="0"/>
                                  </p:stCondLst>
                                  <p:childTnLst>
                                    <p:set>
                                      <p:cBhvr>
                                        <p:cTn id="84" dur="1" fill="hold">
                                          <p:stCondLst>
                                            <p:cond delay="0"/>
                                          </p:stCondLst>
                                        </p:cTn>
                                        <p:tgtEl>
                                          <p:spTgt spid="79"/>
                                        </p:tgtEl>
                                        <p:attrNameLst>
                                          <p:attrName>style.visibility</p:attrName>
                                        </p:attrNameLst>
                                      </p:cBhvr>
                                      <p:to>
                                        <p:strVal val="visible"/>
                                      </p:to>
                                    </p:set>
                                    <p:animEffect transition="in" filter="wipe(down)">
                                      <p:cBhvr>
                                        <p:cTn id="85" dur="500"/>
                                        <p:tgtEl>
                                          <p:spTgt spid="79"/>
                                        </p:tgtEl>
                                      </p:cBhvr>
                                    </p:animEffect>
                                  </p:childTnLst>
                                </p:cTn>
                              </p:par>
                              <p:par>
                                <p:cTn id="86" presetID="22" presetClass="entr" presetSubtype="4" fill="hold" grpId="0" nodeType="withEffect">
                                  <p:stCondLst>
                                    <p:cond delay="0"/>
                                  </p:stCondLst>
                                  <p:childTnLst>
                                    <p:set>
                                      <p:cBhvr>
                                        <p:cTn id="87" dur="1" fill="hold">
                                          <p:stCondLst>
                                            <p:cond delay="0"/>
                                          </p:stCondLst>
                                        </p:cTn>
                                        <p:tgtEl>
                                          <p:spTgt spid="80"/>
                                        </p:tgtEl>
                                        <p:attrNameLst>
                                          <p:attrName>style.visibility</p:attrName>
                                        </p:attrNameLst>
                                      </p:cBhvr>
                                      <p:to>
                                        <p:strVal val="visible"/>
                                      </p:to>
                                    </p:set>
                                    <p:animEffect transition="in" filter="wipe(down)">
                                      <p:cBhvr>
                                        <p:cTn id="88" dur="500"/>
                                        <p:tgtEl>
                                          <p:spTgt spid="80"/>
                                        </p:tgtEl>
                                      </p:cBhvr>
                                    </p:animEffect>
                                  </p:childTnLst>
                                </p:cTn>
                              </p:par>
                              <p:par>
                                <p:cTn id="89" presetID="22" presetClass="entr" presetSubtype="4" fill="hold" grpId="0" nodeType="withEffect">
                                  <p:stCondLst>
                                    <p:cond delay="0"/>
                                  </p:stCondLst>
                                  <p:childTnLst>
                                    <p:set>
                                      <p:cBhvr>
                                        <p:cTn id="90" dur="1" fill="hold">
                                          <p:stCondLst>
                                            <p:cond delay="0"/>
                                          </p:stCondLst>
                                        </p:cTn>
                                        <p:tgtEl>
                                          <p:spTgt spid="81"/>
                                        </p:tgtEl>
                                        <p:attrNameLst>
                                          <p:attrName>style.visibility</p:attrName>
                                        </p:attrNameLst>
                                      </p:cBhvr>
                                      <p:to>
                                        <p:strVal val="visible"/>
                                      </p:to>
                                    </p:set>
                                    <p:animEffect transition="in" filter="wipe(down)">
                                      <p:cBhvr>
                                        <p:cTn id="91" dur="500"/>
                                        <p:tgtEl>
                                          <p:spTgt spid="81"/>
                                        </p:tgtEl>
                                      </p:cBhvr>
                                    </p:animEffect>
                                  </p:childTnLst>
                                </p:cTn>
                              </p:par>
                              <p:par>
                                <p:cTn id="92" presetID="22" presetClass="entr" presetSubtype="4" fill="hold" grpId="0" nodeType="withEffect">
                                  <p:stCondLst>
                                    <p:cond delay="0"/>
                                  </p:stCondLst>
                                  <p:childTnLst>
                                    <p:set>
                                      <p:cBhvr>
                                        <p:cTn id="93" dur="1" fill="hold">
                                          <p:stCondLst>
                                            <p:cond delay="0"/>
                                          </p:stCondLst>
                                        </p:cTn>
                                        <p:tgtEl>
                                          <p:spTgt spid="82"/>
                                        </p:tgtEl>
                                        <p:attrNameLst>
                                          <p:attrName>style.visibility</p:attrName>
                                        </p:attrNameLst>
                                      </p:cBhvr>
                                      <p:to>
                                        <p:strVal val="visible"/>
                                      </p:to>
                                    </p:set>
                                    <p:animEffect transition="in" filter="wipe(down)">
                                      <p:cBhvr>
                                        <p:cTn id="94" dur="500"/>
                                        <p:tgtEl>
                                          <p:spTgt spid="82"/>
                                        </p:tgtEl>
                                      </p:cBhvr>
                                    </p:animEffect>
                                  </p:childTnLst>
                                </p:cTn>
                              </p:par>
                              <p:par>
                                <p:cTn id="95" presetID="22" presetClass="entr" presetSubtype="4" fill="hold" grpId="0" nodeType="withEffect">
                                  <p:stCondLst>
                                    <p:cond delay="0"/>
                                  </p:stCondLst>
                                  <p:childTnLst>
                                    <p:set>
                                      <p:cBhvr>
                                        <p:cTn id="96" dur="1" fill="hold">
                                          <p:stCondLst>
                                            <p:cond delay="0"/>
                                          </p:stCondLst>
                                        </p:cTn>
                                        <p:tgtEl>
                                          <p:spTgt spid="83"/>
                                        </p:tgtEl>
                                        <p:attrNameLst>
                                          <p:attrName>style.visibility</p:attrName>
                                        </p:attrNameLst>
                                      </p:cBhvr>
                                      <p:to>
                                        <p:strVal val="visible"/>
                                      </p:to>
                                    </p:set>
                                    <p:animEffect transition="in" filter="wipe(down)">
                                      <p:cBhvr>
                                        <p:cTn id="97" dur="500"/>
                                        <p:tgtEl>
                                          <p:spTgt spid="83"/>
                                        </p:tgtEl>
                                      </p:cBhvr>
                                    </p:animEffect>
                                  </p:childTnLst>
                                </p:cTn>
                              </p:par>
                              <p:par>
                                <p:cTn id="98" presetID="22" presetClass="entr" presetSubtype="4" fill="hold" grpId="0" nodeType="withEffect">
                                  <p:stCondLst>
                                    <p:cond delay="0"/>
                                  </p:stCondLst>
                                  <p:childTnLst>
                                    <p:set>
                                      <p:cBhvr>
                                        <p:cTn id="99" dur="1" fill="hold">
                                          <p:stCondLst>
                                            <p:cond delay="0"/>
                                          </p:stCondLst>
                                        </p:cTn>
                                        <p:tgtEl>
                                          <p:spTgt spid="84"/>
                                        </p:tgtEl>
                                        <p:attrNameLst>
                                          <p:attrName>style.visibility</p:attrName>
                                        </p:attrNameLst>
                                      </p:cBhvr>
                                      <p:to>
                                        <p:strVal val="visible"/>
                                      </p:to>
                                    </p:set>
                                    <p:animEffect transition="in" filter="wipe(down)">
                                      <p:cBhvr>
                                        <p:cTn id="100" dur="500"/>
                                        <p:tgtEl>
                                          <p:spTgt spid="84"/>
                                        </p:tgtEl>
                                      </p:cBhvr>
                                    </p:animEffect>
                                  </p:childTnLst>
                                </p:cTn>
                              </p:par>
                              <p:par>
                                <p:cTn id="101" presetID="22" presetClass="entr" presetSubtype="4" fill="hold" grpId="0" nodeType="withEffect">
                                  <p:stCondLst>
                                    <p:cond delay="0"/>
                                  </p:stCondLst>
                                  <p:childTnLst>
                                    <p:set>
                                      <p:cBhvr>
                                        <p:cTn id="102" dur="1" fill="hold">
                                          <p:stCondLst>
                                            <p:cond delay="0"/>
                                          </p:stCondLst>
                                        </p:cTn>
                                        <p:tgtEl>
                                          <p:spTgt spid="85"/>
                                        </p:tgtEl>
                                        <p:attrNameLst>
                                          <p:attrName>style.visibility</p:attrName>
                                        </p:attrNameLst>
                                      </p:cBhvr>
                                      <p:to>
                                        <p:strVal val="visible"/>
                                      </p:to>
                                    </p:set>
                                    <p:animEffect transition="in" filter="wipe(down)">
                                      <p:cBhvr>
                                        <p:cTn id="103" dur="500"/>
                                        <p:tgtEl>
                                          <p:spTgt spid="85"/>
                                        </p:tgtEl>
                                      </p:cBhvr>
                                    </p:animEffect>
                                  </p:childTnLst>
                                </p:cTn>
                              </p:par>
                            </p:childTnLst>
                          </p:cTn>
                        </p:par>
                      </p:childTnLst>
                    </p:cTn>
                  </p:par>
                  <p:par>
                    <p:cTn id="104" fill="hold">
                      <p:stCondLst>
                        <p:cond delay="indefinite"/>
                      </p:stCondLst>
                      <p:childTnLst>
                        <p:par>
                          <p:cTn id="105" fill="hold">
                            <p:stCondLst>
                              <p:cond delay="0"/>
                            </p:stCondLst>
                            <p:childTnLst>
                              <p:par>
                                <p:cTn id="106" presetID="14" presetClass="entr" presetSubtype="10" fill="hold" grpId="0" nodeType="clickEffect">
                                  <p:stCondLst>
                                    <p:cond delay="0"/>
                                  </p:stCondLst>
                                  <p:childTnLst>
                                    <p:set>
                                      <p:cBhvr>
                                        <p:cTn id="107" dur="1" fill="hold">
                                          <p:stCondLst>
                                            <p:cond delay="0"/>
                                          </p:stCondLst>
                                        </p:cTn>
                                        <p:tgtEl>
                                          <p:spTgt spid="36"/>
                                        </p:tgtEl>
                                        <p:attrNameLst>
                                          <p:attrName>style.visibility</p:attrName>
                                        </p:attrNameLst>
                                      </p:cBhvr>
                                      <p:to>
                                        <p:strVal val="visible"/>
                                      </p:to>
                                    </p:set>
                                    <p:animEffect transition="in" filter="randombar(horizontal)">
                                      <p:cBhvr>
                                        <p:cTn id="108" dur="500"/>
                                        <p:tgtEl>
                                          <p:spTgt spid="36"/>
                                        </p:tgtEl>
                                      </p:cBhvr>
                                    </p:animEffect>
                                  </p:childTnLst>
                                </p:cTn>
                              </p:par>
                              <p:par>
                                <p:cTn id="109" presetID="14" presetClass="entr" presetSubtype="10" fill="hold" grpId="0" nodeType="withEffect">
                                  <p:stCondLst>
                                    <p:cond delay="0"/>
                                  </p:stCondLst>
                                  <p:childTnLst>
                                    <p:set>
                                      <p:cBhvr>
                                        <p:cTn id="110" dur="1" fill="hold">
                                          <p:stCondLst>
                                            <p:cond delay="0"/>
                                          </p:stCondLst>
                                        </p:cTn>
                                        <p:tgtEl>
                                          <p:spTgt spid="38"/>
                                        </p:tgtEl>
                                        <p:attrNameLst>
                                          <p:attrName>style.visibility</p:attrName>
                                        </p:attrNameLst>
                                      </p:cBhvr>
                                      <p:to>
                                        <p:strVal val="visible"/>
                                      </p:to>
                                    </p:set>
                                    <p:animEffect transition="in" filter="randombar(horizontal)">
                                      <p:cBhvr>
                                        <p:cTn id="111" dur="500"/>
                                        <p:tgtEl>
                                          <p:spTgt spid="38"/>
                                        </p:tgtEl>
                                      </p:cBhvr>
                                    </p:animEffect>
                                  </p:childTnLst>
                                </p:cTn>
                              </p:par>
                              <p:par>
                                <p:cTn id="112" presetID="14" presetClass="entr" presetSubtype="10" fill="hold" grpId="0" nodeType="withEffect">
                                  <p:stCondLst>
                                    <p:cond delay="0"/>
                                  </p:stCondLst>
                                  <p:childTnLst>
                                    <p:set>
                                      <p:cBhvr>
                                        <p:cTn id="113" dur="1" fill="hold">
                                          <p:stCondLst>
                                            <p:cond delay="0"/>
                                          </p:stCondLst>
                                        </p:cTn>
                                        <p:tgtEl>
                                          <p:spTgt spid="40"/>
                                        </p:tgtEl>
                                        <p:attrNameLst>
                                          <p:attrName>style.visibility</p:attrName>
                                        </p:attrNameLst>
                                      </p:cBhvr>
                                      <p:to>
                                        <p:strVal val="visible"/>
                                      </p:to>
                                    </p:set>
                                    <p:animEffect transition="in" filter="randombar(horizontal)">
                                      <p:cBhvr>
                                        <p:cTn id="114" dur="500"/>
                                        <p:tgtEl>
                                          <p:spTgt spid="40"/>
                                        </p:tgtEl>
                                      </p:cBhvr>
                                    </p:animEffect>
                                  </p:childTnLst>
                                </p:cTn>
                              </p:par>
                              <p:par>
                                <p:cTn id="115" presetID="14" presetClass="entr" presetSubtype="10" fill="hold" grpId="0" nodeType="withEffect">
                                  <p:stCondLst>
                                    <p:cond delay="0"/>
                                  </p:stCondLst>
                                  <p:childTnLst>
                                    <p:set>
                                      <p:cBhvr>
                                        <p:cTn id="116" dur="1" fill="hold">
                                          <p:stCondLst>
                                            <p:cond delay="0"/>
                                          </p:stCondLst>
                                        </p:cTn>
                                        <p:tgtEl>
                                          <p:spTgt spid="42"/>
                                        </p:tgtEl>
                                        <p:attrNameLst>
                                          <p:attrName>style.visibility</p:attrName>
                                        </p:attrNameLst>
                                      </p:cBhvr>
                                      <p:to>
                                        <p:strVal val="visible"/>
                                      </p:to>
                                    </p:set>
                                    <p:animEffect transition="in" filter="randombar(horizontal)">
                                      <p:cBhvr>
                                        <p:cTn id="117" dur="500"/>
                                        <p:tgtEl>
                                          <p:spTgt spid="42"/>
                                        </p:tgtEl>
                                      </p:cBhvr>
                                    </p:animEffect>
                                  </p:childTnLst>
                                </p:cTn>
                              </p:par>
                              <p:par>
                                <p:cTn id="118" presetID="14" presetClass="entr" presetSubtype="10" fill="hold" grpId="0" nodeType="withEffect">
                                  <p:stCondLst>
                                    <p:cond delay="0"/>
                                  </p:stCondLst>
                                  <p:childTnLst>
                                    <p:set>
                                      <p:cBhvr>
                                        <p:cTn id="119" dur="1" fill="hold">
                                          <p:stCondLst>
                                            <p:cond delay="0"/>
                                          </p:stCondLst>
                                        </p:cTn>
                                        <p:tgtEl>
                                          <p:spTgt spid="44"/>
                                        </p:tgtEl>
                                        <p:attrNameLst>
                                          <p:attrName>style.visibility</p:attrName>
                                        </p:attrNameLst>
                                      </p:cBhvr>
                                      <p:to>
                                        <p:strVal val="visible"/>
                                      </p:to>
                                    </p:set>
                                    <p:animEffect transition="in" filter="randombar(horizontal)">
                                      <p:cBhvr>
                                        <p:cTn id="120" dur="500"/>
                                        <p:tgtEl>
                                          <p:spTgt spid="44"/>
                                        </p:tgtEl>
                                      </p:cBhvr>
                                    </p:animEffect>
                                  </p:childTnLst>
                                </p:cTn>
                              </p:par>
                              <p:par>
                                <p:cTn id="121" presetID="14" presetClass="entr" presetSubtype="10" fill="hold" grpId="0" nodeType="withEffect">
                                  <p:stCondLst>
                                    <p:cond delay="0"/>
                                  </p:stCondLst>
                                  <p:childTnLst>
                                    <p:set>
                                      <p:cBhvr>
                                        <p:cTn id="122" dur="1" fill="hold">
                                          <p:stCondLst>
                                            <p:cond delay="0"/>
                                          </p:stCondLst>
                                        </p:cTn>
                                        <p:tgtEl>
                                          <p:spTgt spid="46"/>
                                        </p:tgtEl>
                                        <p:attrNameLst>
                                          <p:attrName>style.visibility</p:attrName>
                                        </p:attrNameLst>
                                      </p:cBhvr>
                                      <p:to>
                                        <p:strVal val="visible"/>
                                      </p:to>
                                    </p:set>
                                    <p:animEffect transition="in" filter="randombar(horizontal)">
                                      <p:cBhvr>
                                        <p:cTn id="123" dur="500"/>
                                        <p:tgtEl>
                                          <p:spTgt spid="46"/>
                                        </p:tgtEl>
                                      </p:cBhvr>
                                    </p:animEffect>
                                  </p:childTnLst>
                                </p:cTn>
                              </p:par>
                              <p:par>
                                <p:cTn id="124" presetID="14" presetClass="entr" presetSubtype="10" fill="hold" nodeType="withEffect">
                                  <p:stCondLst>
                                    <p:cond delay="0"/>
                                  </p:stCondLst>
                                  <p:childTnLst>
                                    <p:set>
                                      <p:cBhvr>
                                        <p:cTn id="125" dur="1" fill="hold">
                                          <p:stCondLst>
                                            <p:cond delay="0"/>
                                          </p:stCondLst>
                                        </p:cTn>
                                        <p:tgtEl>
                                          <p:spTgt spid="3078"/>
                                        </p:tgtEl>
                                        <p:attrNameLst>
                                          <p:attrName>style.visibility</p:attrName>
                                        </p:attrNameLst>
                                      </p:cBhvr>
                                      <p:to>
                                        <p:strVal val="visible"/>
                                      </p:to>
                                    </p:set>
                                    <p:animEffect transition="in" filter="randombar(horizontal)">
                                      <p:cBhvr>
                                        <p:cTn id="126" dur="500"/>
                                        <p:tgtEl>
                                          <p:spTgt spid="3078"/>
                                        </p:tgtEl>
                                      </p:cBhvr>
                                    </p:animEffect>
                                  </p:childTnLst>
                                </p:cTn>
                              </p:par>
                              <p:par>
                                <p:cTn id="127" presetID="14" presetClass="entr" presetSubtype="10" fill="hold" nodeType="withEffect">
                                  <p:stCondLst>
                                    <p:cond delay="0"/>
                                  </p:stCondLst>
                                  <p:childTnLst>
                                    <p:set>
                                      <p:cBhvr>
                                        <p:cTn id="128" dur="1" fill="hold">
                                          <p:stCondLst>
                                            <p:cond delay="0"/>
                                          </p:stCondLst>
                                        </p:cTn>
                                        <p:tgtEl>
                                          <p:spTgt spid="3084"/>
                                        </p:tgtEl>
                                        <p:attrNameLst>
                                          <p:attrName>style.visibility</p:attrName>
                                        </p:attrNameLst>
                                      </p:cBhvr>
                                      <p:to>
                                        <p:strVal val="visible"/>
                                      </p:to>
                                    </p:set>
                                    <p:animEffect transition="in" filter="randombar(horizontal)">
                                      <p:cBhvr>
                                        <p:cTn id="129" dur="500"/>
                                        <p:tgtEl>
                                          <p:spTgt spid="3084"/>
                                        </p:tgtEl>
                                      </p:cBhvr>
                                    </p:animEffect>
                                  </p:childTnLst>
                                </p:cTn>
                              </p:par>
                              <p:par>
                                <p:cTn id="130" presetID="14" presetClass="entr" presetSubtype="10" fill="hold" nodeType="withEffect">
                                  <p:stCondLst>
                                    <p:cond delay="0"/>
                                  </p:stCondLst>
                                  <p:childTnLst>
                                    <p:set>
                                      <p:cBhvr>
                                        <p:cTn id="131" dur="1" fill="hold">
                                          <p:stCondLst>
                                            <p:cond delay="0"/>
                                          </p:stCondLst>
                                        </p:cTn>
                                        <p:tgtEl>
                                          <p:spTgt spid="3082"/>
                                        </p:tgtEl>
                                        <p:attrNameLst>
                                          <p:attrName>style.visibility</p:attrName>
                                        </p:attrNameLst>
                                      </p:cBhvr>
                                      <p:to>
                                        <p:strVal val="visible"/>
                                      </p:to>
                                    </p:set>
                                    <p:animEffect transition="in" filter="randombar(horizontal)">
                                      <p:cBhvr>
                                        <p:cTn id="132" dur="500"/>
                                        <p:tgtEl>
                                          <p:spTgt spid="3082"/>
                                        </p:tgtEl>
                                      </p:cBhvr>
                                    </p:animEffect>
                                  </p:childTnLst>
                                </p:cTn>
                              </p:par>
                              <p:par>
                                <p:cTn id="133" presetID="14" presetClass="entr" presetSubtype="10" fill="hold" nodeType="withEffect">
                                  <p:stCondLst>
                                    <p:cond delay="0"/>
                                  </p:stCondLst>
                                  <p:childTnLst>
                                    <p:set>
                                      <p:cBhvr>
                                        <p:cTn id="134" dur="1" fill="hold">
                                          <p:stCondLst>
                                            <p:cond delay="0"/>
                                          </p:stCondLst>
                                        </p:cTn>
                                        <p:tgtEl>
                                          <p:spTgt spid="3080"/>
                                        </p:tgtEl>
                                        <p:attrNameLst>
                                          <p:attrName>style.visibility</p:attrName>
                                        </p:attrNameLst>
                                      </p:cBhvr>
                                      <p:to>
                                        <p:strVal val="visible"/>
                                      </p:to>
                                    </p:set>
                                    <p:animEffect transition="in" filter="randombar(horizontal)">
                                      <p:cBhvr>
                                        <p:cTn id="135" dur="500"/>
                                        <p:tgtEl>
                                          <p:spTgt spid="3080"/>
                                        </p:tgtEl>
                                      </p:cBhvr>
                                    </p:animEffect>
                                  </p:childTnLst>
                                </p:cTn>
                              </p:par>
                              <p:par>
                                <p:cTn id="136" presetID="14" presetClass="entr" presetSubtype="10" fill="hold" nodeType="withEffect">
                                  <p:stCondLst>
                                    <p:cond delay="0"/>
                                  </p:stCondLst>
                                  <p:childTnLst>
                                    <p:set>
                                      <p:cBhvr>
                                        <p:cTn id="137" dur="1" fill="hold">
                                          <p:stCondLst>
                                            <p:cond delay="0"/>
                                          </p:stCondLst>
                                        </p:cTn>
                                        <p:tgtEl>
                                          <p:spTgt spid="3076"/>
                                        </p:tgtEl>
                                        <p:attrNameLst>
                                          <p:attrName>style.visibility</p:attrName>
                                        </p:attrNameLst>
                                      </p:cBhvr>
                                      <p:to>
                                        <p:strVal val="visible"/>
                                      </p:to>
                                    </p:set>
                                    <p:animEffect transition="in" filter="randombar(horizontal)">
                                      <p:cBhvr>
                                        <p:cTn id="138" dur="500"/>
                                        <p:tgtEl>
                                          <p:spTgt spid="3076"/>
                                        </p:tgtEl>
                                      </p:cBhvr>
                                    </p:animEffect>
                                  </p:childTnLst>
                                </p:cTn>
                              </p:par>
                              <p:par>
                                <p:cTn id="139" presetID="14" presetClass="entr" presetSubtype="10" fill="hold" nodeType="withEffect">
                                  <p:stCondLst>
                                    <p:cond delay="0"/>
                                  </p:stCondLst>
                                  <p:childTnLst>
                                    <p:set>
                                      <p:cBhvr>
                                        <p:cTn id="140" dur="1" fill="hold">
                                          <p:stCondLst>
                                            <p:cond delay="0"/>
                                          </p:stCondLst>
                                        </p:cTn>
                                        <p:tgtEl>
                                          <p:spTgt spid="3074"/>
                                        </p:tgtEl>
                                        <p:attrNameLst>
                                          <p:attrName>style.visibility</p:attrName>
                                        </p:attrNameLst>
                                      </p:cBhvr>
                                      <p:to>
                                        <p:strVal val="visible"/>
                                      </p:to>
                                    </p:set>
                                    <p:animEffect transition="in" filter="randombar(horizontal)">
                                      <p:cBhvr>
                                        <p:cTn id="141" dur="500"/>
                                        <p:tgtEl>
                                          <p:spTgt spid="307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6" grpId="0" animBg="1"/>
      <p:bldP spid="7" grpId="0" animBg="1"/>
      <p:bldP spid="8" grpId="0" animBg="1"/>
      <p:bldP spid="9" grpId="0" animBg="1"/>
      <p:bldP spid="10" grpId="0" animBg="1"/>
      <p:bldP spid="11" grpId="0" animBg="1"/>
      <p:bldP spid="12" grpId="0" animBg="1"/>
      <p:bldP spid="13" grpId="0" animBg="1"/>
      <p:bldP spid="14" grpId="0" animBg="1"/>
      <p:bldP spid="15" grpId="0" animBg="1"/>
      <p:bldP spid="17" grpId="0" animBg="1"/>
      <p:bldP spid="18" grpId="0" animBg="1"/>
      <p:bldP spid="21" grpId="0" animBg="1"/>
      <p:bldP spid="23" grpId="0" animBg="1"/>
      <p:bldP spid="29" grpId="0" animBg="1"/>
      <p:bldP spid="35" grpId="0" animBg="1"/>
      <p:bldP spid="73" grpId="0" animBg="1"/>
      <p:bldP spid="74" grpId="0" animBg="1"/>
      <p:bldP spid="75" grpId="0" animBg="1"/>
      <p:bldP spid="76" grpId="0" animBg="1"/>
      <p:bldP spid="77" grpId="0" animBg="1"/>
      <p:bldP spid="78" grpId="0" animBg="1"/>
      <p:bldP spid="79" grpId="0" animBg="1"/>
      <p:bldP spid="80" grpId="0"/>
      <p:bldP spid="81" grpId="0"/>
      <p:bldP spid="82" grpId="0"/>
      <p:bldP spid="83" grpId="0"/>
      <p:bldP spid="84" grpId="0"/>
      <p:bldP spid="85" grpId="0"/>
      <p:bldP spid="36" grpId="0"/>
      <p:bldP spid="38" grpId="0"/>
      <p:bldP spid="40" grpId="0"/>
      <p:bldP spid="42" grpId="0"/>
      <p:bldP spid="44" grpId="0"/>
      <p:bldP spid="46"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délník 1"/>
          <p:cNvSpPr/>
          <p:nvPr/>
        </p:nvSpPr>
        <p:spPr>
          <a:xfrm>
            <a:off x="1511797" y="4192800"/>
            <a:ext cx="432048" cy="432048"/>
          </a:xfrm>
          <a:prstGeom prst="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sz="3200" dirty="0" smtClean="0">
                <a:solidFill>
                  <a:srgbClr val="FFFF00"/>
                </a:solidFill>
                <a:effectLst>
                  <a:outerShdw blurRad="38100" dist="38100" dir="2700000" algn="tl">
                    <a:srgbClr val="000000">
                      <a:alpha val="43137"/>
                    </a:srgbClr>
                  </a:outerShdw>
                </a:effectLst>
              </a:rPr>
              <a:t>K</a:t>
            </a:r>
            <a:endParaRPr lang="cs-CZ" sz="3200" dirty="0">
              <a:solidFill>
                <a:srgbClr val="FFFF00"/>
              </a:solidFill>
              <a:effectLst>
                <a:outerShdw blurRad="38100" dist="38100" dir="2700000" algn="tl">
                  <a:srgbClr val="000000">
                    <a:alpha val="43137"/>
                  </a:srgbClr>
                </a:outerShdw>
              </a:effectLst>
            </a:endParaRPr>
          </a:p>
        </p:txBody>
      </p:sp>
      <p:sp>
        <p:nvSpPr>
          <p:cNvPr id="3" name="Obdélník 2"/>
          <p:cNvSpPr/>
          <p:nvPr/>
        </p:nvSpPr>
        <p:spPr>
          <a:xfrm>
            <a:off x="1511797" y="4624848"/>
            <a:ext cx="432048" cy="432048"/>
          </a:xfrm>
          <a:prstGeom prst="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sz="3200" dirty="0" smtClean="0">
                <a:solidFill>
                  <a:srgbClr val="FFFF00"/>
                </a:solidFill>
                <a:effectLst>
                  <a:outerShdw blurRad="38100" dist="38100" dir="2700000" algn="tl">
                    <a:srgbClr val="000000">
                      <a:alpha val="43137"/>
                    </a:srgbClr>
                  </a:outerShdw>
                </a:effectLst>
              </a:rPr>
              <a:t>O</a:t>
            </a:r>
            <a:endParaRPr lang="cs-CZ" sz="3200" dirty="0">
              <a:solidFill>
                <a:srgbClr val="FFFF00"/>
              </a:solidFill>
              <a:effectLst>
                <a:outerShdw blurRad="38100" dist="38100" dir="2700000" algn="tl">
                  <a:srgbClr val="000000">
                    <a:alpha val="43137"/>
                  </a:srgbClr>
                </a:outerShdw>
              </a:effectLst>
            </a:endParaRPr>
          </a:p>
        </p:txBody>
      </p:sp>
      <p:sp>
        <p:nvSpPr>
          <p:cNvPr id="4" name="Obdélník 3"/>
          <p:cNvSpPr/>
          <p:nvPr/>
        </p:nvSpPr>
        <p:spPr>
          <a:xfrm>
            <a:off x="1511797" y="5056896"/>
            <a:ext cx="432048" cy="432048"/>
          </a:xfrm>
          <a:prstGeom prst="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sz="3200" dirty="0" smtClean="0">
                <a:solidFill>
                  <a:srgbClr val="FFFF00"/>
                </a:solidFill>
                <a:effectLst>
                  <a:outerShdw blurRad="38100" dist="38100" dir="2700000" algn="tl">
                    <a:srgbClr val="000000">
                      <a:alpha val="43137"/>
                    </a:srgbClr>
                  </a:outerShdw>
                </a:effectLst>
              </a:rPr>
              <a:t>K</a:t>
            </a:r>
            <a:endParaRPr lang="cs-CZ" sz="3200" dirty="0">
              <a:solidFill>
                <a:srgbClr val="FFFF00"/>
              </a:solidFill>
              <a:effectLst>
                <a:outerShdw blurRad="38100" dist="38100" dir="2700000" algn="tl">
                  <a:srgbClr val="000000">
                    <a:alpha val="43137"/>
                  </a:srgbClr>
                </a:outerShdw>
              </a:effectLst>
            </a:endParaRPr>
          </a:p>
        </p:txBody>
      </p:sp>
      <p:sp>
        <p:nvSpPr>
          <p:cNvPr id="5" name="Obdélník 4"/>
          <p:cNvSpPr/>
          <p:nvPr/>
        </p:nvSpPr>
        <p:spPr>
          <a:xfrm>
            <a:off x="1511797" y="5488944"/>
            <a:ext cx="432048" cy="432048"/>
          </a:xfrm>
          <a:prstGeom prst="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sz="3200" dirty="0" smtClean="0">
                <a:solidFill>
                  <a:srgbClr val="FFFF00"/>
                </a:solidFill>
                <a:effectLst>
                  <a:outerShdw blurRad="38100" dist="38100" dir="2700000" algn="tl">
                    <a:srgbClr val="000000">
                      <a:alpha val="43137"/>
                    </a:srgbClr>
                  </a:outerShdw>
                </a:effectLst>
              </a:rPr>
              <a:t>A</a:t>
            </a:r>
            <a:endParaRPr lang="cs-CZ" sz="3200" dirty="0">
              <a:solidFill>
                <a:srgbClr val="FFFF00"/>
              </a:solidFill>
              <a:effectLst>
                <a:outerShdw blurRad="38100" dist="38100" dir="2700000" algn="tl">
                  <a:srgbClr val="000000">
                    <a:alpha val="43137"/>
                  </a:srgbClr>
                </a:outerShdw>
              </a:effectLst>
            </a:endParaRPr>
          </a:p>
        </p:txBody>
      </p:sp>
      <p:sp>
        <p:nvSpPr>
          <p:cNvPr id="6" name="Obdélník 5"/>
          <p:cNvSpPr/>
          <p:nvPr/>
        </p:nvSpPr>
        <p:spPr>
          <a:xfrm>
            <a:off x="1511797" y="5920992"/>
            <a:ext cx="432048" cy="432048"/>
          </a:xfrm>
          <a:prstGeom prst="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sz="3200" dirty="0" smtClean="0">
                <a:solidFill>
                  <a:srgbClr val="FFFF00"/>
                </a:solidFill>
                <a:effectLst>
                  <a:outerShdw blurRad="38100" dist="38100" dir="2700000" algn="tl">
                    <a:srgbClr val="000000">
                      <a:alpha val="43137"/>
                    </a:srgbClr>
                  </a:outerShdw>
                </a:effectLst>
              </a:rPr>
              <a:t>I</a:t>
            </a:r>
            <a:endParaRPr lang="cs-CZ" sz="3200" dirty="0">
              <a:solidFill>
                <a:srgbClr val="FFFF00"/>
              </a:solidFill>
              <a:effectLst>
                <a:outerShdw blurRad="38100" dist="38100" dir="2700000" algn="tl">
                  <a:srgbClr val="000000">
                    <a:alpha val="43137"/>
                  </a:srgbClr>
                </a:outerShdw>
              </a:effectLst>
            </a:endParaRPr>
          </a:p>
        </p:txBody>
      </p:sp>
      <p:sp>
        <p:nvSpPr>
          <p:cNvPr id="7" name="Obdélník 6"/>
          <p:cNvSpPr/>
          <p:nvPr/>
        </p:nvSpPr>
        <p:spPr>
          <a:xfrm>
            <a:off x="1511797" y="6353040"/>
            <a:ext cx="432048" cy="432048"/>
          </a:xfrm>
          <a:prstGeom prst="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sz="3200" dirty="0" smtClean="0">
                <a:solidFill>
                  <a:srgbClr val="FFFF00"/>
                </a:solidFill>
                <a:effectLst>
                  <a:outerShdw blurRad="38100" dist="38100" dir="2700000" algn="tl">
                    <a:srgbClr val="000000">
                      <a:alpha val="43137"/>
                    </a:srgbClr>
                  </a:outerShdw>
                </a:effectLst>
              </a:rPr>
              <a:t>N</a:t>
            </a:r>
            <a:endParaRPr lang="cs-CZ" sz="3200" dirty="0">
              <a:solidFill>
                <a:srgbClr val="FFFF00"/>
              </a:solidFill>
              <a:effectLst>
                <a:outerShdw blurRad="38100" dist="38100" dir="2700000" algn="tl">
                  <a:srgbClr val="000000">
                    <a:alpha val="43137"/>
                  </a:srgbClr>
                </a:outerShdw>
              </a:effectLst>
            </a:endParaRPr>
          </a:p>
        </p:txBody>
      </p:sp>
      <p:pic>
        <p:nvPicPr>
          <p:cNvPr id="37" name="Picture 4" descr="http://media.bigoo.ws/content/gif/smiles/smiles_405.gif"/>
          <p:cNvPicPr>
            <a:picLocks noChangeAspect="1" noChangeArrowheads="1" noCrop="1"/>
          </p:cNvPicPr>
          <p:nvPr/>
        </p:nvPicPr>
        <p:blipFill>
          <a:blip r:embed="rId2" cstate="print">
            <a:duotone>
              <a:prstClr val="black"/>
              <a:schemeClr val="accent6">
                <a:tint val="45000"/>
                <a:satMod val="400000"/>
              </a:schemeClr>
            </a:duotone>
            <a:extLst>
              <a:ext uri="{28A0092B-C50C-407E-A947-70E740481C1C}">
                <a14:useLocalDpi xmlns:a14="http://schemas.microsoft.com/office/drawing/2010/main" val="0"/>
              </a:ext>
            </a:extLst>
          </a:blip>
          <a:srcRect/>
          <a:stretch>
            <a:fillRect/>
          </a:stretch>
        </p:blipFill>
        <p:spPr bwMode="auto">
          <a:xfrm>
            <a:off x="6269861" y="0"/>
            <a:ext cx="2857500" cy="1971676"/>
          </a:xfrm>
          <a:prstGeom prst="ellipse">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39" name="Picture 4" descr="http://media.bigoo.ws/content/gif/smiles/smiles_405.gif"/>
          <p:cNvPicPr>
            <a:picLocks noChangeAspect="1" noChangeArrowheads="1" noCrop="1"/>
          </p:cNvPicPr>
          <p:nvPr/>
        </p:nvPicPr>
        <p:blipFill>
          <a:blip r:embed="rId2" cstate="print">
            <a:duotone>
              <a:prstClr val="black"/>
              <a:schemeClr val="accent5">
                <a:tint val="45000"/>
                <a:satMod val="400000"/>
              </a:schemeClr>
            </a:duotone>
            <a:extLst>
              <a:ext uri="{28A0092B-C50C-407E-A947-70E740481C1C}">
                <a14:useLocalDpi xmlns:a14="http://schemas.microsoft.com/office/drawing/2010/main" val="0"/>
              </a:ext>
            </a:extLst>
          </a:blip>
          <a:srcRect/>
          <a:stretch>
            <a:fillRect/>
          </a:stretch>
        </p:blipFill>
        <p:spPr bwMode="auto">
          <a:xfrm>
            <a:off x="17025" y="202679"/>
            <a:ext cx="3913818" cy="2700536"/>
          </a:xfrm>
          <a:prstGeom prst="ellipse">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40" name="Picture 4" descr="http://media.bigoo.ws/content/gif/smiles/smiles_405.gif"/>
          <p:cNvPicPr>
            <a:picLocks noChangeAspect="1" noChangeArrowheads="1" noCrop="1"/>
          </p:cNvPicPr>
          <p:nvPr/>
        </p:nvPicPr>
        <p:blipFill>
          <a:blip r:embed="rId2" cstate="print">
            <a:duotone>
              <a:prstClr val="black"/>
              <a:schemeClr val="accent2">
                <a:tint val="45000"/>
                <a:satMod val="400000"/>
              </a:schemeClr>
            </a:duotone>
            <a:extLst>
              <a:ext uri="{28A0092B-C50C-407E-A947-70E740481C1C}">
                <a14:useLocalDpi xmlns:a14="http://schemas.microsoft.com/office/drawing/2010/main" val="0"/>
              </a:ext>
            </a:extLst>
          </a:blip>
          <a:srcRect/>
          <a:stretch>
            <a:fillRect/>
          </a:stretch>
        </p:blipFill>
        <p:spPr bwMode="auto">
          <a:xfrm>
            <a:off x="3059832" y="4091110"/>
            <a:ext cx="3591234" cy="2477954"/>
          </a:xfrm>
          <a:prstGeom prst="ellipse">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41" name="Picture 4" descr="http://media.bigoo.ws/content/gif/smiles/smiles_405.gif"/>
          <p:cNvPicPr>
            <a:picLocks noChangeAspect="1" noChangeArrowheads="1" noCrop="1"/>
          </p:cNvPicPr>
          <p:nvPr/>
        </p:nvPicPr>
        <p:blipFill>
          <a:blip r:embed="rId2" cstate="print">
            <a:duotone>
              <a:prstClr val="black"/>
              <a:schemeClr val="accent1">
                <a:tint val="45000"/>
                <a:satMod val="400000"/>
              </a:schemeClr>
            </a:duotone>
            <a:extLst>
              <a:ext uri="{28A0092B-C50C-407E-A947-70E740481C1C}">
                <a14:useLocalDpi xmlns:a14="http://schemas.microsoft.com/office/drawing/2010/main" val="0"/>
              </a:ext>
            </a:extLst>
          </a:blip>
          <a:srcRect/>
          <a:stretch>
            <a:fillRect/>
          </a:stretch>
        </p:blipFill>
        <p:spPr bwMode="auto">
          <a:xfrm>
            <a:off x="6635155" y="2801939"/>
            <a:ext cx="2016224" cy="1391195"/>
          </a:xfrm>
          <a:prstGeom prst="ellipse">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42" name="Picture 4" descr="http://media.bigoo.ws/content/gif/smiles/smiles_405.gif"/>
          <p:cNvPicPr>
            <a:picLocks noChangeAspect="1" noChangeArrowheads="1" noCrop="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804920" y="1700808"/>
            <a:ext cx="2857500" cy="1971676"/>
          </a:xfrm>
          <a:prstGeom prst="ellipse">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43" name="Picture 4" descr="http://media.bigoo.ws/content/gif/smiles/smiles_405.gif"/>
          <p:cNvPicPr>
            <a:picLocks noChangeAspect="1" noChangeArrowheads="1" noCrop="1"/>
          </p:cNvPicPr>
          <p:nvPr/>
        </p:nvPicPr>
        <p:blipFill>
          <a:blip r:embed="rId2" cstate="print">
            <a:duotone>
              <a:prstClr val="black"/>
              <a:schemeClr val="accent3">
                <a:tint val="45000"/>
                <a:satMod val="400000"/>
              </a:schemeClr>
            </a:duotone>
            <a:extLst>
              <a:ext uri="{28A0092B-C50C-407E-A947-70E740481C1C}">
                <a14:useLocalDpi xmlns:a14="http://schemas.microsoft.com/office/drawing/2010/main" val="0"/>
              </a:ext>
            </a:extLst>
          </a:blip>
          <a:srcRect/>
          <a:stretch>
            <a:fillRect/>
          </a:stretch>
        </p:blipFill>
        <p:spPr bwMode="auto">
          <a:xfrm>
            <a:off x="6876256" y="5056896"/>
            <a:ext cx="2412733" cy="1664787"/>
          </a:xfrm>
          <a:prstGeom prst="ellipse">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599626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mph" presetSubtype="0" fill="hold" grpId="0" nodeType="clickEffect">
                                  <p:stCondLst>
                                    <p:cond delay="0"/>
                                  </p:stCondLst>
                                  <p:childTnLst>
                                    <p:animRot by="21600000">
                                      <p:cBhvr>
                                        <p:cTn id="6" dur="2000" fill="hold"/>
                                        <p:tgtEl>
                                          <p:spTgt spid="2"/>
                                        </p:tgtEl>
                                        <p:attrNameLst>
                                          <p:attrName>r</p:attrName>
                                        </p:attrNameLst>
                                      </p:cBhvr>
                                    </p:animRot>
                                  </p:childTnLst>
                                </p:cTn>
                              </p:par>
                              <p:par>
                                <p:cTn id="7" presetID="8" presetClass="emph" presetSubtype="0" fill="hold" grpId="0" nodeType="withEffect">
                                  <p:stCondLst>
                                    <p:cond delay="0"/>
                                  </p:stCondLst>
                                  <p:childTnLst>
                                    <p:animRot by="21600000">
                                      <p:cBhvr>
                                        <p:cTn id="8" dur="2000" fill="hold"/>
                                        <p:tgtEl>
                                          <p:spTgt spid="3"/>
                                        </p:tgtEl>
                                        <p:attrNameLst>
                                          <p:attrName>r</p:attrName>
                                        </p:attrNameLst>
                                      </p:cBhvr>
                                    </p:animRot>
                                  </p:childTnLst>
                                </p:cTn>
                              </p:par>
                              <p:par>
                                <p:cTn id="9" presetID="8" presetClass="emph" presetSubtype="0" fill="hold" grpId="0" nodeType="withEffect">
                                  <p:stCondLst>
                                    <p:cond delay="0"/>
                                  </p:stCondLst>
                                  <p:childTnLst>
                                    <p:animRot by="21600000">
                                      <p:cBhvr>
                                        <p:cTn id="10" dur="2000" fill="hold"/>
                                        <p:tgtEl>
                                          <p:spTgt spid="4"/>
                                        </p:tgtEl>
                                        <p:attrNameLst>
                                          <p:attrName>r</p:attrName>
                                        </p:attrNameLst>
                                      </p:cBhvr>
                                    </p:animRot>
                                  </p:childTnLst>
                                </p:cTn>
                              </p:par>
                              <p:par>
                                <p:cTn id="11" presetID="8" presetClass="emph" presetSubtype="0" fill="hold" grpId="0" nodeType="withEffect">
                                  <p:stCondLst>
                                    <p:cond delay="0"/>
                                  </p:stCondLst>
                                  <p:childTnLst>
                                    <p:animRot by="21600000">
                                      <p:cBhvr>
                                        <p:cTn id="12" dur="2000" fill="hold"/>
                                        <p:tgtEl>
                                          <p:spTgt spid="5"/>
                                        </p:tgtEl>
                                        <p:attrNameLst>
                                          <p:attrName>r</p:attrName>
                                        </p:attrNameLst>
                                      </p:cBhvr>
                                    </p:animRot>
                                  </p:childTnLst>
                                </p:cTn>
                              </p:par>
                              <p:par>
                                <p:cTn id="13" presetID="8" presetClass="emph" presetSubtype="0" fill="hold" grpId="0" nodeType="withEffect">
                                  <p:stCondLst>
                                    <p:cond delay="0"/>
                                  </p:stCondLst>
                                  <p:childTnLst>
                                    <p:animRot by="21600000">
                                      <p:cBhvr>
                                        <p:cTn id="14" dur="2000" fill="hold"/>
                                        <p:tgtEl>
                                          <p:spTgt spid="6"/>
                                        </p:tgtEl>
                                        <p:attrNameLst>
                                          <p:attrName>r</p:attrName>
                                        </p:attrNameLst>
                                      </p:cBhvr>
                                    </p:animRot>
                                  </p:childTnLst>
                                </p:cTn>
                              </p:par>
                              <p:par>
                                <p:cTn id="15" presetID="8" presetClass="emph" presetSubtype="0" fill="hold" grpId="0" nodeType="withEffect">
                                  <p:stCondLst>
                                    <p:cond delay="0"/>
                                  </p:stCondLst>
                                  <p:childTnLst>
                                    <p:animRot by="21600000">
                                      <p:cBhvr>
                                        <p:cTn id="16" dur="2000" fill="hold"/>
                                        <p:tgtEl>
                                          <p:spTgt spid="7"/>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6" grpId="0" animBg="1"/>
      <p:bldP spid="7"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Tolue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39752" y="1628800"/>
            <a:ext cx="4320480" cy="41138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0681061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délník 1"/>
          <p:cNvSpPr/>
          <p:nvPr/>
        </p:nvSpPr>
        <p:spPr>
          <a:xfrm>
            <a:off x="2051720" y="116632"/>
            <a:ext cx="6868699" cy="1656184"/>
          </a:xfrm>
          <a:prstGeom prst="rect">
            <a:avLst/>
          </a:prstGeom>
          <a:gradFill>
            <a:gsLst>
              <a:gs pos="0">
                <a:srgbClr val="03D4A8"/>
              </a:gs>
              <a:gs pos="25000">
                <a:srgbClr val="21D6E0"/>
              </a:gs>
              <a:gs pos="75000">
                <a:srgbClr val="0087E6"/>
              </a:gs>
              <a:gs pos="100000">
                <a:srgbClr val="005CBF"/>
              </a:gs>
            </a:gsLst>
            <a:lin ang="5400000" scaled="0"/>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sz="6000" b="1"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glow rad="101600">
                    <a:schemeClr val="accent2">
                      <a:satMod val="175000"/>
                      <a:alpha val="40000"/>
                    </a:schemeClr>
                  </a:glow>
                  <a:outerShdw blurRad="50800" algn="tl" rotWithShape="0">
                    <a:srgbClr val="000000"/>
                  </a:outerShdw>
                </a:effectLst>
              </a:rPr>
              <a:t>Drogy ničí život!!!</a:t>
            </a:r>
            <a:endParaRPr lang="cs-CZ" sz="6000" b="1"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glow rad="101600">
                  <a:schemeClr val="accent2">
                    <a:satMod val="175000"/>
                    <a:alpha val="40000"/>
                  </a:schemeClr>
                </a:glow>
                <a:outerShdw blurRad="50800" algn="tl" rotWithShape="0">
                  <a:srgbClr val="000000"/>
                </a:outerShdw>
              </a:effectLst>
            </a:endParaRPr>
          </a:p>
        </p:txBody>
      </p:sp>
      <p:pic>
        <p:nvPicPr>
          <p:cNvPr id="4" name="Obrázek 3"/>
          <p:cNvPicPr>
            <a:picLocks noChangeAspect="1"/>
          </p:cNvPicPr>
          <p:nvPr/>
        </p:nvPicPr>
        <p:blipFill>
          <a:blip r:embed="rId2"/>
          <a:stretch>
            <a:fillRect/>
          </a:stretch>
        </p:blipFill>
        <p:spPr>
          <a:xfrm>
            <a:off x="2627784" y="4797152"/>
            <a:ext cx="3156942" cy="1767888"/>
          </a:xfrm>
          <a:prstGeom prst="rect">
            <a:avLst/>
          </a:prstGeom>
        </p:spPr>
      </p:pic>
      <p:pic>
        <p:nvPicPr>
          <p:cNvPr id="6" name="Obrázek 5"/>
          <p:cNvPicPr>
            <a:picLocks noChangeAspect="1"/>
          </p:cNvPicPr>
          <p:nvPr/>
        </p:nvPicPr>
        <p:blipFill>
          <a:blip r:embed="rId3"/>
          <a:stretch>
            <a:fillRect/>
          </a:stretch>
        </p:blipFill>
        <p:spPr>
          <a:xfrm>
            <a:off x="107504" y="129593"/>
            <a:ext cx="1800200" cy="3458956"/>
          </a:xfrm>
          <a:prstGeom prst="rect">
            <a:avLst/>
          </a:prstGeom>
        </p:spPr>
      </p:pic>
      <p:pic>
        <p:nvPicPr>
          <p:cNvPr id="5126" name="Picture 6" descr="samuellelovic - Fotoalbum - Fetaci - fetaci"/>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301044" y="1988840"/>
            <a:ext cx="2619375" cy="1743076"/>
          </a:xfrm>
          <a:prstGeom prst="rect">
            <a:avLst/>
          </a:prstGeom>
          <a:noFill/>
          <a:extLst>
            <a:ext uri="{909E8E84-426E-40DD-AFC4-6F175D3DCCD1}">
              <a14:hiddenFill xmlns:a14="http://schemas.microsoft.com/office/drawing/2010/main">
                <a:solidFill>
                  <a:srgbClr val="FFFFFF"/>
                </a:solidFill>
              </a14:hiddenFill>
            </a:ext>
          </a:extLst>
        </p:spPr>
      </p:pic>
      <p:pic>
        <p:nvPicPr>
          <p:cNvPr id="5128" name="Picture 8" descr="Slavní feťáci. Hvězdy před a po užívání drog. Poznali byste je vůbec? - Šíp"/>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67544" y="3861048"/>
            <a:ext cx="1333500" cy="2562226"/>
          </a:xfrm>
          <a:prstGeom prst="rect">
            <a:avLst/>
          </a:prstGeom>
          <a:noFill/>
          <a:extLst>
            <a:ext uri="{909E8E84-426E-40DD-AFC4-6F175D3DCCD1}">
              <a14:hiddenFill xmlns:a14="http://schemas.microsoft.com/office/drawing/2010/main">
                <a:solidFill>
                  <a:srgbClr val="FFFFFF"/>
                </a:solidFill>
              </a14:hiddenFill>
            </a:ext>
          </a:extLst>
        </p:spPr>
      </p:pic>
      <p:pic>
        <p:nvPicPr>
          <p:cNvPr id="5130" name="Picture 10" descr="Batole žilo ve sklepě mezi injekčními stříkačkami, starali se o něj feťáci  | Blesk.cz"/>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514067" y="2132856"/>
            <a:ext cx="3384376" cy="1785287"/>
          </a:xfrm>
          <a:prstGeom prst="rect">
            <a:avLst/>
          </a:prstGeom>
          <a:noFill/>
          <a:extLst>
            <a:ext uri="{909E8E84-426E-40DD-AFC4-6F175D3DCCD1}">
              <a14:hiddenFill xmlns:a14="http://schemas.microsoft.com/office/drawing/2010/main">
                <a:solidFill>
                  <a:srgbClr val="FFFFFF"/>
                </a:solidFill>
              </a14:hiddenFill>
            </a:ext>
          </a:extLst>
        </p:spPr>
      </p:pic>
      <p:pic>
        <p:nvPicPr>
          <p:cNvPr id="5132" name="Picture 12" descr="Závislost jménem chilli? 5 důvodů, proč jsou lidé s „plechovou hubou“  vlastně feťáci – eXtra.cz"/>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062919" y="4221088"/>
            <a:ext cx="2857500" cy="1600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6878496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délník 1"/>
          <p:cNvSpPr/>
          <p:nvPr/>
        </p:nvSpPr>
        <p:spPr>
          <a:xfrm rot="216706">
            <a:off x="928639" y="228366"/>
            <a:ext cx="7295844" cy="1446550"/>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cs-CZ" sz="88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Návykové látky</a:t>
            </a:r>
            <a:endParaRPr lang="cs-CZ" sz="88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
        <p:nvSpPr>
          <p:cNvPr id="5" name="TextovéPole 4"/>
          <p:cNvSpPr txBox="1"/>
          <p:nvPr/>
        </p:nvSpPr>
        <p:spPr>
          <a:xfrm>
            <a:off x="539552" y="1916832"/>
            <a:ext cx="8099205" cy="461665"/>
          </a:xfrm>
          <a:prstGeom prst="rect">
            <a:avLst/>
          </a:prstGeom>
          <a:noFill/>
        </p:spPr>
        <p:txBody>
          <a:bodyPr wrap="none" rtlCol="0">
            <a:spAutoFit/>
          </a:bodyPr>
          <a:lstStyle/>
          <a:p>
            <a:r>
              <a:rPr lang="cs-CZ" sz="2400" dirty="0" smtClean="0">
                <a:solidFill>
                  <a:schemeClr val="bg1"/>
                </a:solidFill>
              </a:rPr>
              <a:t>Návykové látky jsou omamné látky (drogy) a psychotropní látky</a:t>
            </a:r>
            <a:endParaRPr lang="cs-CZ" sz="2400" dirty="0">
              <a:solidFill>
                <a:schemeClr val="bg1"/>
              </a:solidFill>
            </a:endParaRPr>
          </a:p>
        </p:txBody>
      </p:sp>
      <p:pic>
        <p:nvPicPr>
          <p:cNvPr id="4098" name="Picture 2" descr="http://www.topzine.cz/wp-content/uploads/2010/06/drogy_narkotika_kokain_koubek_martin_-101.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rot="264563">
            <a:off x="1551330" y="2551985"/>
            <a:ext cx="6112623" cy="407707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95339111"/>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0" y="332656"/>
            <a:ext cx="6512511" cy="1143000"/>
          </a:xfrm>
        </p:spPr>
        <p:txBody>
          <a:bodyPr/>
          <a:lstStyle/>
          <a:p>
            <a:pPr marL="320040" indent="-320040" fontAlgn="auto">
              <a:spcAft>
                <a:spcPts val="0"/>
              </a:spcAft>
              <a:buClr>
                <a:schemeClr val="accent6">
                  <a:lumMod val="75000"/>
                </a:schemeClr>
              </a:buClr>
              <a:defRPr/>
            </a:pPr>
            <a:r>
              <a:rPr lang="cs-CZ" dirty="0" smtClean="0">
                <a:solidFill>
                  <a:srgbClr val="FF0000"/>
                </a:solidFill>
              </a:rPr>
              <a:t> Legislativa a drogy</a:t>
            </a:r>
            <a:endParaRPr lang="cs-CZ" dirty="0">
              <a:solidFill>
                <a:srgbClr val="FF0000"/>
              </a:solidFill>
            </a:endParaRPr>
          </a:p>
        </p:txBody>
      </p:sp>
      <p:sp>
        <p:nvSpPr>
          <p:cNvPr id="3" name="Zástupný symbol pro obsah 2"/>
          <p:cNvSpPr>
            <a:spLocks noGrp="1"/>
          </p:cNvSpPr>
          <p:nvPr>
            <p:ph sz="quarter" idx="4294967295"/>
          </p:nvPr>
        </p:nvSpPr>
        <p:spPr>
          <a:xfrm>
            <a:off x="131763" y="1484313"/>
            <a:ext cx="9012237" cy="5113337"/>
          </a:xfrm>
        </p:spPr>
        <p:txBody>
          <a:bodyPr/>
          <a:lstStyle/>
          <a:p>
            <a:pPr>
              <a:lnSpc>
                <a:spcPct val="150000"/>
              </a:lnSpc>
            </a:pPr>
            <a:r>
              <a:rPr lang="cs-CZ" altLang="cs-CZ" sz="2000" dirty="0" smtClean="0">
                <a:solidFill>
                  <a:schemeClr val="bg1"/>
                </a:solidFill>
              </a:rPr>
              <a:t> V ČR není užívání návykových látek trestné</a:t>
            </a:r>
          </a:p>
          <a:p>
            <a:pPr>
              <a:lnSpc>
                <a:spcPct val="150000"/>
              </a:lnSpc>
            </a:pPr>
            <a:r>
              <a:rPr lang="cs-CZ" altLang="cs-CZ" sz="2000" dirty="0" smtClean="0">
                <a:solidFill>
                  <a:schemeClr val="bg1"/>
                </a:solidFill>
              </a:rPr>
              <a:t> Trestná však je výroba, dovoz, vývoz, zprostředkování, přechovávání a  prodej těchto látek.</a:t>
            </a:r>
          </a:p>
          <a:p>
            <a:pPr>
              <a:lnSpc>
                <a:spcPct val="150000"/>
              </a:lnSpc>
            </a:pPr>
            <a:r>
              <a:rPr lang="cs-CZ" altLang="cs-CZ" sz="2000" dirty="0" smtClean="0">
                <a:solidFill>
                  <a:schemeClr val="bg1"/>
                </a:solidFill>
              </a:rPr>
              <a:t> Tresty: peněžitý trest, odnětí svobody, propadnutí majetku</a:t>
            </a:r>
          </a:p>
          <a:p>
            <a:pPr>
              <a:lnSpc>
                <a:spcPct val="150000"/>
              </a:lnSpc>
            </a:pPr>
            <a:r>
              <a:rPr lang="cs-CZ" altLang="cs-CZ" dirty="0" smtClean="0"/>
              <a:t> </a:t>
            </a:r>
            <a:r>
              <a:rPr lang="cs-CZ" altLang="cs-CZ" sz="2400" dirty="0" smtClean="0">
                <a:solidFill>
                  <a:schemeClr val="bg1"/>
                </a:solidFill>
              </a:rPr>
              <a:t>Pokud se někdo výše popsaného trestu proviní vůči dítěti nebo mladistvému, tresty jsou přísnější, vyšší a tvrdší</a:t>
            </a:r>
          </a:p>
        </p:txBody>
      </p:sp>
      <p:pic>
        <p:nvPicPr>
          <p:cNvPr id="6146" name="Picture 2" descr="C:\Users\pokorna\AppData\Local\Microsoft\Windows\Temporary Internet Files\Content.IE5\WCOZ6GWI\MC900441323[1].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42988" y="5127625"/>
            <a:ext cx="1628775" cy="1628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48" name="Picture 4" descr="C:\Users\pokorna\AppData\Local\Microsoft\Windows\Temporary Internet Files\Content.IE5\IE47V47I\MC900290885[1].wm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646863" y="4532313"/>
            <a:ext cx="2427287" cy="2208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49" name="Picture 5" descr="C:\Users\pokorna\AppData\Local\Microsoft\Windows\Temporary Internet Files\Content.IE5\VR1BVV10\MC900390722[1].wmf"/>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779838" y="5311775"/>
            <a:ext cx="1941512" cy="1262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68663813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4"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wipe(down)">
                                      <p:cBhvr>
                                        <p:cTn id="12" dur="500"/>
                                        <p:tgtEl>
                                          <p:spTgt spid="3">
                                            <p:txEl>
                                              <p:pRg st="0" end="0"/>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wipe(down)">
                                      <p:cBhvr>
                                        <p:cTn id="17" dur="500"/>
                                        <p:tgtEl>
                                          <p:spTgt spid="3">
                                            <p:txEl>
                                              <p:pRg st="1" end="1"/>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3">
                                            <p:txEl>
                                              <p:pRg st="2" end="2"/>
                                            </p:txEl>
                                          </p:spTgt>
                                        </p:tgtEl>
                                        <p:attrNameLst>
                                          <p:attrName>style.visibility</p:attrName>
                                        </p:attrNameLst>
                                      </p:cBhvr>
                                      <p:to>
                                        <p:strVal val="visible"/>
                                      </p:to>
                                    </p:set>
                                    <p:animEffect transition="in" filter="wipe(down)">
                                      <p:cBhvr>
                                        <p:cTn id="22" dur="500"/>
                                        <p:tgtEl>
                                          <p:spTgt spid="3">
                                            <p:txEl>
                                              <p:pRg st="2" end="2"/>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3">
                                            <p:txEl>
                                              <p:pRg st="3" end="3"/>
                                            </p:txEl>
                                          </p:spTgt>
                                        </p:tgtEl>
                                        <p:attrNameLst>
                                          <p:attrName>style.visibility</p:attrName>
                                        </p:attrNameLst>
                                      </p:cBhvr>
                                      <p:to>
                                        <p:strVal val="visible"/>
                                      </p:to>
                                    </p:set>
                                    <p:animEffect transition="in" filter="wipe(down)">
                                      <p:cBhvr>
                                        <p:cTn id="27" dur="500"/>
                                        <p:tgtEl>
                                          <p:spTgt spid="3">
                                            <p:txEl>
                                              <p:pRg st="3" end="3"/>
                                            </p:txEl>
                                          </p:spTgt>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22" presetClass="entr" presetSubtype="4" fill="hold" nodeType="clickEffect">
                                  <p:stCondLst>
                                    <p:cond delay="0"/>
                                  </p:stCondLst>
                                  <p:childTnLst>
                                    <p:set>
                                      <p:cBhvr>
                                        <p:cTn id="31" dur="1" fill="hold">
                                          <p:stCondLst>
                                            <p:cond delay="0"/>
                                          </p:stCondLst>
                                        </p:cTn>
                                        <p:tgtEl>
                                          <p:spTgt spid="6146"/>
                                        </p:tgtEl>
                                        <p:attrNameLst>
                                          <p:attrName>style.visibility</p:attrName>
                                        </p:attrNameLst>
                                      </p:cBhvr>
                                      <p:to>
                                        <p:strVal val="visible"/>
                                      </p:to>
                                    </p:set>
                                    <p:animEffect transition="in" filter="wipe(down)">
                                      <p:cBhvr>
                                        <p:cTn id="32" dur="500"/>
                                        <p:tgtEl>
                                          <p:spTgt spid="6146"/>
                                        </p:tgtEl>
                                      </p:cBhvr>
                                    </p:animEffect>
                                  </p:childTnLst>
                                </p:cTn>
                              </p:par>
                              <p:par>
                                <p:cTn id="33" presetID="22" presetClass="entr" presetSubtype="4" fill="hold" nodeType="withEffect">
                                  <p:stCondLst>
                                    <p:cond delay="0"/>
                                  </p:stCondLst>
                                  <p:childTnLst>
                                    <p:set>
                                      <p:cBhvr>
                                        <p:cTn id="34" dur="1" fill="hold">
                                          <p:stCondLst>
                                            <p:cond delay="0"/>
                                          </p:stCondLst>
                                        </p:cTn>
                                        <p:tgtEl>
                                          <p:spTgt spid="6149"/>
                                        </p:tgtEl>
                                        <p:attrNameLst>
                                          <p:attrName>style.visibility</p:attrName>
                                        </p:attrNameLst>
                                      </p:cBhvr>
                                      <p:to>
                                        <p:strVal val="visible"/>
                                      </p:to>
                                    </p:set>
                                    <p:animEffect transition="in" filter="wipe(down)">
                                      <p:cBhvr>
                                        <p:cTn id="35" dur="500"/>
                                        <p:tgtEl>
                                          <p:spTgt spid="6149"/>
                                        </p:tgtEl>
                                      </p:cBhvr>
                                    </p:animEffect>
                                  </p:childTnLst>
                                </p:cTn>
                              </p:par>
                              <p:par>
                                <p:cTn id="36" presetID="22" presetClass="entr" presetSubtype="4" fill="hold" nodeType="withEffect">
                                  <p:stCondLst>
                                    <p:cond delay="0"/>
                                  </p:stCondLst>
                                  <p:childTnLst>
                                    <p:set>
                                      <p:cBhvr>
                                        <p:cTn id="37" dur="1" fill="hold">
                                          <p:stCondLst>
                                            <p:cond delay="0"/>
                                          </p:stCondLst>
                                        </p:cTn>
                                        <p:tgtEl>
                                          <p:spTgt spid="6148"/>
                                        </p:tgtEl>
                                        <p:attrNameLst>
                                          <p:attrName>style.visibility</p:attrName>
                                        </p:attrNameLst>
                                      </p:cBhvr>
                                      <p:to>
                                        <p:strVal val="visible"/>
                                      </p:to>
                                    </p:set>
                                    <p:animEffect transition="in" filter="wipe(down)">
                                      <p:cBhvr>
                                        <p:cTn id="38" dur="500"/>
                                        <p:tgtEl>
                                          <p:spTgt spid="61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457200" y="274638"/>
            <a:ext cx="4186808" cy="202034"/>
          </a:xfrm>
        </p:spPr>
        <p:txBody>
          <a:bodyPr>
            <a:noAutofit/>
          </a:bodyPr>
          <a:lstStyle/>
          <a:p>
            <a:pPr algn="l"/>
            <a:r>
              <a:rPr lang="cs-CZ" sz="1600" b="1" u="sng" dirty="0" smtClean="0">
                <a:solidFill>
                  <a:schemeClr val="bg1"/>
                </a:solidFill>
              </a:rPr>
              <a:t>Zápis do sešitu:</a:t>
            </a:r>
            <a:endParaRPr lang="cs-CZ" sz="1600" b="1" u="sng" dirty="0">
              <a:solidFill>
                <a:schemeClr val="bg1"/>
              </a:solidFill>
            </a:endParaRPr>
          </a:p>
        </p:txBody>
      </p:sp>
      <p:sp>
        <p:nvSpPr>
          <p:cNvPr id="3" name="Zástupný symbol pro obsah 2"/>
          <p:cNvSpPr>
            <a:spLocks noGrp="1"/>
          </p:cNvSpPr>
          <p:nvPr>
            <p:ph idx="1"/>
          </p:nvPr>
        </p:nvSpPr>
        <p:spPr>
          <a:xfrm>
            <a:off x="395536" y="764704"/>
            <a:ext cx="8496944" cy="5976664"/>
          </a:xfrm>
        </p:spPr>
        <p:txBody>
          <a:bodyPr>
            <a:normAutofit fontScale="77500" lnSpcReduction="20000"/>
          </a:bodyPr>
          <a:lstStyle/>
          <a:p>
            <a:pPr marL="0" indent="0">
              <a:buNone/>
            </a:pPr>
            <a:r>
              <a:rPr lang="cs-CZ" sz="2000" i="1" u="sng" dirty="0">
                <a:solidFill>
                  <a:schemeClr val="bg1"/>
                </a:solidFill>
                <a:effectLst>
                  <a:outerShdw blurRad="38100" dist="38100" dir="2700000" algn="tl">
                    <a:srgbClr val="000000">
                      <a:alpha val="43137"/>
                    </a:srgbClr>
                  </a:outerShdw>
                </a:effectLst>
              </a:rPr>
              <a:t>Návykové </a:t>
            </a:r>
            <a:r>
              <a:rPr lang="cs-CZ" sz="2000" i="1" u="sng" dirty="0" smtClean="0">
                <a:solidFill>
                  <a:schemeClr val="bg1"/>
                </a:solidFill>
                <a:effectLst>
                  <a:outerShdw blurRad="38100" dist="38100" dir="2700000" algn="tl">
                    <a:srgbClr val="000000">
                      <a:alpha val="43137"/>
                    </a:srgbClr>
                  </a:outerShdw>
                </a:effectLst>
              </a:rPr>
              <a:t>látky = DROGY</a:t>
            </a:r>
          </a:p>
          <a:p>
            <a:pPr marL="0" indent="0">
              <a:buNone/>
            </a:pPr>
            <a:r>
              <a:rPr lang="cs-CZ" altLang="cs-CZ" sz="2000" dirty="0" smtClean="0">
                <a:solidFill>
                  <a:schemeClr val="bg1"/>
                </a:solidFill>
              </a:rPr>
              <a:t> -  </a:t>
            </a:r>
            <a:r>
              <a:rPr lang="cs-CZ" altLang="cs-CZ" sz="2000" dirty="0">
                <a:solidFill>
                  <a:schemeClr val="bg1"/>
                </a:solidFill>
              </a:rPr>
              <a:t>látka měnící psychický stav člověka, která se užívá k jinému účelu než k léčení a má schopnost </a:t>
            </a:r>
            <a:r>
              <a:rPr lang="cs-CZ" altLang="cs-CZ" sz="2000" b="1" u="sng" dirty="0">
                <a:solidFill>
                  <a:schemeClr val="bg1"/>
                </a:solidFill>
              </a:rPr>
              <a:t>vyvolat </a:t>
            </a:r>
            <a:r>
              <a:rPr lang="cs-CZ" altLang="cs-CZ" sz="2000" b="1" u="sng" dirty="0" smtClean="0">
                <a:solidFill>
                  <a:schemeClr val="bg1"/>
                </a:solidFill>
              </a:rPr>
              <a:t>závislost</a:t>
            </a:r>
          </a:p>
          <a:p>
            <a:pPr marL="0" indent="0">
              <a:buNone/>
            </a:pPr>
            <a:r>
              <a:rPr lang="cs-CZ" sz="2000" b="1" i="1" u="sng" dirty="0" smtClean="0">
                <a:solidFill>
                  <a:schemeClr val="bg1"/>
                </a:solidFill>
              </a:rPr>
              <a:t>Závislost</a:t>
            </a:r>
          </a:p>
          <a:p>
            <a:pPr indent="-182880" fontAlgn="auto">
              <a:lnSpc>
                <a:spcPct val="150000"/>
              </a:lnSpc>
              <a:buClr>
                <a:schemeClr val="accent6">
                  <a:lumMod val="75000"/>
                </a:schemeClr>
              </a:buClr>
              <a:defRPr/>
            </a:pPr>
            <a:r>
              <a:rPr lang="cs-CZ" sz="2000" dirty="0">
                <a:solidFill>
                  <a:schemeClr val="bg1"/>
                </a:solidFill>
              </a:rPr>
              <a:t> </a:t>
            </a:r>
            <a:r>
              <a:rPr lang="cs-CZ" sz="2000" b="1" i="1" u="sng" dirty="0">
                <a:solidFill>
                  <a:schemeClr val="bg1"/>
                </a:solidFill>
              </a:rPr>
              <a:t>Psychická závislost </a:t>
            </a:r>
            <a:r>
              <a:rPr lang="cs-CZ" sz="2000" dirty="0">
                <a:solidFill>
                  <a:schemeClr val="bg1"/>
                </a:solidFill>
              </a:rPr>
              <a:t>– duševní stav, přání drogu znovu užít, při odvykání by neměly nastoupit tělesné odvykací účinky. </a:t>
            </a:r>
            <a:endParaRPr lang="cs-CZ" sz="2000" dirty="0" smtClean="0">
              <a:solidFill>
                <a:schemeClr val="bg1"/>
              </a:solidFill>
            </a:endParaRPr>
          </a:p>
          <a:p>
            <a:pPr indent="-182880" fontAlgn="auto">
              <a:lnSpc>
                <a:spcPct val="150000"/>
              </a:lnSpc>
              <a:buClr>
                <a:schemeClr val="accent6">
                  <a:lumMod val="75000"/>
                </a:schemeClr>
              </a:buClr>
              <a:defRPr/>
            </a:pPr>
            <a:r>
              <a:rPr lang="cs-CZ" sz="2000" b="1" i="1" u="sng" dirty="0" smtClean="0">
                <a:solidFill>
                  <a:schemeClr val="bg1"/>
                </a:solidFill>
              </a:rPr>
              <a:t>Fyzická </a:t>
            </a:r>
            <a:r>
              <a:rPr lang="cs-CZ" sz="2000" b="1" i="1" u="sng" dirty="0">
                <a:solidFill>
                  <a:schemeClr val="bg1"/>
                </a:solidFill>
              </a:rPr>
              <a:t>závislost </a:t>
            </a:r>
            <a:r>
              <a:rPr lang="cs-CZ" sz="2000" b="1" i="1" dirty="0">
                <a:solidFill>
                  <a:schemeClr val="bg1"/>
                </a:solidFill>
              </a:rPr>
              <a:t>– </a:t>
            </a:r>
            <a:r>
              <a:rPr lang="cs-CZ" sz="2000" dirty="0">
                <a:solidFill>
                  <a:schemeClr val="bg1"/>
                </a:solidFill>
              </a:rPr>
              <a:t>nastupuje pokud se droga užívá delší dobu po vyšších dávkách, organismus si ji zahrne do své látkové výměny. Po přerušení nastupují odvykací účinky, narkoman potřebuje drogu za každou cenu. Odvykací účinky mohou způsobit i úmrtí. Lze ji léčit detoxikací</a:t>
            </a:r>
            <a:r>
              <a:rPr lang="cs-CZ" sz="2000" dirty="0" smtClean="0">
                <a:solidFill>
                  <a:schemeClr val="bg1"/>
                </a:solidFill>
              </a:rPr>
              <a:t>.</a:t>
            </a:r>
          </a:p>
          <a:p>
            <a:pPr indent="-182880" fontAlgn="auto">
              <a:lnSpc>
                <a:spcPct val="150000"/>
              </a:lnSpc>
              <a:buClr>
                <a:schemeClr val="accent6">
                  <a:lumMod val="75000"/>
                </a:schemeClr>
              </a:buClr>
              <a:defRPr/>
            </a:pPr>
            <a:r>
              <a:rPr lang="cs-CZ" sz="2000" b="1" i="1" u="sng" dirty="0" smtClean="0">
                <a:solidFill>
                  <a:schemeClr val="bg1"/>
                </a:solidFill>
              </a:rPr>
              <a:t>Druhy drog:</a:t>
            </a:r>
          </a:p>
          <a:p>
            <a:pPr marL="502920">
              <a:lnSpc>
                <a:spcPct val="150000"/>
              </a:lnSpc>
              <a:buClr>
                <a:schemeClr val="accent6">
                  <a:lumMod val="75000"/>
                </a:schemeClr>
              </a:buClr>
              <a:defRPr/>
            </a:pPr>
            <a:r>
              <a:rPr lang="cs-CZ" sz="2000" dirty="0" smtClean="0">
                <a:solidFill>
                  <a:schemeClr val="bg1"/>
                </a:solidFill>
              </a:rPr>
              <a:t>Alkohol</a:t>
            </a:r>
          </a:p>
          <a:p>
            <a:pPr marL="502920">
              <a:lnSpc>
                <a:spcPct val="150000"/>
              </a:lnSpc>
              <a:buClr>
                <a:schemeClr val="accent6">
                  <a:lumMod val="75000"/>
                </a:schemeClr>
              </a:buClr>
              <a:defRPr/>
            </a:pPr>
            <a:r>
              <a:rPr lang="cs-CZ" sz="2000" dirty="0" smtClean="0">
                <a:solidFill>
                  <a:schemeClr val="bg1"/>
                </a:solidFill>
              </a:rPr>
              <a:t>Rozpouštědla</a:t>
            </a:r>
          </a:p>
          <a:p>
            <a:pPr marL="502920">
              <a:lnSpc>
                <a:spcPct val="150000"/>
              </a:lnSpc>
              <a:buClr>
                <a:schemeClr val="accent6">
                  <a:lumMod val="75000"/>
                </a:schemeClr>
              </a:buClr>
              <a:defRPr/>
            </a:pPr>
            <a:r>
              <a:rPr lang="cs-CZ" sz="2000" dirty="0" smtClean="0">
                <a:solidFill>
                  <a:schemeClr val="bg1"/>
                </a:solidFill>
              </a:rPr>
              <a:t>Stimulanty</a:t>
            </a:r>
          </a:p>
          <a:p>
            <a:pPr marL="502920">
              <a:lnSpc>
                <a:spcPct val="150000"/>
              </a:lnSpc>
              <a:buClr>
                <a:schemeClr val="accent6">
                  <a:lumMod val="75000"/>
                </a:schemeClr>
              </a:buClr>
              <a:defRPr/>
            </a:pPr>
            <a:r>
              <a:rPr lang="cs-CZ" sz="2000" dirty="0" smtClean="0">
                <a:solidFill>
                  <a:schemeClr val="bg1"/>
                </a:solidFill>
              </a:rPr>
              <a:t>Opiáty</a:t>
            </a:r>
          </a:p>
          <a:p>
            <a:pPr marL="502920">
              <a:lnSpc>
                <a:spcPct val="150000"/>
              </a:lnSpc>
              <a:buClr>
                <a:schemeClr val="accent6">
                  <a:lumMod val="75000"/>
                </a:schemeClr>
              </a:buClr>
              <a:defRPr/>
            </a:pPr>
            <a:r>
              <a:rPr lang="cs-CZ" sz="2000" dirty="0" smtClean="0">
                <a:solidFill>
                  <a:schemeClr val="bg1"/>
                </a:solidFill>
              </a:rPr>
              <a:t>Halucinogeny</a:t>
            </a:r>
          </a:p>
          <a:p>
            <a:pPr marL="502920">
              <a:lnSpc>
                <a:spcPct val="150000"/>
              </a:lnSpc>
              <a:buClr>
                <a:schemeClr val="accent6">
                  <a:lumMod val="75000"/>
                </a:schemeClr>
              </a:buClr>
              <a:defRPr/>
            </a:pPr>
            <a:r>
              <a:rPr lang="cs-CZ" sz="2000" dirty="0" err="1" smtClean="0">
                <a:solidFill>
                  <a:schemeClr val="bg1"/>
                </a:solidFill>
              </a:rPr>
              <a:t>Cannabionty</a:t>
            </a:r>
            <a:endParaRPr lang="cs-CZ" sz="2000" dirty="0" smtClean="0">
              <a:solidFill>
                <a:schemeClr val="bg1"/>
              </a:solidFill>
            </a:endParaRPr>
          </a:p>
          <a:p>
            <a:pPr marL="502920">
              <a:lnSpc>
                <a:spcPct val="150000"/>
              </a:lnSpc>
              <a:buClr>
                <a:schemeClr val="accent6">
                  <a:lumMod val="75000"/>
                </a:schemeClr>
              </a:buClr>
              <a:defRPr/>
            </a:pPr>
            <a:r>
              <a:rPr lang="cs-CZ" sz="2000" dirty="0" smtClean="0">
                <a:solidFill>
                  <a:schemeClr val="bg1"/>
                </a:solidFill>
              </a:rPr>
              <a:t>sedativa</a:t>
            </a:r>
          </a:p>
          <a:p>
            <a:pPr marL="502920">
              <a:lnSpc>
                <a:spcPct val="150000"/>
              </a:lnSpc>
              <a:buClr>
                <a:schemeClr val="accent6">
                  <a:lumMod val="75000"/>
                </a:schemeClr>
              </a:buClr>
              <a:defRPr/>
            </a:pPr>
            <a:endParaRPr lang="cs-CZ" sz="2000" dirty="0" smtClean="0">
              <a:solidFill>
                <a:schemeClr val="bg1"/>
              </a:solidFill>
            </a:endParaRPr>
          </a:p>
          <a:p>
            <a:pPr marL="502920">
              <a:lnSpc>
                <a:spcPct val="150000"/>
              </a:lnSpc>
              <a:buClr>
                <a:schemeClr val="accent6">
                  <a:lumMod val="75000"/>
                </a:schemeClr>
              </a:buClr>
              <a:defRPr/>
            </a:pPr>
            <a:endParaRPr lang="cs-CZ" sz="2000" dirty="0">
              <a:solidFill>
                <a:schemeClr val="bg1"/>
              </a:solidFill>
            </a:endParaRPr>
          </a:p>
          <a:p>
            <a:pPr marL="0" indent="0">
              <a:buNone/>
            </a:pPr>
            <a:endParaRPr lang="cs-CZ" altLang="cs-CZ" sz="2000" b="1" u="sng" dirty="0">
              <a:solidFill>
                <a:schemeClr val="bg1"/>
              </a:solidFill>
            </a:endParaRPr>
          </a:p>
          <a:p>
            <a:pPr marL="0" indent="0">
              <a:buNone/>
            </a:pPr>
            <a:endParaRPr lang="cs-CZ" i="1" u="sng" dirty="0">
              <a:solidFill>
                <a:srgbClr val="FF0000"/>
              </a:solidFill>
              <a:effectLst>
                <a:outerShdw blurRad="38100" dist="38100" dir="2700000" algn="tl">
                  <a:srgbClr val="000000">
                    <a:alpha val="43137"/>
                  </a:srgbClr>
                </a:outerShdw>
              </a:effectLst>
            </a:endParaRPr>
          </a:p>
          <a:p>
            <a:pPr marL="0" indent="0">
              <a:buNone/>
            </a:pPr>
            <a:endParaRPr lang="cs-CZ" dirty="0"/>
          </a:p>
        </p:txBody>
      </p:sp>
    </p:spTree>
    <p:extLst>
      <p:ext uri="{BB962C8B-B14F-4D97-AF65-F5344CB8AC3E}">
        <p14:creationId xmlns:p14="http://schemas.microsoft.com/office/powerpoint/2010/main" val="231102433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délník 1"/>
          <p:cNvSpPr/>
          <p:nvPr/>
        </p:nvSpPr>
        <p:spPr>
          <a:xfrm>
            <a:off x="3563103" y="0"/>
            <a:ext cx="2017796" cy="923330"/>
          </a:xfrm>
          <a:prstGeom prst="rect">
            <a:avLst/>
          </a:prstGeom>
          <a:noFill/>
        </p:spPr>
        <p:txBody>
          <a:bodyPr wrap="none" lIns="91440" tIns="45720" rIns="91440" bIns="45720">
            <a:spAutoFit/>
          </a:bodyPr>
          <a:lstStyle/>
          <a:p>
            <a:pPr algn="ctr"/>
            <a:r>
              <a:rPr lang="cs-CZ" sz="5400" b="1" cap="none" spc="0"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Zdroje</a:t>
            </a:r>
            <a:endParaRPr lang="cs-CZ" sz="5400" b="1" cap="none" spc="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endParaRPr>
          </a:p>
        </p:txBody>
      </p:sp>
      <p:sp>
        <p:nvSpPr>
          <p:cNvPr id="3" name="TextovéPole 2"/>
          <p:cNvSpPr txBox="1"/>
          <p:nvPr/>
        </p:nvSpPr>
        <p:spPr>
          <a:xfrm>
            <a:off x="107504" y="836712"/>
            <a:ext cx="6721712" cy="4278094"/>
          </a:xfrm>
          <a:prstGeom prst="rect">
            <a:avLst/>
          </a:prstGeom>
          <a:noFill/>
        </p:spPr>
        <p:txBody>
          <a:bodyPr wrap="none" rtlCol="0">
            <a:spAutoFit/>
          </a:bodyPr>
          <a:lstStyle/>
          <a:p>
            <a:r>
              <a:rPr lang="cs-CZ" sz="800" dirty="0">
                <a:solidFill>
                  <a:schemeClr val="bg1"/>
                </a:solidFill>
              </a:rPr>
              <a:t>Obrázek 1 - http://www.koupelny-mares.cz/upload/lyra.jpg</a:t>
            </a:r>
          </a:p>
          <a:p>
            <a:r>
              <a:rPr lang="cs-CZ" sz="800" dirty="0">
                <a:solidFill>
                  <a:schemeClr val="bg1"/>
                </a:solidFill>
              </a:rPr>
              <a:t>Obrázek </a:t>
            </a:r>
            <a:r>
              <a:rPr lang="cs-CZ" sz="800" dirty="0" smtClean="0">
                <a:solidFill>
                  <a:schemeClr val="bg1"/>
                </a:solidFill>
              </a:rPr>
              <a:t>2 </a:t>
            </a:r>
            <a:r>
              <a:rPr lang="cs-CZ" sz="800" dirty="0">
                <a:solidFill>
                  <a:schemeClr val="bg1"/>
                </a:solidFill>
              </a:rPr>
              <a:t>- http://www.pedrostabacos.cz/fotocache/articles/Engraving.png</a:t>
            </a:r>
          </a:p>
          <a:p>
            <a:r>
              <a:rPr lang="cs-CZ" sz="800" dirty="0">
                <a:solidFill>
                  <a:schemeClr val="bg1"/>
                </a:solidFill>
              </a:rPr>
              <a:t>Obrázek </a:t>
            </a:r>
            <a:r>
              <a:rPr lang="cs-CZ" sz="800" dirty="0" smtClean="0">
                <a:solidFill>
                  <a:schemeClr val="bg1"/>
                </a:solidFill>
              </a:rPr>
              <a:t>3 </a:t>
            </a:r>
            <a:r>
              <a:rPr lang="cs-CZ" sz="800" dirty="0">
                <a:solidFill>
                  <a:schemeClr val="bg1"/>
                </a:solidFill>
              </a:rPr>
              <a:t>- http://dc95.4shared.com/img/ALHfegqG/s3/rum.png</a:t>
            </a:r>
          </a:p>
          <a:p>
            <a:r>
              <a:rPr lang="cs-CZ" sz="800" dirty="0">
                <a:solidFill>
                  <a:schemeClr val="bg1"/>
                </a:solidFill>
              </a:rPr>
              <a:t>Obrázek </a:t>
            </a:r>
            <a:r>
              <a:rPr lang="cs-CZ" sz="800" dirty="0" smtClean="0">
                <a:solidFill>
                  <a:schemeClr val="bg1"/>
                </a:solidFill>
              </a:rPr>
              <a:t>4 </a:t>
            </a:r>
            <a:r>
              <a:rPr lang="cs-CZ" sz="800" dirty="0">
                <a:solidFill>
                  <a:schemeClr val="bg1"/>
                </a:solidFill>
              </a:rPr>
              <a:t>- http://www.toulcuvdvur.cz/images/adopce/kohout_ceska_Artus.jpg</a:t>
            </a:r>
          </a:p>
          <a:p>
            <a:r>
              <a:rPr lang="cs-CZ" sz="800" dirty="0">
                <a:solidFill>
                  <a:schemeClr val="bg1"/>
                </a:solidFill>
              </a:rPr>
              <a:t>Obrázek </a:t>
            </a:r>
            <a:r>
              <a:rPr lang="cs-CZ" sz="800" dirty="0" smtClean="0">
                <a:solidFill>
                  <a:schemeClr val="bg1"/>
                </a:solidFill>
              </a:rPr>
              <a:t>5 </a:t>
            </a:r>
            <a:r>
              <a:rPr lang="cs-CZ" sz="800" dirty="0">
                <a:solidFill>
                  <a:schemeClr val="bg1"/>
                </a:solidFill>
              </a:rPr>
              <a:t>- http://upload.wikimedia.org/wikipedia/commons/thumb/8/8d/Cigarette.jpg/220px-Cigarette.jpg</a:t>
            </a:r>
          </a:p>
          <a:p>
            <a:r>
              <a:rPr lang="cs-CZ" sz="800" dirty="0">
                <a:solidFill>
                  <a:schemeClr val="bg1"/>
                </a:solidFill>
              </a:rPr>
              <a:t>Obrázek </a:t>
            </a:r>
            <a:r>
              <a:rPr lang="cs-CZ" sz="800" dirty="0" smtClean="0">
                <a:solidFill>
                  <a:schemeClr val="bg1"/>
                </a:solidFill>
              </a:rPr>
              <a:t>6 </a:t>
            </a:r>
            <a:r>
              <a:rPr lang="cs-CZ" sz="800" dirty="0">
                <a:solidFill>
                  <a:schemeClr val="bg1"/>
                </a:solidFill>
              </a:rPr>
              <a:t>- http://www.pos-praha.cz/img/produkty/obr-821-obr1-velky.jpg</a:t>
            </a:r>
          </a:p>
          <a:p>
            <a:r>
              <a:rPr lang="cs-CZ" sz="800" dirty="0">
                <a:solidFill>
                  <a:schemeClr val="bg1"/>
                </a:solidFill>
              </a:rPr>
              <a:t>Obrázek </a:t>
            </a:r>
            <a:r>
              <a:rPr lang="cs-CZ" sz="800" dirty="0" smtClean="0">
                <a:solidFill>
                  <a:schemeClr val="bg1"/>
                </a:solidFill>
              </a:rPr>
              <a:t>7 </a:t>
            </a:r>
            <a:r>
              <a:rPr lang="cs-CZ" sz="800" dirty="0">
                <a:solidFill>
                  <a:schemeClr val="bg1"/>
                </a:solidFill>
              </a:rPr>
              <a:t>- http://files.mylifeismusic.webnode.cz/200000537-a4709a56a6/HOUSLE3.gif</a:t>
            </a:r>
          </a:p>
          <a:p>
            <a:r>
              <a:rPr lang="cs-CZ" sz="800" dirty="0">
                <a:solidFill>
                  <a:schemeClr val="bg1"/>
                </a:solidFill>
              </a:rPr>
              <a:t>Obrázek </a:t>
            </a:r>
            <a:r>
              <a:rPr lang="cs-CZ" sz="800" dirty="0" smtClean="0">
                <a:solidFill>
                  <a:schemeClr val="bg1"/>
                </a:solidFill>
              </a:rPr>
              <a:t>8 </a:t>
            </a:r>
            <a:r>
              <a:rPr lang="cs-CZ" sz="800" dirty="0">
                <a:solidFill>
                  <a:schemeClr val="bg1"/>
                </a:solidFill>
              </a:rPr>
              <a:t>- http://www.bramex.cz/images/beran.jpg</a:t>
            </a:r>
          </a:p>
          <a:p>
            <a:r>
              <a:rPr lang="cs-CZ" sz="800" dirty="0">
                <a:solidFill>
                  <a:schemeClr val="bg1"/>
                </a:solidFill>
              </a:rPr>
              <a:t>Obrázek </a:t>
            </a:r>
            <a:r>
              <a:rPr lang="cs-CZ" sz="800" dirty="0" smtClean="0">
                <a:solidFill>
                  <a:schemeClr val="bg1"/>
                </a:solidFill>
              </a:rPr>
              <a:t>9 </a:t>
            </a:r>
            <a:r>
              <a:rPr lang="cs-CZ" sz="800" dirty="0">
                <a:solidFill>
                  <a:schemeClr val="bg1"/>
                </a:solidFill>
              </a:rPr>
              <a:t>- http://www.us-army.cz/files/force[5].jpg</a:t>
            </a:r>
          </a:p>
          <a:p>
            <a:r>
              <a:rPr lang="cs-CZ" sz="800" dirty="0">
                <a:solidFill>
                  <a:schemeClr val="bg1"/>
                </a:solidFill>
              </a:rPr>
              <a:t>Obrázek </a:t>
            </a:r>
            <a:r>
              <a:rPr lang="cs-CZ" sz="800" dirty="0" smtClean="0">
                <a:solidFill>
                  <a:schemeClr val="bg1"/>
                </a:solidFill>
              </a:rPr>
              <a:t>10 </a:t>
            </a:r>
            <a:r>
              <a:rPr lang="cs-CZ" sz="800" dirty="0">
                <a:solidFill>
                  <a:schemeClr val="bg1"/>
                </a:solidFill>
              </a:rPr>
              <a:t>- http://www.naprofil.cz/images/bota.jpg</a:t>
            </a:r>
          </a:p>
          <a:p>
            <a:r>
              <a:rPr lang="cs-CZ" sz="800" dirty="0">
                <a:solidFill>
                  <a:schemeClr val="bg1"/>
                </a:solidFill>
              </a:rPr>
              <a:t>Obrázek </a:t>
            </a:r>
            <a:r>
              <a:rPr lang="cs-CZ" sz="800" dirty="0" smtClean="0">
                <a:solidFill>
                  <a:schemeClr val="bg1"/>
                </a:solidFill>
              </a:rPr>
              <a:t>11 </a:t>
            </a:r>
            <a:r>
              <a:rPr lang="cs-CZ" sz="800" dirty="0">
                <a:solidFill>
                  <a:schemeClr val="bg1"/>
                </a:solidFill>
              </a:rPr>
              <a:t>- http://nd04.jxs.cz/565/063/b51d7ea157_74806297_o2.jpg</a:t>
            </a:r>
          </a:p>
          <a:p>
            <a:r>
              <a:rPr lang="cs-CZ" sz="800" dirty="0"/>
              <a:t>Obrázek </a:t>
            </a:r>
            <a:r>
              <a:rPr lang="cs-CZ" sz="800" dirty="0" smtClean="0"/>
              <a:t>12 </a:t>
            </a:r>
            <a:r>
              <a:rPr lang="cs-CZ" sz="800" dirty="0"/>
              <a:t>- http://www.tvrtm.cz/magazin/8272.jpg</a:t>
            </a:r>
          </a:p>
          <a:p>
            <a:r>
              <a:rPr lang="cs-CZ" sz="800" dirty="0"/>
              <a:t>Obrázek </a:t>
            </a:r>
            <a:r>
              <a:rPr lang="cs-CZ" sz="800" dirty="0" smtClean="0"/>
              <a:t>13 </a:t>
            </a:r>
            <a:r>
              <a:rPr lang="cs-CZ" sz="800" dirty="0"/>
              <a:t>- http://www.statika.cz/picts/komin_foto_big.jpg</a:t>
            </a:r>
          </a:p>
          <a:p>
            <a:r>
              <a:rPr lang="cs-CZ" sz="800" dirty="0"/>
              <a:t>Obrázek </a:t>
            </a:r>
            <a:r>
              <a:rPr lang="cs-CZ" sz="800" dirty="0" smtClean="0"/>
              <a:t>14 </a:t>
            </a:r>
            <a:r>
              <a:rPr lang="cs-CZ" sz="800" dirty="0"/>
              <a:t>- http://www.rodina-finance.cz/img2/anet/osoby/01_oko.jpg</a:t>
            </a:r>
          </a:p>
          <a:p>
            <a:r>
              <a:rPr lang="cs-CZ" sz="800" dirty="0"/>
              <a:t>Obrázek </a:t>
            </a:r>
            <a:r>
              <a:rPr lang="cs-CZ" sz="800" dirty="0" smtClean="0"/>
              <a:t>15 </a:t>
            </a:r>
            <a:r>
              <a:rPr lang="cs-CZ" sz="800" dirty="0"/>
              <a:t>- http://obchod-s-darky.cz/28-157-large/50w-led-baterka-xenon-svetlo.jpg</a:t>
            </a:r>
          </a:p>
          <a:p>
            <a:r>
              <a:rPr lang="cs-CZ" sz="800" dirty="0"/>
              <a:t>Obrázek </a:t>
            </a:r>
            <a:r>
              <a:rPr lang="cs-CZ" sz="800" dirty="0" smtClean="0"/>
              <a:t>16 </a:t>
            </a:r>
            <a:r>
              <a:rPr lang="cs-CZ" sz="800" dirty="0"/>
              <a:t>- http://braunstein.cz/pics/2001/2001_10_102_BS_list_javoru.jpg</a:t>
            </a:r>
          </a:p>
          <a:p>
            <a:r>
              <a:rPr lang="cs-CZ" sz="800" dirty="0"/>
              <a:t>Obrázek </a:t>
            </a:r>
            <a:r>
              <a:rPr lang="cs-CZ" sz="800" dirty="0" smtClean="0"/>
              <a:t>17 </a:t>
            </a:r>
            <a:r>
              <a:rPr lang="cs-CZ" sz="800" dirty="0"/>
              <a:t>- http://www.rcguru.cz/images/produkty/rc-tank-snow-leopard-379.jpg</a:t>
            </a:r>
          </a:p>
          <a:p>
            <a:r>
              <a:rPr lang="cs-CZ" sz="800" dirty="0"/>
              <a:t>Obrázek </a:t>
            </a:r>
            <a:r>
              <a:rPr lang="cs-CZ" sz="800" dirty="0" smtClean="0"/>
              <a:t>18 </a:t>
            </a:r>
            <a:r>
              <a:rPr lang="cs-CZ" sz="800" dirty="0"/>
              <a:t>- http://image.shutterstock.com/display_pic_with_logo/102340/102340,1277227161,4/stock-photo-dry-marijuana-and-green-leaf-55745920.jpg</a:t>
            </a:r>
          </a:p>
          <a:p>
            <a:r>
              <a:rPr lang="cs-CZ" sz="800" dirty="0"/>
              <a:t>Obrázek </a:t>
            </a:r>
            <a:r>
              <a:rPr lang="cs-CZ" sz="800" dirty="0" smtClean="0"/>
              <a:t>19 </a:t>
            </a:r>
            <a:r>
              <a:rPr lang="cs-CZ" sz="800" dirty="0"/>
              <a:t>- http://francangelo.vgb.no/files/2009/09/metadon-010.jpg</a:t>
            </a:r>
          </a:p>
          <a:p>
            <a:r>
              <a:rPr lang="cs-CZ" sz="800" dirty="0"/>
              <a:t>Obrázek </a:t>
            </a:r>
            <a:r>
              <a:rPr lang="cs-CZ" sz="800" dirty="0" smtClean="0"/>
              <a:t>20 </a:t>
            </a:r>
            <a:r>
              <a:rPr lang="cs-CZ" sz="800" dirty="0"/>
              <a:t>- http://www.pnas.org/content/101/38/F1.medium.gif</a:t>
            </a:r>
          </a:p>
          <a:p>
            <a:r>
              <a:rPr lang="cs-CZ" sz="800" dirty="0"/>
              <a:t>Obrázek </a:t>
            </a:r>
            <a:r>
              <a:rPr lang="cs-CZ" sz="800" dirty="0" smtClean="0"/>
              <a:t>21 </a:t>
            </a:r>
            <a:r>
              <a:rPr lang="cs-CZ" sz="800" dirty="0"/>
              <a:t>- http://www.tyden.cz/obrazek/extaze-4923039551f42_275x183.jpg</a:t>
            </a:r>
          </a:p>
          <a:p>
            <a:r>
              <a:rPr lang="cs-CZ" sz="800" dirty="0"/>
              <a:t>Obrázek </a:t>
            </a:r>
            <a:r>
              <a:rPr lang="cs-CZ" sz="800" dirty="0" smtClean="0"/>
              <a:t>22 </a:t>
            </a:r>
            <a:r>
              <a:rPr lang="cs-CZ" sz="800" dirty="0"/>
              <a:t>- http://upload.wikimedia.org/wikipedia/commons/thumb/e/e7/Psilocybe.bohemica.gkoller.jpg/258px-Psilocybe.bohemica.gkoller.jpg</a:t>
            </a:r>
          </a:p>
          <a:p>
            <a:r>
              <a:rPr lang="cs-CZ" sz="800" dirty="0"/>
              <a:t>Obrázek </a:t>
            </a:r>
            <a:r>
              <a:rPr lang="cs-CZ" sz="800" dirty="0" smtClean="0"/>
              <a:t>23 </a:t>
            </a:r>
            <a:r>
              <a:rPr lang="cs-CZ" sz="800" dirty="0"/>
              <a:t>- http://www.barvyteluria.cz/media/files/7b2f35234ba2a1b0ad6a94dc9063473d/fotky/p6406-toluen_biggest.png</a:t>
            </a:r>
          </a:p>
          <a:p>
            <a:r>
              <a:rPr lang="cs-CZ" sz="800" dirty="0"/>
              <a:t>Obrázek 24 – http://img.blesk.cz/img/1/full/33120-img-import.jpg</a:t>
            </a:r>
            <a:endParaRPr lang="cs-CZ" sz="800" dirty="0" smtClean="0"/>
          </a:p>
          <a:p>
            <a:r>
              <a:rPr lang="cs-CZ" sz="800" dirty="0"/>
              <a:t>Obrázek 25 –http://www.tyden.cz/obrazek/49d229096751a/alamy-a1fnkd-49d22ad3c9c10_300x241.jpg</a:t>
            </a:r>
            <a:endParaRPr lang="cs-CZ" sz="800" dirty="0" smtClean="0"/>
          </a:p>
          <a:p>
            <a:r>
              <a:rPr lang="cs-CZ" sz="800" dirty="0"/>
              <a:t>Obrázek 26 – http://www.family-intervention-now.com/sites/default/files/images/Drugs/crack-addiction.jpg</a:t>
            </a:r>
            <a:endParaRPr lang="cs-CZ" sz="800" dirty="0" smtClean="0"/>
          </a:p>
          <a:p>
            <a:r>
              <a:rPr lang="cs-CZ" sz="800" dirty="0"/>
              <a:t>Obrázek 27 – http://www.topzine.cz/wp-content/uploads/2010/06/drogy_narkotika_kokain_koubek_martin_-101.jpg</a:t>
            </a:r>
            <a:endParaRPr lang="cs-CZ" sz="800" dirty="0" smtClean="0"/>
          </a:p>
          <a:p>
            <a:r>
              <a:rPr lang="cs-CZ" sz="800" dirty="0"/>
              <a:t>Obrázek 28 –http://nd03.jxs.cz/867/177/587d3e3880_67457981_o2.jpg</a:t>
            </a:r>
            <a:endParaRPr lang="cs-CZ" sz="800" dirty="0" smtClean="0"/>
          </a:p>
          <a:p>
            <a:r>
              <a:rPr lang="cs-CZ" sz="800" dirty="0"/>
              <a:t>Obrázek 29 –http://media.fakeposters.com/results/2010/12/04/jmhk2dpdx3.jpg</a:t>
            </a:r>
            <a:endParaRPr lang="cs-CZ" sz="800" dirty="0" smtClean="0"/>
          </a:p>
          <a:p>
            <a:r>
              <a:rPr lang="cs-CZ" sz="800" dirty="0"/>
              <a:t>Obrázek 30 - http://</a:t>
            </a:r>
            <a:r>
              <a:rPr lang="cs-CZ" sz="800" dirty="0" smtClean="0"/>
              <a:t>www.fortis-media.pl/foto/art/1283331417.jpg</a:t>
            </a:r>
          </a:p>
          <a:p>
            <a:r>
              <a:rPr lang="cs-CZ" sz="800" dirty="0"/>
              <a:t>Obrázek 31–http://pospolitost.files.wordpress.com/2010/01/cannabis-smoking-stop-system.jpg</a:t>
            </a:r>
            <a:endParaRPr lang="cs-CZ" sz="800" dirty="0" smtClean="0"/>
          </a:p>
          <a:p>
            <a:r>
              <a:rPr lang="cs-CZ" sz="800" dirty="0"/>
              <a:t>Obrázek 32 –http://www.drogaprevsetkych.wz.cz/stop.jpg</a:t>
            </a:r>
            <a:endParaRPr lang="cs-CZ" sz="800" dirty="0" smtClean="0"/>
          </a:p>
          <a:p>
            <a:r>
              <a:rPr lang="cs-CZ" sz="800" dirty="0"/>
              <a:t>Obrázek 33 – http://img.reflex.cz/img/3/article/659374_alkoholik-alkohol.jpg</a:t>
            </a:r>
            <a:endParaRPr lang="cs-CZ" sz="800" dirty="0" smtClean="0"/>
          </a:p>
          <a:p>
            <a:r>
              <a:rPr lang="cs-CZ" sz="800" dirty="0"/>
              <a:t>Obrázek 34- http://g.denik.cz/1/6c/alkohol_zavislost_denik-380.jpg</a:t>
            </a:r>
          </a:p>
        </p:txBody>
      </p:sp>
    </p:spTree>
    <p:extLst>
      <p:ext uri="{BB962C8B-B14F-4D97-AF65-F5344CB8AC3E}">
        <p14:creationId xmlns:p14="http://schemas.microsoft.com/office/powerpoint/2010/main" val="362545508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délník 2"/>
          <p:cNvSpPr/>
          <p:nvPr/>
        </p:nvSpPr>
        <p:spPr>
          <a:xfrm>
            <a:off x="6533144" y="3314814"/>
            <a:ext cx="504056" cy="504056"/>
          </a:xfrm>
          <a:prstGeom prst="rect">
            <a:avLst/>
          </a:prstGeom>
          <a:solidFill>
            <a:srgbClr val="770707"/>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4" name="Obdélník 3"/>
          <p:cNvSpPr/>
          <p:nvPr/>
        </p:nvSpPr>
        <p:spPr>
          <a:xfrm>
            <a:off x="7028736" y="3314814"/>
            <a:ext cx="504056" cy="504056"/>
          </a:xfrm>
          <a:prstGeom prst="rect">
            <a:avLst/>
          </a:prstGeom>
          <a:solidFill>
            <a:srgbClr val="770707"/>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5" name="Obdélník 4"/>
          <p:cNvSpPr/>
          <p:nvPr/>
        </p:nvSpPr>
        <p:spPr>
          <a:xfrm>
            <a:off x="7532792" y="3314814"/>
            <a:ext cx="504056" cy="504056"/>
          </a:xfrm>
          <a:prstGeom prst="rect">
            <a:avLst/>
          </a:prstGeom>
          <a:solidFill>
            <a:srgbClr val="770707"/>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6" name="Obdélník 5"/>
          <p:cNvSpPr/>
          <p:nvPr/>
        </p:nvSpPr>
        <p:spPr>
          <a:xfrm>
            <a:off x="8036848" y="3314814"/>
            <a:ext cx="504056" cy="504056"/>
          </a:xfrm>
          <a:prstGeom prst="rect">
            <a:avLst/>
          </a:prstGeom>
          <a:solidFill>
            <a:srgbClr val="770707"/>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7" name="Obdélník 6"/>
          <p:cNvSpPr/>
          <p:nvPr/>
        </p:nvSpPr>
        <p:spPr>
          <a:xfrm>
            <a:off x="8540904" y="3314814"/>
            <a:ext cx="504056" cy="504056"/>
          </a:xfrm>
          <a:prstGeom prst="rect">
            <a:avLst/>
          </a:prstGeom>
          <a:solidFill>
            <a:srgbClr val="770707"/>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8" name="Obdélník 7"/>
          <p:cNvSpPr/>
          <p:nvPr/>
        </p:nvSpPr>
        <p:spPr>
          <a:xfrm>
            <a:off x="6533144" y="3818870"/>
            <a:ext cx="504056" cy="504056"/>
          </a:xfrm>
          <a:prstGeom prst="rect">
            <a:avLst/>
          </a:prstGeom>
          <a:solidFill>
            <a:schemeClr val="accent6">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sz="3200" dirty="0" smtClean="0">
                <a:solidFill>
                  <a:schemeClr val="tx2">
                    <a:lumMod val="60000"/>
                    <a:lumOff val="40000"/>
                  </a:schemeClr>
                </a:solidFill>
                <a:effectLst>
                  <a:outerShdw blurRad="38100" dist="38100" dir="2700000" algn="tl">
                    <a:srgbClr val="000000">
                      <a:alpha val="43137"/>
                    </a:srgbClr>
                  </a:outerShdw>
                </a:effectLst>
              </a:rPr>
              <a:t>O</a:t>
            </a:r>
            <a:endParaRPr lang="cs-CZ" sz="3200" dirty="0">
              <a:solidFill>
                <a:schemeClr val="tx2">
                  <a:lumMod val="60000"/>
                  <a:lumOff val="40000"/>
                </a:schemeClr>
              </a:solidFill>
              <a:effectLst>
                <a:outerShdw blurRad="38100" dist="38100" dir="2700000" algn="tl">
                  <a:srgbClr val="000000">
                    <a:alpha val="43137"/>
                  </a:srgbClr>
                </a:outerShdw>
              </a:effectLst>
            </a:endParaRPr>
          </a:p>
        </p:txBody>
      </p:sp>
      <p:sp>
        <p:nvSpPr>
          <p:cNvPr id="9" name="Obdélník 8"/>
          <p:cNvSpPr/>
          <p:nvPr/>
        </p:nvSpPr>
        <p:spPr>
          <a:xfrm>
            <a:off x="7028736" y="3818870"/>
            <a:ext cx="504056" cy="504056"/>
          </a:xfrm>
          <a:prstGeom prst="rect">
            <a:avLst/>
          </a:prstGeom>
          <a:solidFill>
            <a:schemeClr val="accent6">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sz="3200" dirty="0" smtClean="0">
                <a:solidFill>
                  <a:schemeClr val="tx2">
                    <a:lumMod val="60000"/>
                    <a:lumOff val="40000"/>
                  </a:schemeClr>
                </a:solidFill>
                <a:effectLst>
                  <a:outerShdw blurRad="38100" dist="38100" dir="2700000" algn="tl">
                    <a:srgbClr val="000000">
                      <a:alpha val="43137"/>
                    </a:srgbClr>
                  </a:outerShdw>
                </a:effectLst>
              </a:rPr>
              <a:t>U</a:t>
            </a:r>
            <a:endParaRPr lang="cs-CZ" sz="3200" dirty="0">
              <a:solidFill>
                <a:schemeClr val="tx2">
                  <a:lumMod val="60000"/>
                  <a:lumOff val="40000"/>
                </a:schemeClr>
              </a:solidFill>
              <a:effectLst>
                <a:outerShdw blurRad="38100" dist="38100" dir="2700000" algn="tl">
                  <a:srgbClr val="000000">
                    <a:alpha val="43137"/>
                  </a:srgbClr>
                </a:outerShdw>
              </a:effectLst>
            </a:endParaRPr>
          </a:p>
        </p:txBody>
      </p:sp>
      <p:sp>
        <p:nvSpPr>
          <p:cNvPr id="10" name="Obdélník 9"/>
          <p:cNvSpPr/>
          <p:nvPr/>
        </p:nvSpPr>
        <p:spPr>
          <a:xfrm>
            <a:off x="7532792" y="3818870"/>
            <a:ext cx="504056" cy="504056"/>
          </a:xfrm>
          <a:prstGeom prst="rect">
            <a:avLst/>
          </a:prstGeom>
          <a:solidFill>
            <a:schemeClr val="accent6">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sz="3200">
              <a:solidFill>
                <a:schemeClr val="tx2">
                  <a:lumMod val="60000"/>
                  <a:lumOff val="40000"/>
                </a:schemeClr>
              </a:solidFill>
              <a:effectLst>
                <a:outerShdw blurRad="38100" dist="38100" dir="2700000" algn="tl">
                  <a:srgbClr val="000000">
                    <a:alpha val="43137"/>
                  </a:srgbClr>
                </a:outerShdw>
              </a:effectLst>
            </a:endParaRPr>
          </a:p>
        </p:txBody>
      </p:sp>
      <p:sp>
        <p:nvSpPr>
          <p:cNvPr id="11" name="Obdélník 10"/>
          <p:cNvSpPr/>
          <p:nvPr/>
        </p:nvSpPr>
        <p:spPr>
          <a:xfrm>
            <a:off x="8036848" y="3818870"/>
            <a:ext cx="504056" cy="504056"/>
          </a:xfrm>
          <a:prstGeom prst="rect">
            <a:avLst/>
          </a:prstGeom>
          <a:solidFill>
            <a:schemeClr val="accent6">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sz="3200" dirty="0" smtClean="0">
                <a:solidFill>
                  <a:schemeClr val="tx2">
                    <a:lumMod val="60000"/>
                    <a:lumOff val="40000"/>
                  </a:schemeClr>
                </a:solidFill>
                <a:effectLst>
                  <a:outerShdw blurRad="38100" dist="38100" dir="2700000" algn="tl">
                    <a:srgbClr val="000000">
                      <a:alpha val="43137"/>
                    </a:srgbClr>
                  </a:outerShdw>
                </a:effectLst>
              </a:rPr>
              <a:t>A</a:t>
            </a:r>
            <a:endParaRPr lang="cs-CZ" sz="3200" dirty="0">
              <a:solidFill>
                <a:schemeClr val="tx2">
                  <a:lumMod val="60000"/>
                  <a:lumOff val="40000"/>
                </a:schemeClr>
              </a:solidFill>
              <a:effectLst>
                <a:outerShdw blurRad="38100" dist="38100" dir="2700000" algn="tl">
                  <a:srgbClr val="000000">
                    <a:alpha val="43137"/>
                  </a:srgbClr>
                </a:outerShdw>
              </a:effectLst>
            </a:endParaRPr>
          </a:p>
        </p:txBody>
      </p:sp>
      <p:sp>
        <p:nvSpPr>
          <p:cNvPr id="12" name="Obdélník 11"/>
          <p:cNvSpPr/>
          <p:nvPr/>
        </p:nvSpPr>
        <p:spPr>
          <a:xfrm>
            <a:off x="8540904" y="3818870"/>
            <a:ext cx="504056" cy="504056"/>
          </a:xfrm>
          <a:prstGeom prst="rect">
            <a:avLst/>
          </a:prstGeom>
          <a:solidFill>
            <a:schemeClr val="accent6">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sz="3200">
              <a:solidFill>
                <a:schemeClr val="tx2">
                  <a:lumMod val="60000"/>
                  <a:lumOff val="40000"/>
                </a:schemeClr>
              </a:solidFill>
              <a:effectLst>
                <a:outerShdw blurRad="38100" dist="38100" dir="2700000" algn="tl">
                  <a:srgbClr val="000000">
                    <a:alpha val="43137"/>
                  </a:srgbClr>
                </a:outerShdw>
              </a:effectLst>
            </a:endParaRPr>
          </a:p>
        </p:txBody>
      </p:sp>
      <p:sp>
        <p:nvSpPr>
          <p:cNvPr id="13" name="Obdélník 12"/>
          <p:cNvSpPr/>
          <p:nvPr/>
        </p:nvSpPr>
        <p:spPr>
          <a:xfrm>
            <a:off x="6533144" y="4308011"/>
            <a:ext cx="504056" cy="504056"/>
          </a:xfrm>
          <a:prstGeom prst="rect">
            <a:avLst/>
          </a:prstGeom>
          <a:solidFill>
            <a:schemeClr val="accent6">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sz="3200">
              <a:solidFill>
                <a:schemeClr val="tx2">
                  <a:lumMod val="60000"/>
                  <a:lumOff val="40000"/>
                </a:schemeClr>
              </a:solidFill>
              <a:effectLst>
                <a:outerShdw blurRad="38100" dist="38100" dir="2700000" algn="tl">
                  <a:srgbClr val="000000">
                    <a:alpha val="43137"/>
                  </a:srgbClr>
                </a:outerShdw>
              </a:effectLst>
            </a:endParaRPr>
          </a:p>
        </p:txBody>
      </p:sp>
      <p:sp>
        <p:nvSpPr>
          <p:cNvPr id="14" name="Obdélník 13"/>
          <p:cNvSpPr/>
          <p:nvPr/>
        </p:nvSpPr>
        <p:spPr>
          <a:xfrm>
            <a:off x="7028736" y="4308011"/>
            <a:ext cx="504056" cy="504056"/>
          </a:xfrm>
          <a:prstGeom prst="rect">
            <a:avLst/>
          </a:prstGeom>
          <a:solidFill>
            <a:schemeClr val="accent6">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sz="3200">
              <a:solidFill>
                <a:schemeClr val="tx2">
                  <a:lumMod val="60000"/>
                  <a:lumOff val="40000"/>
                </a:schemeClr>
              </a:solidFill>
              <a:effectLst>
                <a:outerShdw blurRad="38100" dist="38100" dir="2700000" algn="tl">
                  <a:srgbClr val="000000">
                    <a:alpha val="43137"/>
                  </a:srgbClr>
                </a:outerShdw>
              </a:effectLst>
            </a:endParaRPr>
          </a:p>
        </p:txBody>
      </p:sp>
      <p:sp>
        <p:nvSpPr>
          <p:cNvPr id="15" name="Obdélník 14"/>
          <p:cNvSpPr/>
          <p:nvPr/>
        </p:nvSpPr>
        <p:spPr>
          <a:xfrm>
            <a:off x="7532792" y="4308011"/>
            <a:ext cx="504056" cy="504056"/>
          </a:xfrm>
          <a:prstGeom prst="rect">
            <a:avLst/>
          </a:prstGeom>
          <a:solidFill>
            <a:schemeClr val="accent6">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sz="3200" dirty="0" smtClean="0">
                <a:solidFill>
                  <a:schemeClr val="tx2">
                    <a:lumMod val="60000"/>
                    <a:lumOff val="40000"/>
                  </a:schemeClr>
                </a:solidFill>
                <a:effectLst>
                  <a:outerShdw blurRad="38100" dist="38100" dir="2700000" algn="tl">
                    <a:srgbClr val="000000">
                      <a:alpha val="43137"/>
                    </a:srgbClr>
                  </a:outerShdw>
                </a:effectLst>
              </a:rPr>
              <a:t>O</a:t>
            </a:r>
            <a:endParaRPr lang="cs-CZ" sz="3200" dirty="0">
              <a:solidFill>
                <a:schemeClr val="tx2">
                  <a:lumMod val="60000"/>
                  <a:lumOff val="40000"/>
                </a:schemeClr>
              </a:solidFill>
              <a:effectLst>
                <a:outerShdw blurRad="38100" dist="38100" dir="2700000" algn="tl">
                  <a:srgbClr val="000000">
                    <a:alpha val="43137"/>
                  </a:srgbClr>
                </a:outerShdw>
              </a:effectLst>
            </a:endParaRPr>
          </a:p>
        </p:txBody>
      </p:sp>
      <p:sp>
        <p:nvSpPr>
          <p:cNvPr id="16" name="Obdélník 15"/>
          <p:cNvSpPr/>
          <p:nvPr/>
        </p:nvSpPr>
        <p:spPr>
          <a:xfrm>
            <a:off x="8036848" y="4308011"/>
            <a:ext cx="504056" cy="504056"/>
          </a:xfrm>
          <a:prstGeom prst="rect">
            <a:avLst/>
          </a:prstGeom>
          <a:solidFill>
            <a:schemeClr val="accent6">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sz="3200">
              <a:solidFill>
                <a:schemeClr val="tx2">
                  <a:lumMod val="60000"/>
                  <a:lumOff val="40000"/>
                </a:schemeClr>
              </a:solidFill>
              <a:effectLst>
                <a:outerShdw blurRad="38100" dist="38100" dir="2700000" algn="tl">
                  <a:srgbClr val="000000">
                    <a:alpha val="43137"/>
                  </a:srgbClr>
                </a:outerShdw>
              </a:effectLst>
            </a:endParaRPr>
          </a:p>
        </p:txBody>
      </p:sp>
      <p:sp>
        <p:nvSpPr>
          <p:cNvPr id="17" name="Obdélník 16"/>
          <p:cNvSpPr/>
          <p:nvPr/>
        </p:nvSpPr>
        <p:spPr>
          <a:xfrm>
            <a:off x="8540904" y="4308011"/>
            <a:ext cx="504056" cy="504056"/>
          </a:xfrm>
          <a:prstGeom prst="rect">
            <a:avLst/>
          </a:prstGeom>
          <a:solidFill>
            <a:schemeClr val="accent6">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sz="3200">
              <a:solidFill>
                <a:schemeClr val="tx2">
                  <a:lumMod val="60000"/>
                  <a:lumOff val="40000"/>
                </a:schemeClr>
              </a:solidFill>
              <a:effectLst>
                <a:outerShdw blurRad="38100" dist="38100" dir="2700000" algn="tl">
                  <a:srgbClr val="000000">
                    <a:alpha val="43137"/>
                  </a:srgbClr>
                </a:outerShdw>
              </a:effectLst>
            </a:endParaRPr>
          </a:p>
        </p:txBody>
      </p:sp>
      <p:sp>
        <p:nvSpPr>
          <p:cNvPr id="18" name="Obdélník 17"/>
          <p:cNvSpPr/>
          <p:nvPr/>
        </p:nvSpPr>
        <p:spPr>
          <a:xfrm>
            <a:off x="6533144" y="4812067"/>
            <a:ext cx="504056" cy="504056"/>
          </a:xfrm>
          <a:prstGeom prst="rect">
            <a:avLst/>
          </a:prstGeom>
          <a:solidFill>
            <a:schemeClr val="accent6">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sz="3200" dirty="0" smtClean="0">
                <a:solidFill>
                  <a:schemeClr val="tx2">
                    <a:lumMod val="60000"/>
                    <a:lumOff val="40000"/>
                  </a:schemeClr>
                </a:solidFill>
                <a:effectLst>
                  <a:outerShdw blurRad="38100" dist="38100" dir="2700000" algn="tl">
                    <a:srgbClr val="000000">
                      <a:alpha val="43137"/>
                    </a:srgbClr>
                  </a:outerShdw>
                </a:effectLst>
              </a:rPr>
              <a:t>T</a:t>
            </a:r>
            <a:endParaRPr lang="cs-CZ" sz="3200" dirty="0">
              <a:solidFill>
                <a:schemeClr val="tx2">
                  <a:lumMod val="60000"/>
                  <a:lumOff val="40000"/>
                </a:schemeClr>
              </a:solidFill>
              <a:effectLst>
                <a:outerShdw blurRad="38100" dist="38100" dir="2700000" algn="tl">
                  <a:srgbClr val="000000">
                    <a:alpha val="43137"/>
                  </a:srgbClr>
                </a:outerShdw>
              </a:effectLst>
            </a:endParaRPr>
          </a:p>
        </p:txBody>
      </p:sp>
      <p:sp>
        <p:nvSpPr>
          <p:cNvPr id="20" name="Obdélník 19"/>
          <p:cNvSpPr/>
          <p:nvPr/>
        </p:nvSpPr>
        <p:spPr>
          <a:xfrm>
            <a:off x="7532792" y="4812067"/>
            <a:ext cx="504056" cy="504056"/>
          </a:xfrm>
          <a:prstGeom prst="rect">
            <a:avLst/>
          </a:prstGeom>
          <a:solidFill>
            <a:schemeClr val="accent6">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sz="3200">
              <a:solidFill>
                <a:schemeClr val="tx2">
                  <a:lumMod val="60000"/>
                  <a:lumOff val="40000"/>
                </a:schemeClr>
              </a:solidFill>
              <a:effectLst>
                <a:outerShdw blurRad="38100" dist="38100" dir="2700000" algn="tl">
                  <a:srgbClr val="000000">
                    <a:alpha val="43137"/>
                  </a:srgbClr>
                </a:outerShdw>
              </a:effectLst>
            </a:endParaRPr>
          </a:p>
        </p:txBody>
      </p:sp>
      <p:sp>
        <p:nvSpPr>
          <p:cNvPr id="21" name="Obdélník 20"/>
          <p:cNvSpPr/>
          <p:nvPr/>
        </p:nvSpPr>
        <p:spPr>
          <a:xfrm>
            <a:off x="8036848" y="4812067"/>
            <a:ext cx="504056" cy="504056"/>
          </a:xfrm>
          <a:prstGeom prst="rect">
            <a:avLst/>
          </a:prstGeom>
          <a:solidFill>
            <a:schemeClr val="accent6">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sz="3200">
              <a:solidFill>
                <a:schemeClr val="tx2">
                  <a:lumMod val="60000"/>
                  <a:lumOff val="40000"/>
                </a:schemeClr>
              </a:solidFill>
              <a:effectLst>
                <a:outerShdw blurRad="38100" dist="38100" dir="2700000" algn="tl">
                  <a:srgbClr val="000000">
                    <a:alpha val="43137"/>
                  </a:srgbClr>
                </a:outerShdw>
              </a:effectLst>
            </a:endParaRPr>
          </a:p>
        </p:txBody>
      </p:sp>
      <p:sp>
        <p:nvSpPr>
          <p:cNvPr id="22" name="Obdélník 21"/>
          <p:cNvSpPr/>
          <p:nvPr/>
        </p:nvSpPr>
        <p:spPr>
          <a:xfrm>
            <a:off x="8540904" y="4812067"/>
            <a:ext cx="504056" cy="504056"/>
          </a:xfrm>
          <a:prstGeom prst="rect">
            <a:avLst/>
          </a:prstGeom>
          <a:solidFill>
            <a:schemeClr val="accent6">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sz="3200">
              <a:solidFill>
                <a:schemeClr val="tx2">
                  <a:lumMod val="60000"/>
                  <a:lumOff val="40000"/>
                </a:schemeClr>
              </a:solidFill>
              <a:effectLst>
                <a:outerShdw blurRad="38100" dist="38100" dir="2700000" algn="tl">
                  <a:srgbClr val="000000">
                    <a:alpha val="43137"/>
                  </a:srgbClr>
                </a:outerShdw>
              </a:effectLst>
            </a:endParaRPr>
          </a:p>
        </p:txBody>
      </p:sp>
      <p:sp>
        <p:nvSpPr>
          <p:cNvPr id="23" name="Obdélník 22"/>
          <p:cNvSpPr/>
          <p:nvPr/>
        </p:nvSpPr>
        <p:spPr>
          <a:xfrm>
            <a:off x="6524680" y="5316123"/>
            <a:ext cx="504056" cy="504056"/>
          </a:xfrm>
          <a:prstGeom prst="rect">
            <a:avLst/>
          </a:prstGeom>
          <a:solidFill>
            <a:schemeClr val="accent6">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sz="3200">
              <a:solidFill>
                <a:schemeClr val="tx2">
                  <a:lumMod val="60000"/>
                  <a:lumOff val="40000"/>
                </a:schemeClr>
              </a:solidFill>
              <a:effectLst>
                <a:outerShdw blurRad="38100" dist="38100" dir="2700000" algn="tl">
                  <a:srgbClr val="000000">
                    <a:alpha val="43137"/>
                  </a:srgbClr>
                </a:outerShdw>
              </a:effectLst>
            </a:endParaRPr>
          </a:p>
        </p:txBody>
      </p:sp>
      <p:sp>
        <p:nvSpPr>
          <p:cNvPr id="25" name="Obdélník 24"/>
          <p:cNvSpPr/>
          <p:nvPr/>
        </p:nvSpPr>
        <p:spPr>
          <a:xfrm>
            <a:off x="7524328" y="5316123"/>
            <a:ext cx="504056" cy="504056"/>
          </a:xfrm>
          <a:prstGeom prst="rect">
            <a:avLst/>
          </a:prstGeom>
          <a:solidFill>
            <a:schemeClr val="accent6">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sz="3200">
              <a:solidFill>
                <a:schemeClr val="tx2">
                  <a:lumMod val="60000"/>
                  <a:lumOff val="40000"/>
                </a:schemeClr>
              </a:solidFill>
              <a:effectLst>
                <a:outerShdw blurRad="38100" dist="38100" dir="2700000" algn="tl">
                  <a:srgbClr val="000000">
                    <a:alpha val="43137"/>
                  </a:srgbClr>
                </a:outerShdw>
              </a:effectLst>
            </a:endParaRPr>
          </a:p>
        </p:txBody>
      </p:sp>
      <p:sp>
        <p:nvSpPr>
          <p:cNvPr id="26" name="Obdélník 25"/>
          <p:cNvSpPr/>
          <p:nvPr/>
        </p:nvSpPr>
        <p:spPr>
          <a:xfrm>
            <a:off x="8028384" y="5316123"/>
            <a:ext cx="504056" cy="504056"/>
          </a:xfrm>
          <a:prstGeom prst="rect">
            <a:avLst/>
          </a:prstGeom>
          <a:solidFill>
            <a:schemeClr val="accent6">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sz="3200">
              <a:solidFill>
                <a:schemeClr val="tx2">
                  <a:lumMod val="60000"/>
                  <a:lumOff val="40000"/>
                </a:schemeClr>
              </a:solidFill>
              <a:effectLst>
                <a:outerShdw blurRad="38100" dist="38100" dir="2700000" algn="tl">
                  <a:srgbClr val="000000">
                    <a:alpha val="43137"/>
                  </a:srgbClr>
                </a:outerShdw>
              </a:effectLst>
            </a:endParaRPr>
          </a:p>
        </p:txBody>
      </p:sp>
      <p:sp>
        <p:nvSpPr>
          <p:cNvPr id="27" name="Obdélník 26"/>
          <p:cNvSpPr/>
          <p:nvPr/>
        </p:nvSpPr>
        <p:spPr>
          <a:xfrm>
            <a:off x="8532440" y="5316123"/>
            <a:ext cx="504056" cy="504056"/>
          </a:xfrm>
          <a:prstGeom prst="rect">
            <a:avLst/>
          </a:prstGeom>
          <a:solidFill>
            <a:schemeClr val="accent6">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sz="3200" dirty="0" smtClean="0">
                <a:solidFill>
                  <a:schemeClr val="tx2">
                    <a:lumMod val="60000"/>
                    <a:lumOff val="40000"/>
                  </a:schemeClr>
                </a:solidFill>
                <a:effectLst>
                  <a:outerShdw blurRad="38100" dist="38100" dir="2700000" algn="tl">
                    <a:srgbClr val="000000">
                      <a:alpha val="43137"/>
                    </a:srgbClr>
                  </a:outerShdw>
                </a:effectLst>
              </a:rPr>
              <a:t>L</a:t>
            </a:r>
            <a:endParaRPr lang="cs-CZ" sz="3200" dirty="0">
              <a:solidFill>
                <a:schemeClr val="tx2">
                  <a:lumMod val="60000"/>
                  <a:lumOff val="40000"/>
                </a:schemeClr>
              </a:solidFill>
              <a:effectLst>
                <a:outerShdw blurRad="38100" dist="38100" dir="2700000" algn="tl">
                  <a:srgbClr val="000000">
                    <a:alpha val="43137"/>
                  </a:srgbClr>
                </a:outerShdw>
              </a:effectLst>
            </a:endParaRPr>
          </a:p>
        </p:txBody>
      </p:sp>
      <p:sp>
        <p:nvSpPr>
          <p:cNvPr id="28" name="Obdélník 27"/>
          <p:cNvSpPr/>
          <p:nvPr/>
        </p:nvSpPr>
        <p:spPr>
          <a:xfrm>
            <a:off x="6524680" y="5805264"/>
            <a:ext cx="504056" cy="504056"/>
          </a:xfrm>
          <a:prstGeom prst="rect">
            <a:avLst/>
          </a:prstGeom>
          <a:solidFill>
            <a:schemeClr val="accent6">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sz="3200">
              <a:solidFill>
                <a:schemeClr val="tx2">
                  <a:lumMod val="60000"/>
                  <a:lumOff val="40000"/>
                </a:schemeClr>
              </a:solidFill>
              <a:effectLst>
                <a:outerShdw blurRad="38100" dist="38100" dir="2700000" algn="tl">
                  <a:srgbClr val="000000">
                    <a:alpha val="43137"/>
                  </a:srgbClr>
                </a:outerShdw>
              </a:effectLst>
            </a:endParaRPr>
          </a:p>
        </p:txBody>
      </p:sp>
      <p:sp>
        <p:nvSpPr>
          <p:cNvPr id="31" name="Obdélník 30"/>
          <p:cNvSpPr/>
          <p:nvPr/>
        </p:nvSpPr>
        <p:spPr>
          <a:xfrm>
            <a:off x="8028384" y="5805264"/>
            <a:ext cx="504056" cy="504056"/>
          </a:xfrm>
          <a:prstGeom prst="rect">
            <a:avLst/>
          </a:prstGeom>
          <a:solidFill>
            <a:schemeClr val="accent6">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sz="3200" dirty="0">
              <a:solidFill>
                <a:schemeClr val="tx2">
                  <a:lumMod val="60000"/>
                  <a:lumOff val="40000"/>
                </a:schemeClr>
              </a:solidFill>
              <a:effectLst>
                <a:outerShdw blurRad="38100" dist="38100" dir="2700000" algn="tl">
                  <a:srgbClr val="000000">
                    <a:alpha val="43137"/>
                  </a:srgbClr>
                </a:outerShdw>
              </a:effectLst>
            </a:endParaRPr>
          </a:p>
        </p:txBody>
      </p:sp>
      <p:sp>
        <p:nvSpPr>
          <p:cNvPr id="32" name="Obdélník 31"/>
          <p:cNvSpPr/>
          <p:nvPr/>
        </p:nvSpPr>
        <p:spPr>
          <a:xfrm>
            <a:off x="8532440" y="5805264"/>
            <a:ext cx="504056" cy="504056"/>
          </a:xfrm>
          <a:prstGeom prst="rect">
            <a:avLst/>
          </a:prstGeom>
          <a:solidFill>
            <a:schemeClr val="accent6">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sz="3200">
              <a:solidFill>
                <a:schemeClr val="tx2">
                  <a:lumMod val="60000"/>
                  <a:lumOff val="40000"/>
                </a:schemeClr>
              </a:solidFill>
              <a:effectLst>
                <a:outerShdw blurRad="38100" dist="38100" dir="2700000" algn="tl">
                  <a:srgbClr val="000000">
                    <a:alpha val="43137"/>
                  </a:srgbClr>
                </a:outerShdw>
              </a:effectLst>
            </a:endParaRPr>
          </a:p>
        </p:txBody>
      </p:sp>
      <p:sp>
        <p:nvSpPr>
          <p:cNvPr id="33" name="Obdélník 32"/>
          <p:cNvSpPr/>
          <p:nvPr/>
        </p:nvSpPr>
        <p:spPr>
          <a:xfrm>
            <a:off x="6524680" y="6309320"/>
            <a:ext cx="504056" cy="504056"/>
          </a:xfrm>
          <a:prstGeom prst="rect">
            <a:avLst/>
          </a:prstGeom>
          <a:solidFill>
            <a:schemeClr val="accent6">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solidFill>
                <a:schemeClr val="tx2">
                  <a:lumMod val="60000"/>
                  <a:lumOff val="40000"/>
                </a:schemeClr>
              </a:solidFill>
            </a:endParaRPr>
          </a:p>
        </p:txBody>
      </p:sp>
      <p:sp>
        <p:nvSpPr>
          <p:cNvPr id="41" name="Obdélník 40"/>
          <p:cNvSpPr/>
          <p:nvPr/>
        </p:nvSpPr>
        <p:spPr>
          <a:xfrm>
            <a:off x="8054644" y="2306702"/>
            <a:ext cx="504056" cy="504056"/>
          </a:xfrm>
          <a:prstGeom prst="rect">
            <a:avLst/>
          </a:prstGeom>
          <a:solidFill>
            <a:schemeClr val="accent6">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sz="3200" dirty="0" smtClean="0">
                <a:solidFill>
                  <a:schemeClr val="tx2">
                    <a:lumMod val="60000"/>
                    <a:lumOff val="40000"/>
                  </a:schemeClr>
                </a:solidFill>
                <a:effectLst>
                  <a:outerShdw blurRad="38100" dist="38100" dir="2700000" algn="tl">
                    <a:srgbClr val="000000">
                      <a:alpha val="43137"/>
                    </a:srgbClr>
                  </a:outerShdw>
                </a:effectLst>
              </a:rPr>
              <a:t>C</a:t>
            </a:r>
            <a:endParaRPr lang="cs-CZ" sz="3200" dirty="0">
              <a:solidFill>
                <a:schemeClr val="tx2">
                  <a:lumMod val="60000"/>
                  <a:lumOff val="40000"/>
                </a:schemeClr>
              </a:solidFill>
              <a:effectLst>
                <a:outerShdw blurRad="38100" dist="38100" dir="2700000" algn="tl">
                  <a:srgbClr val="000000">
                    <a:alpha val="43137"/>
                  </a:srgbClr>
                </a:outerShdw>
              </a:effectLst>
            </a:endParaRPr>
          </a:p>
        </p:txBody>
      </p:sp>
      <p:sp>
        <p:nvSpPr>
          <p:cNvPr id="42" name="Obdélník 41"/>
          <p:cNvSpPr/>
          <p:nvPr/>
        </p:nvSpPr>
        <p:spPr>
          <a:xfrm>
            <a:off x="8558700" y="2306702"/>
            <a:ext cx="504056" cy="504056"/>
          </a:xfrm>
          <a:prstGeom prst="rect">
            <a:avLst/>
          </a:prstGeom>
          <a:solidFill>
            <a:schemeClr val="accent6">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45" name="Obdélník 44"/>
          <p:cNvSpPr/>
          <p:nvPr/>
        </p:nvSpPr>
        <p:spPr>
          <a:xfrm>
            <a:off x="7550588" y="2810758"/>
            <a:ext cx="504056" cy="504056"/>
          </a:xfrm>
          <a:prstGeom prst="rect">
            <a:avLst/>
          </a:prstGeom>
          <a:solidFill>
            <a:schemeClr val="accent6">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46" name="Obdélník 45"/>
          <p:cNvSpPr/>
          <p:nvPr/>
        </p:nvSpPr>
        <p:spPr>
          <a:xfrm>
            <a:off x="8054644" y="2810758"/>
            <a:ext cx="504056" cy="504056"/>
          </a:xfrm>
          <a:prstGeom prst="rect">
            <a:avLst/>
          </a:prstGeom>
          <a:solidFill>
            <a:schemeClr val="accent6">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47" name="Obdélník 46"/>
          <p:cNvSpPr/>
          <p:nvPr/>
        </p:nvSpPr>
        <p:spPr>
          <a:xfrm>
            <a:off x="8558700" y="2810758"/>
            <a:ext cx="504056" cy="504056"/>
          </a:xfrm>
          <a:prstGeom prst="rect">
            <a:avLst/>
          </a:prstGeom>
          <a:solidFill>
            <a:schemeClr val="accent6">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49" name="TextovéPole 48"/>
          <p:cNvSpPr txBox="1"/>
          <p:nvPr/>
        </p:nvSpPr>
        <p:spPr>
          <a:xfrm>
            <a:off x="6634329" y="2947321"/>
            <a:ext cx="301686" cy="369332"/>
          </a:xfrm>
          <a:prstGeom prst="rect">
            <a:avLst/>
          </a:prstGeom>
          <a:noFill/>
        </p:spPr>
        <p:txBody>
          <a:bodyPr wrap="none" rtlCol="0">
            <a:spAutoFit/>
          </a:bodyPr>
          <a:lstStyle/>
          <a:p>
            <a:r>
              <a:rPr lang="cs-CZ" dirty="0" smtClean="0"/>
              <a:t>1</a:t>
            </a:r>
            <a:endParaRPr lang="cs-CZ" dirty="0"/>
          </a:p>
        </p:txBody>
      </p:sp>
      <p:sp>
        <p:nvSpPr>
          <p:cNvPr id="50" name="TextovéPole 49"/>
          <p:cNvSpPr txBox="1"/>
          <p:nvPr/>
        </p:nvSpPr>
        <p:spPr>
          <a:xfrm>
            <a:off x="7173592" y="2922579"/>
            <a:ext cx="301686" cy="369332"/>
          </a:xfrm>
          <a:prstGeom prst="rect">
            <a:avLst/>
          </a:prstGeom>
          <a:noFill/>
        </p:spPr>
        <p:txBody>
          <a:bodyPr wrap="none" rtlCol="0">
            <a:spAutoFit/>
          </a:bodyPr>
          <a:lstStyle/>
          <a:p>
            <a:r>
              <a:rPr lang="cs-CZ" dirty="0" smtClean="0"/>
              <a:t>2</a:t>
            </a:r>
            <a:endParaRPr lang="cs-CZ" dirty="0"/>
          </a:p>
        </p:txBody>
      </p:sp>
      <p:sp>
        <p:nvSpPr>
          <p:cNvPr id="51" name="TextovéPole 50"/>
          <p:cNvSpPr txBox="1"/>
          <p:nvPr/>
        </p:nvSpPr>
        <p:spPr>
          <a:xfrm>
            <a:off x="7625513" y="2441426"/>
            <a:ext cx="301686" cy="369332"/>
          </a:xfrm>
          <a:prstGeom prst="rect">
            <a:avLst/>
          </a:prstGeom>
          <a:noFill/>
        </p:spPr>
        <p:txBody>
          <a:bodyPr wrap="none" rtlCol="0">
            <a:spAutoFit/>
          </a:bodyPr>
          <a:lstStyle/>
          <a:p>
            <a:r>
              <a:rPr lang="cs-CZ" dirty="0" smtClean="0"/>
              <a:t>3</a:t>
            </a:r>
            <a:endParaRPr lang="cs-CZ" dirty="0"/>
          </a:p>
        </p:txBody>
      </p:sp>
      <p:sp>
        <p:nvSpPr>
          <p:cNvPr id="52" name="TextovéPole 51"/>
          <p:cNvSpPr txBox="1"/>
          <p:nvPr/>
        </p:nvSpPr>
        <p:spPr>
          <a:xfrm>
            <a:off x="8155829" y="1910849"/>
            <a:ext cx="301686" cy="369332"/>
          </a:xfrm>
          <a:prstGeom prst="rect">
            <a:avLst/>
          </a:prstGeom>
          <a:noFill/>
        </p:spPr>
        <p:txBody>
          <a:bodyPr wrap="none" rtlCol="0">
            <a:spAutoFit/>
          </a:bodyPr>
          <a:lstStyle/>
          <a:p>
            <a:r>
              <a:rPr lang="cs-CZ" dirty="0" smtClean="0">
                <a:solidFill>
                  <a:schemeClr val="bg1"/>
                </a:solidFill>
              </a:rPr>
              <a:t>4</a:t>
            </a:r>
            <a:endParaRPr lang="cs-CZ" dirty="0">
              <a:solidFill>
                <a:schemeClr val="bg1"/>
              </a:solidFill>
            </a:endParaRPr>
          </a:p>
        </p:txBody>
      </p:sp>
      <p:sp>
        <p:nvSpPr>
          <p:cNvPr id="53" name="TextovéPole 52"/>
          <p:cNvSpPr txBox="1"/>
          <p:nvPr/>
        </p:nvSpPr>
        <p:spPr>
          <a:xfrm>
            <a:off x="8633625" y="1937370"/>
            <a:ext cx="301686" cy="369332"/>
          </a:xfrm>
          <a:prstGeom prst="rect">
            <a:avLst/>
          </a:prstGeom>
          <a:noFill/>
        </p:spPr>
        <p:txBody>
          <a:bodyPr wrap="none" rtlCol="0">
            <a:spAutoFit/>
          </a:bodyPr>
          <a:lstStyle/>
          <a:p>
            <a:r>
              <a:rPr lang="cs-CZ" dirty="0" smtClean="0">
                <a:solidFill>
                  <a:schemeClr val="bg1"/>
                </a:solidFill>
              </a:rPr>
              <a:t>5</a:t>
            </a:r>
            <a:endParaRPr lang="cs-CZ" dirty="0">
              <a:solidFill>
                <a:schemeClr val="bg1"/>
              </a:solidFill>
            </a:endParaRPr>
          </a:p>
        </p:txBody>
      </p:sp>
      <p:pic>
        <p:nvPicPr>
          <p:cNvPr id="1026" name="Picture 2" descr="http://www.pedrostabacos.cz/fotocache/articles/Engraving.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564" y="-885398"/>
            <a:ext cx="3375105" cy="3010659"/>
          </a:xfrm>
          <a:prstGeom prst="rect">
            <a:avLst/>
          </a:prstGeom>
          <a:noFill/>
          <a:extLst>
            <a:ext uri="{909E8E84-426E-40DD-AFC4-6F175D3DCCD1}">
              <a14:hiddenFill xmlns:a14="http://schemas.microsoft.com/office/drawing/2010/main">
                <a:solidFill>
                  <a:srgbClr val="FFFFFF"/>
                </a:solidFill>
              </a14:hiddenFill>
            </a:ext>
          </a:extLst>
        </p:spPr>
      </p:pic>
      <p:sp>
        <p:nvSpPr>
          <p:cNvPr id="40" name="TextovéPole 39"/>
          <p:cNvSpPr txBox="1"/>
          <p:nvPr/>
        </p:nvSpPr>
        <p:spPr>
          <a:xfrm>
            <a:off x="179512" y="176399"/>
            <a:ext cx="301686" cy="369332"/>
          </a:xfrm>
          <a:prstGeom prst="rect">
            <a:avLst/>
          </a:prstGeom>
          <a:noFill/>
        </p:spPr>
        <p:txBody>
          <a:bodyPr wrap="none" rtlCol="0">
            <a:spAutoFit/>
          </a:bodyPr>
          <a:lstStyle/>
          <a:p>
            <a:r>
              <a:rPr lang="cs-CZ" dirty="0" smtClean="0">
                <a:solidFill>
                  <a:schemeClr val="bg1"/>
                </a:solidFill>
              </a:rPr>
              <a:t>1</a:t>
            </a:r>
            <a:endParaRPr lang="cs-CZ" dirty="0">
              <a:solidFill>
                <a:schemeClr val="bg1"/>
              </a:solidFill>
            </a:endParaRPr>
          </a:p>
        </p:txBody>
      </p:sp>
      <p:pic>
        <p:nvPicPr>
          <p:cNvPr id="1027"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30355" y="4574852"/>
            <a:ext cx="1744662" cy="19864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3" name="TextovéPole 42"/>
          <p:cNvSpPr txBox="1"/>
          <p:nvPr/>
        </p:nvSpPr>
        <p:spPr>
          <a:xfrm>
            <a:off x="362367" y="4627401"/>
            <a:ext cx="301686" cy="369332"/>
          </a:xfrm>
          <a:prstGeom prst="rect">
            <a:avLst/>
          </a:prstGeom>
          <a:noFill/>
        </p:spPr>
        <p:txBody>
          <a:bodyPr wrap="none" rtlCol="0">
            <a:spAutoFit/>
          </a:bodyPr>
          <a:lstStyle/>
          <a:p>
            <a:r>
              <a:rPr lang="cs-CZ" dirty="0" smtClean="0">
                <a:solidFill>
                  <a:schemeClr val="bg1"/>
                </a:solidFill>
              </a:rPr>
              <a:t>2</a:t>
            </a:r>
            <a:endParaRPr lang="cs-CZ" dirty="0">
              <a:solidFill>
                <a:schemeClr val="bg1"/>
              </a:solidFill>
            </a:endParaRPr>
          </a:p>
        </p:txBody>
      </p:sp>
      <p:pic>
        <p:nvPicPr>
          <p:cNvPr id="1029" name="Picture 5" descr="http://www.toulcuvdvur.cz/images/adopce/kohout_ceska_Artus.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784911" y="91683"/>
            <a:ext cx="1983593" cy="2216045"/>
          </a:xfrm>
          <a:prstGeom prst="rect">
            <a:avLst/>
          </a:prstGeom>
          <a:noFill/>
          <a:extLst>
            <a:ext uri="{909E8E84-426E-40DD-AFC4-6F175D3DCCD1}">
              <a14:hiddenFill xmlns:a14="http://schemas.microsoft.com/office/drawing/2010/main">
                <a:solidFill>
                  <a:srgbClr val="FFFFFF"/>
                </a:solidFill>
              </a14:hiddenFill>
            </a:ext>
          </a:extLst>
        </p:spPr>
      </p:pic>
      <p:sp>
        <p:nvSpPr>
          <p:cNvPr id="44" name="TextovéPole 43"/>
          <p:cNvSpPr txBox="1"/>
          <p:nvPr/>
        </p:nvSpPr>
        <p:spPr>
          <a:xfrm>
            <a:off x="7373485" y="91683"/>
            <a:ext cx="301686" cy="369332"/>
          </a:xfrm>
          <a:prstGeom prst="rect">
            <a:avLst/>
          </a:prstGeom>
          <a:noFill/>
        </p:spPr>
        <p:txBody>
          <a:bodyPr wrap="none" rtlCol="0">
            <a:spAutoFit/>
          </a:bodyPr>
          <a:lstStyle/>
          <a:p>
            <a:r>
              <a:rPr lang="cs-CZ" dirty="0" smtClean="0"/>
              <a:t>3</a:t>
            </a:r>
            <a:endParaRPr lang="cs-CZ" dirty="0"/>
          </a:p>
        </p:txBody>
      </p:sp>
      <p:pic>
        <p:nvPicPr>
          <p:cNvPr id="1031" name="Picture 7" descr="http://upload.wikimedia.org/wikipedia/commons/thumb/8/8d/Cigarette.jpg/220px-Cigarette.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13210" y="1534792"/>
            <a:ext cx="2595084" cy="2536106"/>
          </a:xfrm>
          <a:prstGeom prst="rect">
            <a:avLst/>
          </a:prstGeom>
          <a:noFill/>
          <a:extLst>
            <a:ext uri="{909E8E84-426E-40DD-AFC4-6F175D3DCCD1}">
              <a14:hiddenFill xmlns:a14="http://schemas.microsoft.com/office/drawing/2010/main">
                <a:solidFill>
                  <a:srgbClr val="FFFFFF"/>
                </a:solidFill>
              </a14:hiddenFill>
            </a:ext>
          </a:extLst>
        </p:spPr>
      </p:pic>
      <p:sp>
        <p:nvSpPr>
          <p:cNvPr id="48" name="TextovéPole 47"/>
          <p:cNvSpPr txBox="1"/>
          <p:nvPr/>
        </p:nvSpPr>
        <p:spPr>
          <a:xfrm>
            <a:off x="2699792" y="3634204"/>
            <a:ext cx="301686" cy="369332"/>
          </a:xfrm>
          <a:prstGeom prst="rect">
            <a:avLst/>
          </a:prstGeom>
          <a:noFill/>
        </p:spPr>
        <p:txBody>
          <a:bodyPr wrap="none" rtlCol="0">
            <a:spAutoFit/>
          </a:bodyPr>
          <a:lstStyle/>
          <a:p>
            <a:r>
              <a:rPr lang="cs-CZ" dirty="0" smtClean="0">
                <a:solidFill>
                  <a:schemeClr val="bg1"/>
                </a:solidFill>
              </a:rPr>
              <a:t>4</a:t>
            </a:r>
            <a:endParaRPr lang="cs-CZ" dirty="0">
              <a:solidFill>
                <a:schemeClr val="bg1"/>
              </a:solidFill>
            </a:endParaRPr>
          </a:p>
        </p:txBody>
      </p:sp>
      <p:pic>
        <p:nvPicPr>
          <p:cNvPr id="1033" name="Picture 9" descr="http://www.koupelny-mares.cz/upload/lyra.jp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3371541" y="3291911"/>
            <a:ext cx="2857500" cy="2657476"/>
          </a:xfrm>
          <a:prstGeom prst="rect">
            <a:avLst/>
          </a:prstGeom>
          <a:noFill/>
          <a:extLst>
            <a:ext uri="{909E8E84-426E-40DD-AFC4-6F175D3DCCD1}">
              <a14:hiddenFill xmlns:a14="http://schemas.microsoft.com/office/drawing/2010/main">
                <a:solidFill>
                  <a:srgbClr val="FFFFFF"/>
                </a:solidFill>
              </a14:hiddenFill>
            </a:ext>
          </a:extLst>
        </p:spPr>
      </p:pic>
      <p:sp>
        <p:nvSpPr>
          <p:cNvPr id="54" name="TextovéPole 53"/>
          <p:cNvSpPr txBox="1"/>
          <p:nvPr/>
        </p:nvSpPr>
        <p:spPr>
          <a:xfrm>
            <a:off x="5483225" y="5435932"/>
            <a:ext cx="301686" cy="369332"/>
          </a:xfrm>
          <a:prstGeom prst="rect">
            <a:avLst/>
          </a:prstGeom>
          <a:noFill/>
        </p:spPr>
        <p:txBody>
          <a:bodyPr wrap="none" rtlCol="0">
            <a:spAutoFit/>
          </a:bodyPr>
          <a:lstStyle/>
          <a:p>
            <a:r>
              <a:rPr lang="cs-CZ" dirty="0" smtClean="0">
                <a:solidFill>
                  <a:schemeClr val="bg1"/>
                </a:solidFill>
              </a:rPr>
              <a:t>5</a:t>
            </a:r>
            <a:endParaRPr lang="cs-CZ" dirty="0">
              <a:solidFill>
                <a:schemeClr val="bg1"/>
              </a:solidFill>
            </a:endParaRPr>
          </a:p>
        </p:txBody>
      </p:sp>
    </p:spTree>
    <p:extLst>
      <p:ext uri="{BB962C8B-B14F-4D97-AF65-F5344CB8AC3E}">
        <p14:creationId xmlns:p14="http://schemas.microsoft.com/office/powerpoint/2010/main" val="962576975"/>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heel(1)">
                                      <p:cBhvr>
                                        <p:cTn id="7" dur="2000"/>
                                        <p:tgtEl>
                                          <p:spTgt spid="3"/>
                                        </p:tgtEl>
                                      </p:cBhvr>
                                    </p:animEffect>
                                  </p:childTnLst>
                                </p:cTn>
                              </p:par>
                              <p:par>
                                <p:cTn id="8" presetID="21" presetClass="entr" presetSubtype="1"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wheel(1)">
                                      <p:cBhvr>
                                        <p:cTn id="10" dur="2000"/>
                                        <p:tgtEl>
                                          <p:spTgt spid="4"/>
                                        </p:tgtEl>
                                      </p:cBhvr>
                                    </p:animEffect>
                                  </p:childTnLst>
                                </p:cTn>
                              </p:par>
                              <p:par>
                                <p:cTn id="11" presetID="21" presetClass="entr" presetSubtype="1" fill="hold" grpId="0" nodeType="with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wheel(1)">
                                      <p:cBhvr>
                                        <p:cTn id="13" dur="2000"/>
                                        <p:tgtEl>
                                          <p:spTgt spid="5"/>
                                        </p:tgtEl>
                                      </p:cBhvr>
                                    </p:animEffect>
                                  </p:childTnLst>
                                </p:cTn>
                              </p:par>
                              <p:par>
                                <p:cTn id="14" presetID="21" presetClass="entr" presetSubtype="1" fill="hold" grpId="0" nodeType="withEffect">
                                  <p:stCondLst>
                                    <p:cond delay="0"/>
                                  </p:stCondLst>
                                  <p:childTnLst>
                                    <p:set>
                                      <p:cBhvr>
                                        <p:cTn id="15" dur="1" fill="hold">
                                          <p:stCondLst>
                                            <p:cond delay="0"/>
                                          </p:stCondLst>
                                        </p:cTn>
                                        <p:tgtEl>
                                          <p:spTgt spid="6"/>
                                        </p:tgtEl>
                                        <p:attrNameLst>
                                          <p:attrName>style.visibility</p:attrName>
                                        </p:attrNameLst>
                                      </p:cBhvr>
                                      <p:to>
                                        <p:strVal val="visible"/>
                                      </p:to>
                                    </p:set>
                                    <p:animEffect transition="in" filter="wheel(1)">
                                      <p:cBhvr>
                                        <p:cTn id="16" dur="2000"/>
                                        <p:tgtEl>
                                          <p:spTgt spid="6"/>
                                        </p:tgtEl>
                                      </p:cBhvr>
                                    </p:animEffect>
                                  </p:childTnLst>
                                </p:cTn>
                              </p:par>
                              <p:par>
                                <p:cTn id="17" presetID="21" presetClass="entr" presetSubtype="1" fill="hold" grpId="0" nodeType="withEffect">
                                  <p:stCondLst>
                                    <p:cond delay="0"/>
                                  </p:stCondLst>
                                  <p:childTnLst>
                                    <p:set>
                                      <p:cBhvr>
                                        <p:cTn id="18" dur="1" fill="hold">
                                          <p:stCondLst>
                                            <p:cond delay="0"/>
                                          </p:stCondLst>
                                        </p:cTn>
                                        <p:tgtEl>
                                          <p:spTgt spid="7"/>
                                        </p:tgtEl>
                                        <p:attrNameLst>
                                          <p:attrName>style.visibility</p:attrName>
                                        </p:attrNameLst>
                                      </p:cBhvr>
                                      <p:to>
                                        <p:strVal val="visible"/>
                                      </p:to>
                                    </p:set>
                                    <p:animEffect transition="in" filter="wheel(1)">
                                      <p:cBhvr>
                                        <p:cTn id="19" dur="2000"/>
                                        <p:tgtEl>
                                          <p:spTgt spid="7"/>
                                        </p:tgtEl>
                                      </p:cBhvr>
                                    </p:animEffect>
                                  </p:childTnLst>
                                </p:cTn>
                              </p:par>
                              <p:par>
                                <p:cTn id="20" presetID="21" presetClass="entr" presetSubtype="1" fill="hold" grpId="0" nodeType="with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wheel(1)">
                                      <p:cBhvr>
                                        <p:cTn id="22" dur="2000"/>
                                        <p:tgtEl>
                                          <p:spTgt spid="8"/>
                                        </p:tgtEl>
                                      </p:cBhvr>
                                    </p:animEffect>
                                  </p:childTnLst>
                                </p:cTn>
                              </p:par>
                              <p:par>
                                <p:cTn id="23" presetID="21" presetClass="entr" presetSubtype="1" fill="hold" grpId="0" nodeType="withEffect">
                                  <p:stCondLst>
                                    <p:cond delay="0"/>
                                  </p:stCondLst>
                                  <p:childTnLst>
                                    <p:set>
                                      <p:cBhvr>
                                        <p:cTn id="24" dur="1" fill="hold">
                                          <p:stCondLst>
                                            <p:cond delay="0"/>
                                          </p:stCondLst>
                                        </p:cTn>
                                        <p:tgtEl>
                                          <p:spTgt spid="9"/>
                                        </p:tgtEl>
                                        <p:attrNameLst>
                                          <p:attrName>style.visibility</p:attrName>
                                        </p:attrNameLst>
                                      </p:cBhvr>
                                      <p:to>
                                        <p:strVal val="visible"/>
                                      </p:to>
                                    </p:set>
                                    <p:animEffect transition="in" filter="wheel(1)">
                                      <p:cBhvr>
                                        <p:cTn id="25" dur="2000"/>
                                        <p:tgtEl>
                                          <p:spTgt spid="9"/>
                                        </p:tgtEl>
                                      </p:cBhvr>
                                    </p:animEffect>
                                  </p:childTnLst>
                                </p:cTn>
                              </p:par>
                              <p:par>
                                <p:cTn id="26" presetID="21" presetClass="entr" presetSubtype="1" fill="hold" grpId="0" nodeType="withEffect">
                                  <p:stCondLst>
                                    <p:cond delay="0"/>
                                  </p:stCondLst>
                                  <p:childTnLst>
                                    <p:set>
                                      <p:cBhvr>
                                        <p:cTn id="27" dur="1" fill="hold">
                                          <p:stCondLst>
                                            <p:cond delay="0"/>
                                          </p:stCondLst>
                                        </p:cTn>
                                        <p:tgtEl>
                                          <p:spTgt spid="10"/>
                                        </p:tgtEl>
                                        <p:attrNameLst>
                                          <p:attrName>style.visibility</p:attrName>
                                        </p:attrNameLst>
                                      </p:cBhvr>
                                      <p:to>
                                        <p:strVal val="visible"/>
                                      </p:to>
                                    </p:set>
                                    <p:animEffect transition="in" filter="wheel(1)">
                                      <p:cBhvr>
                                        <p:cTn id="28" dur="2000"/>
                                        <p:tgtEl>
                                          <p:spTgt spid="10"/>
                                        </p:tgtEl>
                                      </p:cBhvr>
                                    </p:animEffect>
                                  </p:childTnLst>
                                </p:cTn>
                              </p:par>
                              <p:par>
                                <p:cTn id="29" presetID="21" presetClass="entr" presetSubtype="1" fill="hold" grpId="0" nodeType="withEffect">
                                  <p:stCondLst>
                                    <p:cond delay="0"/>
                                  </p:stCondLst>
                                  <p:childTnLst>
                                    <p:set>
                                      <p:cBhvr>
                                        <p:cTn id="30" dur="1" fill="hold">
                                          <p:stCondLst>
                                            <p:cond delay="0"/>
                                          </p:stCondLst>
                                        </p:cTn>
                                        <p:tgtEl>
                                          <p:spTgt spid="11"/>
                                        </p:tgtEl>
                                        <p:attrNameLst>
                                          <p:attrName>style.visibility</p:attrName>
                                        </p:attrNameLst>
                                      </p:cBhvr>
                                      <p:to>
                                        <p:strVal val="visible"/>
                                      </p:to>
                                    </p:set>
                                    <p:animEffect transition="in" filter="wheel(1)">
                                      <p:cBhvr>
                                        <p:cTn id="31" dur="2000"/>
                                        <p:tgtEl>
                                          <p:spTgt spid="11"/>
                                        </p:tgtEl>
                                      </p:cBhvr>
                                    </p:animEffect>
                                  </p:childTnLst>
                                </p:cTn>
                              </p:par>
                              <p:par>
                                <p:cTn id="32" presetID="21" presetClass="entr" presetSubtype="1" fill="hold" grpId="0" nodeType="withEffect">
                                  <p:stCondLst>
                                    <p:cond delay="0"/>
                                  </p:stCondLst>
                                  <p:childTnLst>
                                    <p:set>
                                      <p:cBhvr>
                                        <p:cTn id="33" dur="1" fill="hold">
                                          <p:stCondLst>
                                            <p:cond delay="0"/>
                                          </p:stCondLst>
                                        </p:cTn>
                                        <p:tgtEl>
                                          <p:spTgt spid="12"/>
                                        </p:tgtEl>
                                        <p:attrNameLst>
                                          <p:attrName>style.visibility</p:attrName>
                                        </p:attrNameLst>
                                      </p:cBhvr>
                                      <p:to>
                                        <p:strVal val="visible"/>
                                      </p:to>
                                    </p:set>
                                    <p:animEffect transition="in" filter="wheel(1)">
                                      <p:cBhvr>
                                        <p:cTn id="34" dur="2000"/>
                                        <p:tgtEl>
                                          <p:spTgt spid="12"/>
                                        </p:tgtEl>
                                      </p:cBhvr>
                                    </p:animEffect>
                                  </p:childTnLst>
                                </p:cTn>
                              </p:par>
                              <p:par>
                                <p:cTn id="35" presetID="21" presetClass="entr" presetSubtype="1" fill="hold" grpId="0" nodeType="withEffect">
                                  <p:stCondLst>
                                    <p:cond delay="0"/>
                                  </p:stCondLst>
                                  <p:childTnLst>
                                    <p:set>
                                      <p:cBhvr>
                                        <p:cTn id="36" dur="1" fill="hold">
                                          <p:stCondLst>
                                            <p:cond delay="0"/>
                                          </p:stCondLst>
                                        </p:cTn>
                                        <p:tgtEl>
                                          <p:spTgt spid="13"/>
                                        </p:tgtEl>
                                        <p:attrNameLst>
                                          <p:attrName>style.visibility</p:attrName>
                                        </p:attrNameLst>
                                      </p:cBhvr>
                                      <p:to>
                                        <p:strVal val="visible"/>
                                      </p:to>
                                    </p:set>
                                    <p:animEffect transition="in" filter="wheel(1)">
                                      <p:cBhvr>
                                        <p:cTn id="37" dur="2000"/>
                                        <p:tgtEl>
                                          <p:spTgt spid="13"/>
                                        </p:tgtEl>
                                      </p:cBhvr>
                                    </p:animEffect>
                                  </p:childTnLst>
                                </p:cTn>
                              </p:par>
                              <p:par>
                                <p:cTn id="38" presetID="21" presetClass="entr" presetSubtype="1" fill="hold" grpId="0" nodeType="withEffect">
                                  <p:stCondLst>
                                    <p:cond delay="0"/>
                                  </p:stCondLst>
                                  <p:childTnLst>
                                    <p:set>
                                      <p:cBhvr>
                                        <p:cTn id="39" dur="1" fill="hold">
                                          <p:stCondLst>
                                            <p:cond delay="0"/>
                                          </p:stCondLst>
                                        </p:cTn>
                                        <p:tgtEl>
                                          <p:spTgt spid="14"/>
                                        </p:tgtEl>
                                        <p:attrNameLst>
                                          <p:attrName>style.visibility</p:attrName>
                                        </p:attrNameLst>
                                      </p:cBhvr>
                                      <p:to>
                                        <p:strVal val="visible"/>
                                      </p:to>
                                    </p:set>
                                    <p:animEffect transition="in" filter="wheel(1)">
                                      <p:cBhvr>
                                        <p:cTn id="40" dur="2000"/>
                                        <p:tgtEl>
                                          <p:spTgt spid="14"/>
                                        </p:tgtEl>
                                      </p:cBhvr>
                                    </p:animEffect>
                                  </p:childTnLst>
                                </p:cTn>
                              </p:par>
                              <p:par>
                                <p:cTn id="41" presetID="21" presetClass="entr" presetSubtype="1" fill="hold" grpId="0" nodeType="withEffect">
                                  <p:stCondLst>
                                    <p:cond delay="0"/>
                                  </p:stCondLst>
                                  <p:childTnLst>
                                    <p:set>
                                      <p:cBhvr>
                                        <p:cTn id="42" dur="1" fill="hold">
                                          <p:stCondLst>
                                            <p:cond delay="0"/>
                                          </p:stCondLst>
                                        </p:cTn>
                                        <p:tgtEl>
                                          <p:spTgt spid="15"/>
                                        </p:tgtEl>
                                        <p:attrNameLst>
                                          <p:attrName>style.visibility</p:attrName>
                                        </p:attrNameLst>
                                      </p:cBhvr>
                                      <p:to>
                                        <p:strVal val="visible"/>
                                      </p:to>
                                    </p:set>
                                    <p:animEffect transition="in" filter="wheel(1)">
                                      <p:cBhvr>
                                        <p:cTn id="43" dur="2000"/>
                                        <p:tgtEl>
                                          <p:spTgt spid="15"/>
                                        </p:tgtEl>
                                      </p:cBhvr>
                                    </p:animEffect>
                                  </p:childTnLst>
                                </p:cTn>
                              </p:par>
                              <p:par>
                                <p:cTn id="44" presetID="21" presetClass="entr" presetSubtype="1" fill="hold" grpId="0" nodeType="withEffect">
                                  <p:stCondLst>
                                    <p:cond delay="0"/>
                                  </p:stCondLst>
                                  <p:childTnLst>
                                    <p:set>
                                      <p:cBhvr>
                                        <p:cTn id="45" dur="1" fill="hold">
                                          <p:stCondLst>
                                            <p:cond delay="0"/>
                                          </p:stCondLst>
                                        </p:cTn>
                                        <p:tgtEl>
                                          <p:spTgt spid="16"/>
                                        </p:tgtEl>
                                        <p:attrNameLst>
                                          <p:attrName>style.visibility</p:attrName>
                                        </p:attrNameLst>
                                      </p:cBhvr>
                                      <p:to>
                                        <p:strVal val="visible"/>
                                      </p:to>
                                    </p:set>
                                    <p:animEffect transition="in" filter="wheel(1)">
                                      <p:cBhvr>
                                        <p:cTn id="46" dur="2000"/>
                                        <p:tgtEl>
                                          <p:spTgt spid="16"/>
                                        </p:tgtEl>
                                      </p:cBhvr>
                                    </p:animEffect>
                                  </p:childTnLst>
                                </p:cTn>
                              </p:par>
                              <p:par>
                                <p:cTn id="47" presetID="21" presetClass="entr" presetSubtype="1" fill="hold" grpId="0" nodeType="withEffect">
                                  <p:stCondLst>
                                    <p:cond delay="0"/>
                                  </p:stCondLst>
                                  <p:childTnLst>
                                    <p:set>
                                      <p:cBhvr>
                                        <p:cTn id="48" dur="1" fill="hold">
                                          <p:stCondLst>
                                            <p:cond delay="0"/>
                                          </p:stCondLst>
                                        </p:cTn>
                                        <p:tgtEl>
                                          <p:spTgt spid="17"/>
                                        </p:tgtEl>
                                        <p:attrNameLst>
                                          <p:attrName>style.visibility</p:attrName>
                                        </p:attrNameLst>
                                      </p:cBhvr>
                                      <p:to>
                                        <p:strVal val="visible"/>
                                      </p:to>
                                    </p:set>
                                    <p:animEffect transition="in" filter="wheel(1)">
                                      <p:cBhvr>
                                        <p:cTn id="49" dur="2000"/>
                                        <p:tgtEl>
                                          <p:spTgt spid="17"/>
                                        </p:tgtEl>
                                      </p:cBhvr>
                                    </p:animEffect>
                                  </p:childTnLst>
                                </p:cTn>
                              </p:par>
                              <p:par>
                                <p:cTn id="50" presetID="21" presetClass="entr" presetSubtype="1" fill="hold" grpId="0" nodeType="withEffect">
                                  <p:stCondLst>
                                    <p:cond delay="0"/>
                                  </p:stCondLst>
                                  <p:childTnLst>
                                    <p:set>
                                      <p:cBhvr>
                                        <p:cTn id="51" dur="1" fill="hold">
                                          <p:stCondLst>
                                            <p:cond delay="0"/>
                                          </p:stCondLst>
                                        </p:cTn>
                                        <p:tgtEl>
                                          <p:spTgt spid="18"/>
                                        </p:tgtEl>
                                        <p:attrNameLst>
                                          <p:attrName>style.visibility</p:attrName>
                                        </p:attrNameLst>
                                      </p:cBhvr>
                                      <p:to>
                                        <p:strVal val="visible"/>
                                      </p:to>
                                    </p:set>
                                    <p:animEffect transition="in" filter="wheel(1)">
                                      <p:cBhvr>
                                        <p:cTn id="52" dur="2000"/>
                                        <p:tgtEl>
                                          <p:spTgt spid="18"/>
                                        </p:tgtEl>
                                      </p:cBhvr>
                                    </p:animEffect>
                                  </p:childTnLst>
                                </p:cTn>
                              </p:par>
                              <p:par>
                                <p:cTn id="53" presetID="21" presetClass="entr" presetSubtype="1" fill="hold" grpId="0" nodeType="withEffect">
                                  <p:stCondLst>
                                    <p:cond delay="0"/>
                                  </p:stCondLst>
                                  <p:childTnLst>
                                    <p:set>
                                      <p:cBhvr>
                                        <p:cTn id="54" dur="1" fill="hold">
                                          <p:stCondLst>
                                            <p:cond delay="0"/>
                                          </p:stCondLst>
                                        </p:cTn>
                                        <p:tgtEl>
                                          <p:spTgt spid="20"/>
                                        </p:tgtEl>
                                        <p:attrNameLst>
                                          <p:attrName>style.visibility</p:attrName>
                                        </p:attrNameLst>
                                      </p:cBhvr>
                                      <p:to>
                                        <p:strVal val="visible"/>
                                      </p:to>
                                    </p:set>
                                    <p:animEffect transition="in" filter="wheel(1)">
                                      <p:cBhvr>
                                        <p:cTn id="55" dur="2000"/>
                                        <p:tgtEl>
                                          <p:spTgt spid="20"/>
                                        </p:tgtEl>
                                      </p:cBhvr>
                                    </p:animEffect>
                                  </p:childTnLst>
                                </p:cTn>
                              </p:par>
                              <p:par>
                                <p:cTn id="56" presetID="21" presetClass="entr" presetSubtype="1" fill="hold" grpId="0" nodeType="withEffect">
                                  <p:stCondLst>
                                    <p:cond delay="0"/>
                                  </p:stCondLst>
                                  <p:childTnLst>
                                    <p:set>
                                      <p:cBhvr>
                                        <p:cTn id="57" dur="1" fill="hold">
                                          <p:stCondLst>
                                            <p:cond delay="0"/>
                                          </p:stCondLst>
                                        </p:cTn>
                                        <p:tgtEl>
                                          <p:spTgt spid="21"/>
                                        </p:tgtEl>
                                        <p:attrNameLst>
                                          <p:attrName>style.visibility</p:attrName>
                                        </p:attrNameLst>
                                      </p:cBhvr>
                                      <p:to>
                                        <p:strVal val="visible"/>
                                      </p:to>
                                    </p:set>
                                    <p:animEffect transition="in" filter="wheel(1)">
                                      <p:cBhvr>
                                        <p:cTn id="58" dur="2000"/>
                                        <p:tgtEl>
                                          <p:spTgt spid="21"/>
                                        </p:tgtEl>
                                      </p:cBhvr>
                                    </p:animEffect>
                                  </p:childTnLst>
                                </p:cTn>
                              </p:par>
                              <p:par>
                                <p:cTn id="59" presetID="21" presetClass="entr" presetSubtype="1" fill="hold" grpId="0" nodeType="withEffect">
                                  <p:stCondLst>
                                    <p:cond delay="0"/>
                                  </p:stCondLst>
                                  <p:childTnLst>
                                    <p:set>
                                      <p:cBhvr>
                                        <p:cTn id="60" dur="1" fill="hold">
                                          <p:stCondLst>
                                            <p:cond delay="0"/>
                                          </p:stCondLst>
                                        </p:cTn>
                                        <p:tgtEl>
                                          <p:spTgt spid="22"/>
                                        </p:tgtEl>
                                        <p:attrNameLst>
                                          <p:attrName>style.visibility</p:attrName>
                                        </p:attrNameLst>
                                      </p:cBhvr>
                                      <p:to>
                                        <p:strVal val="visible"/>
                                      </p:to>
                                    </p:set>
                                    <p:animEffect transition="in" filter="wheel(1)">
                                      <p:cBhvr>
                                        <p:cTn id="61" dur="2000"/>
                                        <p:tgtEl>
                                          <p:spTgt spid="22"/>
                                        </p:tgtEl>
                                      </p:cBhvr>
                                    </p:animEffect>
                                  </p:childTnLst>
                                </p:cTn>
                              </p:par>
                              <p:par>
                                <p:cTn id="62" presetID="21" presetClass="entr" presetSubtype="1" fill="hold" grpId="0" nodeType="withEffect">
                                  <p:stCondLst>
                                    <p:cond delay="0"/>
                                  </p:stCondLst>
                                  <p:childTnLst>
                                    <p:set>
                                      <p:cBhvr>
                                        <p:cTn id="63" dur="1" fill="hold">
                                          <p:stCondLst>
                                            <p:cond delay="0"/>
                                          </p:stCondLst>
                                        </p:cTn>
                                        <p:tgtEl>
                                          <p:spTgt spid="23"/>
                                        </p:tgtEl>
                                        <p:attrNameLst>
                                          <p:attrName>style.visibility</p:attrName>
                                        </p:attrNameLst>
                                      </p:cBhvr>
                                      <p:to>
                                        <p:strVal val="visible"/>
                                      </p:to>
                                    </p:set>
                                    <p:animEffect transition="in" filter="wheel(1)">
                                      <p:cBhvr>
                                        <p:cTn id="64" dur="2000"/>
                                        <p:tgtEl>
                                          <p:spTgt spid="23"/>
                                        </p:tgtEl>
                                      </p:cBhvr>
                                    </p:animEffect>
                                  </p:childTnLst>
                                </p:cTn>
                              </p:par>
                              <p:par>
                                <p:cTn id="65" presetID="21" presetClass="entr" presetSubtype="1" fill="hold" grpId="0" nodeType="withEffect">
                                  <p:stCondLst>
                                    <p:cond delay="0"/>
                                  </p:stCondLst>
                                  <p:childTnLst>
                                    <p:set>
                                      <p:cBhvr>
                                        <p:cTn id="66" dur="1" fill="hold">
                                          <p:stCondLst>
                                            <p:cond delay="0"/>
                                          </p:stCondLst>
                                        </p:cTn>
                                        <p:tgtEl>
                                          <p:spTgt spid="25"/>
                                        </p:tgtEl>
                                        <p:attrNameLst>
                                          <p:attrName>style.visibility</p:attrName>
                                        </p:attrNameLst>
                                      </p:cBhvr>
                                      <p:to>
                                        <p:strVal val="visible"/>
                                      </p:to>
                                    </p:set>
                                    <p:animEffect transition="in" filter="wheel(1)">
                                      <p:cBhvr>
                                        <p:cTn id="67" dur="2000"/>
                                        <p:tgtEl>
                                          <p:spTgt spid="25"/>
                                        </p:tgtEl>
                                      </p:cBhvr>
                                    </p:animEffect>
                                  </p:childTnLst>
                                </p:cTn>
                              </p:par>
                              <p:par>
                                <p:cTn id="68" presetID="21" presetClass="entr" presetSubtype="1" fill="hold" grpId="0" nodeType="withEffect">
                                  <p:stCondLst>
                                    <p:cond delay="0"/>
                                  </p:stCondLst>
                                  <p:childTnLst>
                                    <p:set>
                                      <p:cBhvr>
                                        <p:cTn id="69" dur="1" fill="hold">
                                          <p:stCondLst>
                                            <p:cond delay="0"/>
                                          </p:stCondLst>
                                        </p:cTn>
                                        <p:tgtEl>
                                          <p:spTgt spid="26"/>
                                        </p:tgtEl>
                                        <p:attrNameLst>
                                          <p:attrName>style.visibility</p:attrName>
                                        </p:attrNameLst>
                                      </p:cBhvr>
                                      <p:to>
                                        <p:strVal val="visible"/>
                                      </p:to>
                                    </p:set>
                                    <p:animEffect transition="in" filter="wheel(1)">
                                      <p:cBhvr>
                                        <p:cTn id="70" dur="2000"/>
                                        <p:tgtEl>
                                          <p:spTgt spid="26"/>
                                        </p:tgtEl>
                                      </p:cBhvr>
                                    </p:animEffect>
                                  </p:childTnLst>
                                </p:cTn>
                              </p:par>
                              <p:par>
                                <p:cTn id="71" presetID="21" presetClass="entr" presetSubtype="1" fill="hold" grpId="0" nodeType="withEffect">
                                  <p:stCondLst>
                                    <p:cond delay="0"/>
                                  </p:stCondLst>
                                  <p:childTnLst>
                                    <p:set>
                                      <p:cBhvr>
                                        <p:cTn id="72" dur="1" fill="hold">
                                          <p:stCondLst>
                                            <p:cond delay="0"/>
                                          </p:stCondLst>
                                        </p:cTn>
                                        <p:tgtEl>
                                          <p:spTgt spid="27"/>
                                        </p:tgtEl>
                                        <p:attrNameLst>
                                          <p:attrName>style.visibility</p:attrName>
                                        </p:attrNameLst>
                                      </p:cBhvr>
                                      <p:to>
                                        <p:strVal val="visible"/>
                                      </p:to>
                                    </p:set>
                                    <p:animEffect transition="in" filter="wheel(1)">
                                      <p:cBhvr>
                                        <p:cTn id="73" dur="2000"/>
                                        <p:tgtEl>
                                          <p:spTgt spid="27"/>
                                        </p:tgtEl>
                                      </p:cBhvr>
                                    </p:animEffect>
                                  </p:childTnLst>
                                </p:cTn>
                              </p:par>
                              <p:par>
                                <p:cTn id="74" presetID="21" presetClass="entr" presetSubtype="1" fill="hold" grpId="0" nodeType="withEffect">
                                  <p:stCondLst>
                                    <p:cond delay="0"/>
                                  </p:stCondLst>
                                  <p:childTnLst>
                                    <p:set>
                                      <p:cBhvr>
                                        <p:cTn id="75" dur="1" fill="hold">
                                          <p:stCondLst>
                                            <p:cond delay="0"/>
                                          </p:stCondLst>
                                        </p:cTn>
                                        <p:tgtEl>
                                          <p:spTgt spid="28"/>
                                        </p:tgtEl>
                                        <p:attrNameLst>
                                          <p:attrName>style.visibility</p:attrName>
                                        </p:attrNameLst>
                                      </p:cBhvr>
                                      <p:to>
                                        <p:strVal val="visible"/>
                                      </p:to>
                                    </p:set>
                                    <p:animEffect transition="in" filter="wheel(1)">
                                      <p:cBhvr>
                                        <p:cTn id="76" dur="2000"/>
                                        <p:tgtEl>
                                          <p:spTgt spid="28"/>
                                        </p:tgtEl>
                                      </p:cBhvr>
                                    </p:animEffect>
                                  </p:childTnLst>
                                </p:cTn>
                              </p:par>
                              <p:par>
                                <p:cTn id="77" presetID="21" presetClass="entr" presetSubtype="1" fill="hold" grpId="0" nodeType="withEffect">
                                  <p:stCondLst>
                                    <p:cond delay="0"/>
                                  </p:stCondLst>
                                  <p:childTnLst>
                                    <p:set>
                                      <p:cBhvr>
                                        <p:cTn id="78" dur="1" fill="hold">
                                          <p:stCondLst>
                                            <p:cond delay="0"/>
                                          </p:stCondLst>
                                        </p:cTn>
                                        <p:tgtEl>
                                          <p:spTgt spid="31"/>
                                        </p:tgtEl>
                                        <p:attrNameLst>
                                          <p:attrName>style.visibility</p:attrName>
                                        </p:attrNameLst>
                                      </p:cBhvr>
                                      <p:to>
                                        <p:strVal val="visible"/>
                                      </p:to>
                                    </p:set>
                                    <p:animEffect transition="in" filter="wheel(1)">
                                      <p:cBhvr>
                                        <p:cTn id="79" dur="2000"/>
                                        <p:tgtEl>
                                          <p:spTgt spid="31"/>
                                        </p:tgtEl>
                                      </p:cBhvr>
                                    </p:animEffect>
                                  </p:childTnLst>
                                </p:cTn>
                              </p:par>
                              <p:par>
                                <p:cTn id="80" presetID="21" presetClass="entr" presetSubtype="1" fill="hold" grpId="0" nodeType="with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wheel(1)">
                                      <p:cBhvr>
                                        <p:cTn id="82" dur="2000"/>
                                        <p:tgtEl>
                                          <p:spTgt spid="32"/>
                                        </p:tgtEl>
                                      </p:cBhvr>
                                    </p:animEffect>
                                  </p:childTnLst>
                                </p:cTn>
                              </p:par>
                              <p:par>
                                <p:cTn id="83" presetID="21" presetClass="entr" presetSubtype="1" fill="hold" grpId="0" nodeType="withEffect">
                                  <p:stCondLst>
                                    <p:cond delay="0"/>
                                  </p:stCondLst>
                                  <p:childTnLst>
                                    <p:set>
                                      <p:cBhvr>
                                        <p:cTn id="84" dur="1" fill="hold">
                                          <p:stCondLst>
                                            <p:cond delay="0"/>
                                          </p:stCondLst>
                                        </p:cTn>
                                        <p:tgtEl>
                                          <p:spTgt spid="33"/>
                                        </p:tgtEl>
                                        <p:attrNameLst>
                                          <p:attrName>style.visibility</p:attrName>
                                        </p:attrNameLst>
                                      </p:cBhvr>
                                      <p:to>
                                        <p:strVal val="visible"/>
                                      </p:to>
                                    </p:set>
                                    <p:animEffect transition="in" filter="wheel(1)">
                                      <p:cBhvr>
                                        <p:cTn id="85" dur="2000"/>
                                        <p:tgtEl>
                                          <p:spTgt spid="33"/>
                                        </p:tgtEl>
                                      </p:cBhvr>
                                    </p:animEffect>
                                  </p:childTnLst>
                                </p:cTn>
                              </p:par>
                              <p:par>
                                <p:cTn id="86" presetID="21" presetClass="entr" presetSubtype="1" fill="hold" grpId="0" nodeType="withEffect">
                                  <p:stCondLst>
                                    <p:cond delay="0"/>
                                  </p:stCondLst>
                                  <p:childTnLst>
                                    <p:set>
                                      <p:cBhvr>
                                        <p:cTn id="87" dur="1" fill="hold">
                                          <p:stCondLst>
                                            <p:cond delay="0"/>
                                          </p:stCondLst>
                                        </p:cTn>
                                        <p:tgtEl>
                                          <p:spTgt spid="41"/>
                                        </p:tgtEl>
                                        <p:attrNameLst>
                                          <p:attrName>style.visibility</p:attrName>
                                        </p:attrNameLst>
                                      </p:cBhvr>
                                      <p:to>
                                        <p:strVal val="visible"/>
                                      </p:to>
                                    </p:set>
                                    <p:animEffect transition="in" filter="wheel(1)">
                                      <p:cBhvr>
                                        <p:cTn id="88" dur="2000"/>
                                        <p:tgtEl>
                                          <p:spTgt spid="41"/>
                                        </p:tgtEl>
                                      </p:cBhvr>
                                    </p:animEffect>
                                  </p:childTnLst>
                                </p:cTn>
                              </p:par>
                              <p:par>
                                <p:cTn id="89" presetID="21" presetClass="entr" presetSubtype="1" fill="hold" grpId="0" nodeType="withEffect">
                                  <p:stCondLst>
                                    <p:cond delay="0"/>
                                  </p:stCondLst>
                                  <p:childTnLst>
                                    <p:set>
                                      <p:cBhvr>
                                        <p:cTn id="90" dur="1" fill="hold">
                                          <p:stCondLst>
                                            <p:cond delay="0"/>
                                          </p:stCondLst>
                                        </p:cTn>
                                        <p:tgtEl>
                                          <p:spTgt spid="42"/>
                                        </p:tgtEl>
                                        <p:attrNameLst>
                                          <p:attrName>style.visibility</p:attrName>
                                        </p:attrNameLst>
                                      </p:cBhvr>
                                      <p:to>
                                        <p:strVal val="visible"/>
                                      </p:to>
                                    </p:set>
                                    <p:animEffect transition="in" filter="wheel(1)">
                                      <p:cBhvr>
                                        <p:cTn id="91" dur="2000"/>
                                        <p:tgtEl>
                                          <p:spTgt spid="42"/>
                                        </p:tgtEl>
                                      </p:cBhvr>
                                    </p:animEffect>
                                  </p:childTnLst>
                                </p:cTn>
                              </p:par>
                              <p:par>
                                <p:cTn id="92" presetID="21" presetClass="entr" presetSubtype="1" fill="hold" grpId="0" nodeType="withEffect">
                                  <p:stCondLst>
                                    <p:cond delay="0"/>
                                  </p:stCondLst>
                                  <p:childTnLst>
                                    <p:set>
                                      <p:cBhvr>
                                        <p:cTn id="93" dur="1" fill="hold">
                                          <p:stCondLst>
                                            <p:cond delay="0"/>
                                          </p:stCondLst>
                                        </p:cTn>
                                        <p:tgtEl>
                                          <p:spTgt spid="45"/>
                                        </p:tgtEl>
                                        <p:attrNameLst>
                                          <p:attrName>style.visibility</p:attrName>
                                        </p:attrNameLst>
                                      </p:cBhvr>
                                      <p:to>
                                        <p:strVal val="visible"/>
                                      </p:to>
                                    </p:set>
                                    <p:animEffect transition="in" filter="wheel(1)">
                                      <p:cBhvr>
                                        <p:cTn id="94" dur="2000"/>
                                        <p:tgtEl>
                                          <p:spTgt spid="45"/>
                                        </p:tgtEl>
                                      </p:cBhvr>
                                    </p:animEffect>
                                  </p:childTnLst>
                                </p:cTn>
                              </p:par>
                              <p:par>
                                <p:cTn id="95" presetID="21" presetClass="entr" presetSubtype="1" fill="hold" grpId="0" nodeType="withEffect">
                                  <p:stCondLst>
                                    <p:cond delay="0"/>
                                  </p:stCondLst>
                                  <p:childTnLst>
                                    <p:set>
                                      <p:cBhvr>
                                        <p:cTn id="96" dur="1" fill="hold">
                                          <p:stCondLst>
                                            <p:cond delay="0"/>
                                          </p:stCondLst>
                                        </p:cTn>
                                        <p:tgtEl>
                                          <p:spTgt spid="46"/>
                                        </p:tgtEl>
                                        <p:attrNameLst>
                                          <p:attrName>style.visibility</p:attrName>
                                        </p:attrNameLst>
                                      </p:cBhvr>
                                      <p:to>
                                        <p:strVal val="visible"/>
                                      </p:to>
                                    </p:set>
                                    <p:animEffect transition="in" filter="wheel(1)">
                                      <p:cBhvr>
                                        <p:cTn id="97" dur="2000"/>
                                        <p:tgtEl>
                                          <p:spTgt spid="46"/>
                                        </p:tgtEl>
                                      </p:cBhvr>
                                    </p:animEffect>
                                  </p:childTnLst>
                                </p:cTn>
                              </p:par>
                              <p:par>
                                <p:cTn id="98" presetID="21" presetClass="entr" presetSubtype="1" fill="hold" grpId="0" nodeType="withEffect">
                                  <p:stCondLst>
                                    <p:cond delay="0"/>
                                  </p:stCondLst>
                                  <p:childTnLst>
                                    <p:set>
                                      <p:cBhvr>
                                        <p:cTn id="99" dur="1" fill="hold">
                                          <p:stCondLst>
                                            <p:cond delay="0"/>
                                          </p:stCondLst>
                                        </p:cTn>
                                        <p:tgtEl>
                                          <p:spTgt spid="47"/>
                                        </p:tgtEl>
                                        <p:attrNameLst>
                                          <p:attrName>style.visibility</p:attrName>
                                        </p:attrNameLst>
                                      </p:cBhvr>
                                      <p:to>
                                        <p:strVal val="visible"/>
                                      </p:to>
                                    </p:set>
                                    <p:animEffect transition="in" filter="wheel(1)">
                                      <p:cBhvr>
                                        <p:cTn id="100" dur="2000"/>
                                        <p:tgtEl>
                                          <p:spTgt spid="47"/>
                                        </p:tgtEl>
                                      </p:cBhvr>
                                    </p:animEffect>
                                  </p:childTnLst>
                                </p:cTn>
                              </p:par>
                              <p:par>
                                <p:cTn id="101" presetID="21" presetClass="entr" presetSubtype="1" fill="hold" grpId="0" nodeType="withEffect">
                                  <p:stCondLst>
                                    <p:cond delay="0"/>
                                  </p:stCondLst>
                                  <p:childTnLst>
                                    <p:set>
                                      <p:cBhvr>
                                        <p:cTn id="102" dur="1" fill="hold">
                                          <p:stCondLst>
                                            <p:cond delay="0"/>
                                          </p:stCondLst>
                                        </p:cTn>
                                        <p:tgtEl>
                                          <p:spTgt spid="49"/>
                                        </p:tgtEl>
                                        <p:attrNameLst>
                                          <p:attrName>style.visibility</p:attrName>
                                        </p:attrNameLst>
                                      </p:cBhvr>
                                      <p:to>
                                        <p:strVal val="visible"/>
                                      </p:to>
                                    </p:set>
                                    <p:animEffect transition="in" filter="wheel(1)">
                                      <p:cBhvr>
                                        <p:cTn id="103" dur="2000"/>
                                        <p:tgtEl>
                                          <p:spTgt spid="49"/>
                                        </p:tgtEl>
                                      </p:cBhvr>
                                    </p:animEffect>
                                  </p:childTnLst>
                                </p:cTn>
                              </p:par>
                              <p:par>
                                <p:cTn id="104" presetID="21" presetClass="entr" presetSubtype="1" fill="hold" grpId="0" nodeType="withEffect">
                                  <p:stCondLst>
                                    <p:cond delay="0"/>
                                  </p:stCondLst>
                                  <p:childTnLst>
                                    <p:set>
                                      <p:cBhvr>
                                        <p:cTn id="105" dur="1" fill="hold">
                                          <p:stCondLst>
                                            <p:cond delay="0"/>
                                          </p:stCondLst>
                                        </p:cTn>
                                        <p:tgtEl>
                                          <p:spTgt spid="50"/>
                                        </p:tgtEl>
                                        <p:attrNameLst>
                                          <p:attrName>style.visibility</p:attrName>
                                        </p:attrNameLst>
                                      </p:cBhvr>
                                      <p:to>
                                        <p:strVal val="visible"/>
                                      </p:to>
                                    </p:set>
                                    <p:animEffect transition="in" filter="wheel(1)">
                                      <p:cBhvr>
                                        <p:cTn id="106" dur="2000"/>
                                        <p:tgtEl>
                                          <p:spTgt spid="50"/>
                                        </p:tgtEl>
                                      </p:cBhvr>
                                    </p:animEffect>
                                  </p:childTnLst>
                                </p:cTn>
                              </p:par>
                              <p:par>
                                <p:cTn id="107" presetID="21" presetClass="entr" presetSubtype="1" fill="hold" grpId="0" nodeType="withEffect">
                                  <p:stCondLst>
                                    <p:cond delay="0"/>
                                  </p:stCondLst>
                                  <p:childTnLst>
                                    <p:set>
                                      <p:cBhvr>
                                        <p:cTn id="108" dur="1" fill="hold">
                                          <p:stCondLst>
                                            <p:cond delay="0"/>
                                          </p:stCondLst>
                                        </p:cTn>
                                        <p:tgtEl>
                                          <p:spTgt spid="51"/>
                                        </p:tgtEl>
                                        <p:attrNameLst>
                                          <p:attrName>style.visibility</p:attrName>
                                        </p:attrNameLst>
                                      </p:cBhvr>
                                      <p:to>
                                        <p:strVal val="visible"/>
                                      </p:to>
                                    </p:set>
                                    <p:animEffect transition="in" filter="wheel(1)">
                                      <p:cBhvr>
                                        <p:cTn id="109" dur="2000"/>
                                        <p:tgtEl>
                                          <p:spTgt spid="51"/>
                                        </p:tgtEl>
                                      </p:cBhvr>
                                    </p:animEffect>
                                  </p:childTnLst>
                                </p:cTn>
                              </p:par>
                              <p:par>
                                <p:cTn id="110" presetID="21" presetClass="entr" presetSubtype="1" fill="hold" grpId="0" nodeType="withEffect">
                                  <p:stCondLst>
                                    <p:cond delay="0"/>
                                  </p:stCondLst>
                                  <p:childTnLst>
                                    <p:set>
                                      <p:cBhvr>
                                        <p:cTn id="111" dur="1" fill="hold">
                                          <p:stCondLst>
                                            <p:cond delay="0"/>
                                          </p:stCondLst>
                                        </p:cTn>
                                        <p:tgtEl>
                                          <p:spTgt spid="52"/>
                                        </p:tgtEl>
                                        <p:attrNameLst>
                                          <p:attrName>style.visibility</p:attrName>
                                        </p:attrNameLst>
                                      </p:cBhvr>
                                      <p:to>
                                        <p:strVal val="visible"/>
                                      </p:to>
                                    </p:set>
                                    <p:animEffect transition="in" filter="wheel(1)">
                                      <p:cBhvr>
                                        <p:cTn id="112" dur="2000"/>
                                        <p:tgtEl>
                                          <p:spTgt spid="52"/>
                                        </p:tgtEl>
                                      </p:cBhvr>
                                    </p:animEffect>
                                  </p:childTnLst>
                                </p:cTn>
                              </p:par>
                              <p:par>
                                <p:cTn id="113" presetID="21" presetClass="entr" presetSubtype="1" fill="hold" grpId="0" nodeType="withEffect">
                                  <p:stCondLst>
                                    <p:cond delay="0"/>
                                  </p:stCondLst>
                                  <p:childTnLst>
                                    <p:set>
                                      <p:cBhvr>
                                        <p:cTn id="114" dur="1" fill="hold">
                                          <p:stCondLst>
                                            <p:cond delay="0"/>
                                          </p:stCondLst>
                                        </p:cTn>
                                        <p:tgtEl>
                                          <p:spTgt spid="53"/>
                                        </p:tgtEl>
                                        <p:attrNameLst>
                                          <p:attrName>style.visibility</p:attrName>
                                        </p:attrNameLst>
                                      </p:cBhvr>
                                      <p:to>
                                        <p:strVal val="visible"/>
                                      </p:to>
                                    </p:set>
                                    <p:animEffect transition="in" filter="wheel(1)">
                                      <p:cBhvr>
                                        <p:cTn id="115" dur="2000"/>
                                        <p:tgtEl>
                                          <p:spTgt spid="53"/>
                                        </p:tgtEl>
                                      </p:cBhvr>
                                    </p:animEffect>
                                  </p:childTnLst>
                                </p:cTn>
                              </p:par>
                            </p:childTnLst>
                          </p:cTn>
                        </p:par>
                      </p:childTnLst>
                    </p:cTn>
                  </p:par>
                  <p:par>
                    <p:cTn id="116" fill="hold">
                      <p:stCondLst>
                        <p:cond delay="indefinite"/>
                      </p:stCondLst>
                      <p:childTnLst>
                        <p:par>
                          <p:cTn id="117" fill="hold">
                            <p:stCondLst>
                              <p:cond delay="0"/>
                            </p:stCondLst>
                            <p:childTnLst>
                              <p:par>
                                <p:cTn id="118" presetID="2" presetClass="entr" presetSubtype="4" fill="hold" nodeType="clickEffect">
                                  <p:stCondLst>
                                    <p:cond delay="0"/>
                                  </p:stCondLst>
                                  <p:childTnLst>
                                    <p:set>
                                      <p:cBhvr>
                                        <p:cTn id="119" dur="1" fill="hold">
                                          <p:stCondLst>
                                            <p:cond delay="0"/>
                                          </p:stCondLst>
                                        </p:cTn>
                                        <p:tgtEl>
                                          <p:spTgt spid="1033"/>
                                        </p:tgtEl>
                                        <p:attrNameLst>
                                          <p:attrName>style.visibility</p:attrName>
                                        </p:attrNameLst>
                                      </p:cBhvr>
                                      <p:to>
                                        <p:strVal val="visible"/>
                                      </p:to>
                                    </p:set>
                                    <p:anim calcmode="lin" valueType="num">
                                      <p:cBhvr additive="base">
                                        <p:cTn id="120" dur="500" fill="hold"/>
                                        <p:tgtEl>
                                          <p:spTgt spid="1033"/>
                                        </p:tgtEl>
                                        <p:attrNameLst>
                                          <p:attrName>ppt_x</p:attrName>
                                        </p:attrNameLst>
                                      </p:cBhvr>
                                      <p:tavLst>
                                        <p:tav tm="0">
                                          <p:val>
                                            <p:strVal val="#ppt_x"/>
                                          </p:val>
                                        </p:tav>
                                        <p:tav tm="100000">
                                          <p:val>
                                            <p:strVal val="#ppt_x"/>
                                          </p:val>
                                        </p:tav>
                                      </p:tavLst>
                                    </p:anim>
                                    <p:anim calcmode="lin" valueType="num">
                                      <p:cBhvr additive="base">
                                        <p:cTn id="121" dur="500" fill="hold"/>
                                        <p:tgtEl>
                                          <p:spTgt spid="1033"/>
                                        </p:tgtEl>
                                        <p:attrNameLst>
                                          <p:attrName>ppt_y</p:attrName>
                                        </p:attrNameLst>
                                      </p:cBhvr>
                                      <p:tavLst>
                                        <p:tav tm="0">
                                          <p:val>
                                            <p:strVal val="1+#ppt_h/2"/>
                                          </p:val>
                                        </p:tav>
                                        <p:tav tm="100000">
                                          <p:val>
                                            <p:strVal val="#ppt_y"/>
                                          </p:val>
                                        </p:tav>
                                      </p:tavLst>
                                    </p:anim>
                                  </p:childTnLst>
                                </p:cTn>
                              </p:par>
                              <p:par>
                                <p:cTn id="122" presetID="2" presetClass="entr" presetSubtype="4" fill="hold" grpId="0" nodeType="withEffect">
                                  <p:stCondLst>
                                    <p:cond delay="0"/>
                                  </p:stCondLst>
                                  <p:childTnLst>
                                    <p:set>
                                      <p:cBhvr>
                                        <p:cTn id="123" dur="1" fill="hold">
                                          <p:stCondLst>
                                            <p:cond delay="0"/>
                                          </p:stCondLst>
                                        </p:cTn>
                                        <p:tgtEl>
                                          <p:spTgt spid="54"/>
                                        </p:tgtEl>
                                        <p:attrNameLst>
                                          <p:attrName>style.visibility</p:attrName>
                                        </p:attrNameLst>
                                      </p:cBhvr>
                                      <p:to>
                                        <p:strVal val="visible"/>
                                      </p:to>
                                    </p:set>
                                    <p:anim calcmode="lin" valueType="num">
                                      <p:cBhvr additive="base">
                                        <p:cTn id="124" dur="500" fill="hold"/>
                                        <p:tgtEl>
                                          <p:spTgt spid="54"/>
                                        </p:tgtEl>
                                        <p:attrNameLst>
                                          <p:attrName>ppt_x</p:attrName>
                                        </p:attrNameLst>
                                      </p:cBhvr>
                                      <p:tavLst>
                                        <p:tav tm="0">
                                          <p:val>
                                            <p:strVal val="#ppt_x"/>
                                          </p:val>
                                        </p:tav>
                                        <p:tav tm="100000">
                                          <p:val>
                                            <p:strVal val="#ppt_x"/>
                                          </p:val>
                                        </p:tav>
                                      </p:tavLst>
                                    </p:anim>
                                    <p:anim calcmode="lin" valueType="num">
                                      <p:cBhvr additive="base">
                                        <p:cTn id="125" dur="500" fill="hold"/>
                                        <p:tgtEl>
                                          <p:spTgt spid="54"/>
                                        </p:tgtEl>
                                        <p:attrNameLst>
                                          <p:attrName>ppt_y</p:attrName>
                                        </p:attrNameLst>
                                      </p:cBhvr>
                                      <p:tavLst>
                                        <p:tav tm="0">
                                          <p:val>
                                            <p:strVal val="1+#ppt_h/2"/>
                                          </p:val>
                                        </p:tav>
                                        <p:tav tm="100000">
                                          <p:val>
                                            <p:strVal val="#ppt_y"/>
                                          </p:val>
                                        </p:tav>
                                      </p:tavLst>
                                    </p:anim>
                                  </p:childTnLst>
                                </p:cTn>
                              </p:par>
                              <p:par>
                                <p:cTn id="126" presetID="2" presetClass="entr" presetSubtype="4" fill="hold" nodeType="withEffect">
                                  <p:stCondLst>
                                    <p:cond delay="0"/>
                                  </p:stCondLst>
                                  <p:childTnLst>
                                    <p:set>
                                      <p:cBhvr>
                                        <p:cTn id="127" dur="1" fill="hold">
                                          <p:stCondLst>
                                            <p:cond delay="0"/>
                                          </p:stCondLst>
                                        </p:cTn>
                                        <p:tgtEl>
                                          <p:spTgt spid="1027"/>
                                        </p:tgtEl>
                                        <p:attrNameLst>
                                          <p:attrName>style.visibility</p:attrName>
                                        </p:attrNameLst>
                                      </p:cBhvr>
                                      <p:to>
                                        <p:strVal val="visible"/>
                                      </p:to>
                                    </p:set>
                                    <p:anim calcmode="lin" valueType="num">
                                      <p:cBhvr additive="base">
                                        <p:cTn id="128" dur="500" fill="hold"/>
                                        <p:tgtEl>
                                          <p:spTgt spid="1027"/>
                                        </p:tgtEl>
                                        <p:attrNameLst>
                                          <p:attrName>ppt_x</p:attrName>
                                        </p:attrNameLst>
                                      </p:cBhvr>
                                      <p:tavLst>
                                        <p:tav tm="0">
                                          <p:val>
                                            <p:strVal val="#ppt_x"/>
                                          </p:val>
                                        </p:tav>
                                        <p:tav tm="100000">
                                          <p:val>
                                            <p:strVal val="#ppt_x"/>
                                          </p:val>
                                        </p:tav>
                                      </p:tavLst>
                                    </p:anim>
                                    <p:anim calcmode="lin" valueType="num">
                                      <p:cBhvr additive="base">
                                        <p:cTn id="129" dur="500" fill="hold"/>
                                        <p:tgtEl>
                                          <p:spTgt spid="1027"/>
                                        </p:tgtEl>
                                        <p:attrNameLst>
                                          <p:attrName>ppt_y</p:attrName>
                                        </p:attrNameLst>
                                      </p:cBhvr>
                                      <p:tavLst>
                                        <p:tav tm="0">
                                          <p:val>
                                            <p:strVal val="1+#ppt_h/2"/>
                                          </p:val>
                                        </p:tav>
                                        <p:tav tm="100000">
                                          <p:val>
                                            <p:strVal val="#ppt_y"/>
                                          </p:val>
                                        </p:tav>
                                      </p:tavLst>
                                    </p:anim>
                                  </p:childTnLst>
                                </p:cTn>
                              </p:par>
                              <p:par>
                                <p:cTn id="130" presetID="2" presetClass="entr" presetSubtype="4" fill="hold" grpId="0" nodeType="withEffect">
                                  <p:stCondLst>
                                    <p:cond delay="0"/>
                                  </p:stCondLst>
                                  <p:childTnLst>
                                    <p:set>
                                      <p:cBhvr>
                                        <p:cTn id="131" dur="1" fill="hold">
                                          <p:stCondLst>
                                            <p:cond delay="0"/>
                                          </p:stCondLst>
                                        </p:cTn>
                                        <p:tgtEl>
                                          <p:spTgt spid="43"/>
                                        </p:tgtEl>
                                        <p:attrNameLst>
                                          <p:attrName>style.visibility</p:attrName>
                                        </p:attrNameLst>
                                      </p:cBhvr>
                                      <p:to>
                                        <p:strVal val="visible"/>
                                      </p:to>
                                    </p:set>
                                    <p:anim calcmode="lin" valueType="num">
                                      <p:cBhvr additive="base">
                                        <p:cTn id="132" dur="500" fill="hold"/>
                                        <p:tgtEl>
                                          <p:spTgt spid="43"/>
                                        </p:tgtEl>
                                        <p:attrNameLst>
                                          <p:attrName>ppt_x</p:attrName>
                                        </p:attrNameLst>
                                      </p:cBhvr>
                                      <p:tavLst>
                                        <p:tav tm="0">
                                          <p:val>
                                            <p:strVal val="#ppt_x"/>
                                          </p:val>
                                        </p:tav>
                                        <p:tav tm="100000">
                                          <p:val>
                                            <p:strVal val="#ppt_x"/>
                                          </p:val>
                                        </p:tav>
                                      </p:tavLst>
                                    </p:anim>
                                    <p:anim calcmode="lin" valueType="num">
                                      <p:cBhvr additive="base">
                                        <p:cTn id="133" dur="500" fill="hold"/>
                                        <p:tgtEl>
                                          <p:spTgt spid="43"/>
                                        </p:tgtEl>
                                        <p:attrNameLst>
                                          <p:attrName>ppt_y</p:attrName>
                                        </p:attrNameLst>
                                      </p:cBhvr>
                                      <p:tavLst>
                                        <p:tav tm="0">
                                          <p:val>
                                            <p:strVal val="1+#ppt_h/2"/>
                                          </p:val>
                                        </p:tav>
                                        <p:tav tm="100000">
                                          <p:val>
                                            <p:strVal val="#ppt_y"/>
                                          </p:val>
                                        </p:tav>
                                      </p:tavLst>
                                    </p:anim>
                                  </p:childTnLst>
                                </p:cTn>
                              </p:par>
                              <p:par>
                                <p:cTn id="134" presetID="2" presetClass="entr" presetSubtype="4" fill="hold" nodeType="withEffect">
                                  <p:stCondLst>
                                    <p:cond delay="0"/>
                                  </p:stCondLst>
                                  <p:childTnLst>
                                    <p:set>
                                      <p:cBhvr>
                                        <p:cTn id="135" dur="1" fill="hold">
                                          <p:stCondLst>
                                            <p:cond delay="0"/>
                                          </p:stCondLst>
                                        </p:cTn>
                                        <p:tgtEl>
                                          <p:spTgt spid="1031"/>
                                        </p:tgtEl>
                                        <p:attrNameLst>
                                          <p:attrName>style.visibility</p:attrName>
                                        </p:attrNameLst>
                                      </p:cBhvr>
                                      <p:to>
                                        <p:strVal val="visible"/>
                                      </p:to>
                                    </p:set>
                                    <p:anim calcmode="lin" valueType="num">
                                      <p:cBhvr additive="base">
                                        <p:cTn id="136" dur="500" fill="hold"/>
                                        <p:tgtEl>
                                          <p:spTgt spid="1031"/>
                                        </p:tgtEl>
                                        <p:attrNameLst>
                                          <p:attrName>ppt_x</p:attrName>
                                        </p:attrNameLst>
                                      </p:cBhvr>
                                      <p:tavLst>
                                        <p:tav tm="0">
                                          <p:val>
                                            <p:strVal val="#ppt_x"/>
                                          </p:val>
                                        </p:tav>
                                        <p:tav tm="100000">
                                          <p:val>
                                            <p:strVal val="#ppt_x"/>
                                          </p:val>
                                        </p:tav>
                                      </p:tavLst>
                                    </p:anim>
                                    <p:anim calcmode="lin" valueType="num">
                                      <p:cBhvr additive="base">
                                        <p:cTn id="137" dur="500" fill="hold"/>
                                        <p:tgtEl>
                                          <p:spTgt spid="1031"/>
                                        </p:tgtEl>
                                        <p:attrNameLst>
                                          <p:attrName>ppt_y</p:attrName>
                                        </p:attrNameLst>
                                      </p:cBhvr>
                                      <p:tavLst>
                                        <p:tav tm="0">
                                          <p:val>
                                            <p:strVal val="1+#ppt_h/2"/>
                                          </p:val>
                                        </p:tav>
                                        <p:tav tm="100000">
                                          <p:val>
                                            <p:strVal val="#ppt_y"/>
                                          </p:val>
                                        </p:tav>
                                      </p:tavLst>
                                    </p:anim>
                                  </p:childTnLst>
                                </p:cTn>
                              </p:par>
                              <p:par>
                                <p:cTn id="138" presetID="2" presetClass="entr" presetSubtype="4" fill="hold" grpId="0" nodeType="withEffect">
                                  <p:stCondLst>
                                    <p:cond delay="0"/>
                                  </p:stCondLst>
                                  <p:childTnLst>
                                    <p:set>
                                      <p:cBhvr>
                                        <p:cTn id="139" dur="1" fill="hold">
                                          <p:stCondLst>
                                            <p:cond delay="0"/>
                                          </p:stCondLst>
                                        </p:cTn>
                                        <p:tgtEl>
                                          <p:spTgt spid="48"/>
                                        </p:tgtEl>
                                        <p:attrNameLst>
                                          <p:attrName>style.visibility</p:attrName>
                                        </p:attrNameLst>
                                      </p:cBhvr>
                                      <p:to>
                                        <p:strVal val="visible"/>
                                      </p:to>
                                    </p:set>
                                    <p:anim calcmode="lin" valueType="num">
                                      <p:cBhvr additive="base">
                                        <p:cTn id="140" dur="500" fill="hold"/>
                                        <p:tgtEl>
                                          <p:spTgt spid="48"/>
                                        </p:tgtEl>
                                        <p:attrNameLst>
                                          <p:attrName>ppt_x</p:attrName>
                                        </p:attrNameLst>
                                      </p:cBhvr>
                                      <p:tavLst>
                                        <p:tav tm="0">
                                          <p:val>
                                            <p:strVal val="#ppt_x"/>
                                          </p:val>
                                        </p:tav>
                                        <p:tav tm="100000">
                                          <p:val>
                                            <p:strVal val="#ppt_x"/>
                                          </p:val>
                                        </p:tav>
                                      </p:tavLst>
                                    </p:anim>
                                    <p:anim calcmode="lin" valueType="num">
                                      <p:cBhvr additive="base">
                                        <p:cTn id="141" dur="500" fill="hold"/>
                                        <p:tgtEl>
                                          <p:spTgt spid="48"/>
                                        </p:tgtEl>
                                        <p:attrNameLst>
                                          <p:attrName>ppt_y</p:attrName>
                                        </p:attrNameLst>
                                      </p:cBhvr>
                                      <p:tavLst>
                                        <p:tav tm="0">
                                          <p:val>
                                            <p:strVal val="1+#ppt_h/2"/>
                                          </p:val>
                                        </p:tav>
                                        <p:tav tm="100000">
                                          <p:val>
                                            <p:strVal val="#ppt_y"/>
                                          </p:val>
                                        </p:tav>
                                      </p:tavLst>
                                    </p:anim>
                                  </p:childTnLst>
                                </p:cTn>
                              </p:par>
                              <p:par>
                                <p:cTn id="142" presetID="2" presetClass="entr" presetSubtype="4" fill="hold" nodeType="withEffect">
                                  <p:stCondLst>
                                    <p:cond delay="0"/>
                                  </p:stCondLst>
                                  <p:childTnLst>
                                    <p:set>
                                      <p:cBhvr>
                                        <p:cTn id="143" dur="1" fill="hold">
                                          <p:stCondLst>
                                            <p:cond delay="0"/>
                                          </p:stCondLst>
                                        </p:cTn>
                                        <p:tgtEl>
                                          <p:spTgt spid="1026"/>
                                        </p:tgtEl>
                                        <p:attrNameLst>
                                          <p:attrName>style.visibility</p:attrName>
                                        </p:attrNameLst>
                                      </p:cBhvr>
                                      <p:to>
                                        <p:strVal val="visible"/>
                                      </p:to>
                                    </p:set>
                                    <p:anim calcmode="lin" valueType="num">
                                      <p:cBhvr additive="base">
                                        <p:cTn id="144" dur="500" fill="hold"/>
                                        <p:tgtEl>
                                          <p:spTgt spid="1026"/>
                                        </p:tgtEl>
                                        <p:attrNameLst>
                                          <p:attrName>ppt_x</p:attrName>
                                        </p:attrNameLst>
                                      </p:cBhvr>
                                      <p:tavLst>
                                        <p:tav tm="0">
                                          <p:val>
                                            <p:strVal val="#ppt_x"/>
                                          </p:val>
                                        </p:tav>
                                        <p:tav tm="100000">
                                          <p:val>
                                            <p:strVal val="#ppt_x"/>
                                          </p:val>
                                        </p:tav>
                                      </p:tavLst>
                                    </p:anim>
                                    <p:anim calcmode="lin" valueType="num">
                                      <p:cBhvr additive="base">
                                        <p:cTn id="145" dur="500" fill="hold"/>
                                        <p:tgtEl>
                                          <p:spTgt spid="1026"/>
                                        </p:tgtEl>
                                        <p:attrNameLst>
                                          <p:attrName>ppt_y</p:attrName>
                                        </p:attrNameLst>
                                      </p:cBhvr>
                                      <p:tavLst>
                                        <p:tav tm="0">
                                          <p:val>
                                            <p:strVal val="1+#ppt_h/2"/>
                                          </p:val>
                                        </p:tav>
                                        <p:tav tm="100000">
                                          <p:val>
                                            <p:strVal val="#ppt_y"/>
                                          </p:val>
                                        </p:tav>
                                      </p:tavLst>
                                    </p:anim>
                                  </p:childTnLst>
                                </p:cTn>
                              </p:par>
                              <p:par>
                                <p:cTn id="146" presetID="2" presetClass="entr" presetSubtype="4" fill="hold" grpId="0" nodeType="withEffect">
                                  <p:stCondLst>
                                    <p:cond delay="0"/>
                                  </p:stCondLst>
                                  <p:childTnLst>
                                    <p:set>
                                      <p:cBhvr>
                                        <p:cTn id="147" dur="1" fill="hold">
                                          <p:stCondLst>
                                            <p:cond delay="0"/>
                                          </p:stCondLst>
                                        </p:cTn>
                                        <p:tgtEl>
                                          <p:spTgt spid="40"/>
                                        </p:tgtEl>
                                        <p:attrNameLst>
                                          <p:attrName>style.visibility</p:attrName>
                                        </p:attrNameLst>
                                      </p:cBhvr>
                                      <p:to>
                                        <p:strVal val="visible"/>
                                      </p:to>
                                    </p:set>
                                    <p:anim calcmode="lin" valueType="num">
                                      <p:cBhvr additive="base">
                                        <p:cTn id="148" dur="500" fill="hold"/>
                                        <p:tgtEl>
                                          <p:spTgt spid="40"/>
                                        </p:tgtEl>
                                        <p:attrNameLst>
                                          <p:attrName>ppt_x</p:attrName>
                                        </p:attrNameLst>
                                      </p:cBhvr>
                                      <p:tavLst>
                                        <p:tav tm="0">
                                          <p:val>
                                            <p:strVal val="#ppt_x"/>
                                          </p:val>
                                        </p:tav>
                                        <p:tav tm="100000">
                                          <p:val>
                                            <p:strVal val="#ppt_x"/>
                                          </p:val>
                                        </p:tav>
                                      </p:tavLst>
                                    </p:anim>
                                    <p:anim calcmode="lin" valueType="num">
                                      <p:cBhvr additive="base">
                                        <p:cTn id="149" dur="500" fill="hold"/>
                                        <p:tgtEl>
                                          <p:spTgt spid="40"/>
                                        </p:tgtEl>
                                        <p:attrNameLst>
                                          <p:attrName>ppt_y</p:attrName>
                                        </p:attrNameLst>
                                      </p:cBhvr>
                                      <p:tavLst>
                                        <p:tav tm="0">
                                          <p:val>
                                            <p:strVal val="1+#ppt_h/2"/>
                                          </p:val>
                                        </p:tav>
                                        <p:tav tm="100000">
                                          <p:val>
                                            <p:strVal val="#ppt_y"/>
                                          </p:val>
                                        </p:tav>
                                      </p:tavLst>
                                    </p:anim>
                                  </p:childTnLst>
                                </p:cTn>
                              </p:par>
                              <p:par>
                                <p:cTn id="150" presetID="2" presetClass="entr" presetSubtype="4" fill="hold" nodeType="withEffect">
                                  <p:stCondLst>
                                    <p:cond delay="0"/>
                                  </p:stCondLst>
                                  <p:childTnLst>
                                    <p:set>
                                      <p:cBhvr>
                                        <p:cTn id="151" dur="1" fill="hold">
                                          <p:stCondLst>
                                            <p:cond delay="0"/>
                                          </p:stCondLst>
                                        </p:cTn>
                                        <p:tgtEl>
                                          <p:spTgt spid="1029"/>
                                        </p:tgtEl>
                                        <p:attrNameLst>
                                          <p:attrName>style.visibility</p:attrName>
                                        </p:attrNameLst>
                                      </p:cBhvr>
                                      <p:to>
                                        <p:strVal val="visible"/>
                                      </p:to>
                                    </p:set>
                                    <p:anim calcmode="lin" valueType="num">
                                      <p:cBhvr additive="base">
                                        <p:cTn id="152" dur="500" fill="hold"/>
                                        <p:tgtEl>
                                          <p:spTgt spid="1029"/>
                                        </p:tgtEl>
                                        <p:attrNameLst>
                                          <p:attrName>ppt_x</p:attrName>
                                        </p:attrNameLst>
                                      </p:cBhvr>
                                      <p:tavLst>
                                        <p:tav tm="0">
                                          <p:val>
                                            <p:strVal val="#ppt_x"/>
                                          </p:val>
                                        </p:tav>
                                        <p:tav tm="100000">
                                          <p:val>
                                            <p:strVal val="#ppt_x"/>
                                          </p:val>
                                        </p:tav>
                                      </p:tavLst>
                                    </p:anim>
                                    <p:anim calcmode="lin" valueType="num">
                                      <p:cBhvr additive="base">
                                        <p:cTn id="153" dur="500" fill="hold"/>
                                        <p:tgtEl>
                                          <p:spTgt spid="1029"/>
                                        </p:tgtEl>
                                        <p:attrNameLst>
                                          <p:attrName>ppt_y</p:attrName>
                                        </p:attrNameLst>
                                      </p:cBhvr>
                                      <p:tavLst>
                                        <p:tav tm="0">
                                          <p:val>
                                            <p:strVal val="1+#ppt_h/2"/>
                                          </p:val>
                                        </p:tav>
                                        <p:tav tm="100000">
                                          <p:val>
                                            <p:strVal val="#ppt_y"/>
                                          </p:val>
                                        </p:tav>
                                      </p:tavLst>
                                    </p:anim>
                                  </p:childTnLst>
                                </p:cTn>
                              </p:par>
                              <p:par>
                                <p:cTn id="154" presetID="2" presetClass="entr" presetSubtype="4" fill="hold" grpId="0" nodeType="withEffect">
                                  <p:stCondLst>
                                    <p:cond delay="0"/>
                                  </p:stCondLst>
                                  <p:childTnLst>
                                    <p:set>
                                      <p:cBhvr>
                                        <p:cTn id="155" dur="1" fill="hold">
                                          <p:stCondLst>
                                            <p:cond delay="0"/>
                                          </p:stCondLst>
                                        </p:cTn>
                                        <p:tgtEl>
                                          <p:spTgt spid="44"/>
                                        </p:tgtEl>
                                        <p:attrNameLst>
                                          <p:attrName>style.visibility</p:attrName>
                                        </p:attrNameLst>
                                      </p:cBhvr>
                                      <p:to>
                                        <p:strVal val="visible"/>
                                      </p:to>
                                    </p:set>
                                    <p:anim calcmode="lin" valueType="num">
                                      <p:cBhvr additive="base">
                                        <p:cTn id="156" dur="500" fill="hold"/>
                                        <p:tgtEl>
                                          <p:spTgt spid="44"/>
                                        </p:tgtEl>
                                        <p:attrNameLst>
                                          <p:attrName>ppt_x</p:attrName>
                                        </p:attrNameLst>
                                      </p:cBhvr>
                                      <p:tavLst>
                                        <p:tav tm="0">
                                          <p:val>
                                            <p:strVal val="#ppt_x"/>
                                          </p:val>
                                        </p:tav>
                                        <p:tav tm="100000">
                                          <p:val>
                                            <p:strVal val="#ppt_x"/>
                                          </p:val>
                                        </p:tav>
                                      </p:tavLst>
                                    </p:anim>
                                    <p:anim calcmode="lin" valueType="num">
                                      <p:cBhvr additive="base">
                                        <p:cTn id="157" dur="500" fill="hold"/>
                                        <p:tgtEl>
                                          <p:spTgt spid="4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5" grpId="0" animBg="1"/>
      <p:bldP spid="6" grpId="0" animBg="1"/>
      <p:bldP spid="7" grpId="0" animBg="1"/>
      <p:bldP spid="8" grpId="0" animBg="1"/>
      <p:bldP spid="9" grpId="0" animBg="1"/>
      <p:bldP spid="10" grpId="0" animBg="1"/>
      <p:bldP spid="11" grpId="0" animBg="1"/>
      <p:bldP spid="12" grpId="0" animBg="1"/>
      <p:bldP spid="13" grpId="0" animBg="1"/>
      <p:bldP spid="14" grpId="0" animBg="1"/>
      <p:bldP spid="15" grpId="0" animBg="1"/>
      <p:bldP spid="16" grpId="0" animBg="1"/>
      <p:bldP spid="17" grpId="0" animBg="1"/>
      <p:bldP spid="18" grpId="0" animBg="1"/>
      <p:bldP spid="20" grpId="0" animBg="1"/>
      <p:bldP spid="21" grpId="0" animBg="1"/>
      <p:bldP spid="22" grpId="0" animBg="1"/>
      <p:bldP spid="23" grpId="0" animBg="1"/>
      <p:bldP spid="25" grpId="0" animBg="1"/>
      <p:bldP spid="26" grpId="0" animBg="1"/>
      <p:bldP spid="27" grpId="0" animBg="1"/>
      <p:bldP spid="28" grpId="0" animBg="1"/>
      <p:bldP spid="31" grpId="0" animBg="1"/>
      <p:bldP spid="32" grpId="0" animBg="1"/>
      <p:bldP spid="33" grpId="0" animBg="1"/>
      <p:bldP spid="41" grpId="0" animBg="1"/>
      <p:bldP spid="42" grpId="0" animBg="1"/>
      <p:bldP spid="45" grpId="0" animBg="1"/>
      <p:bldP spid="46" grpId="0" animBg="1"/>
      <p:bldP spid="47" grpId="0" animBg="1"/>
      <p:bldP spid="49" grpId="0"/>
      <p:bldP spid="50" grpId="0"/>
      <p:bldP spid="51" grpId="0"/>
      <p:bldP spid="52" grpId="0"/>
      <p:bldP spid="53" grpId="0"/>
      <p:bldP spid="40" grpId="0"/>
      <p:bldP spid="43" grpId="0"/>
      <p:bldP spid="44" grpId="0"/>
      <p:bldP spid="48" grpId="0"/>
      <p:bldP spid="54"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délník 2"/>
          <p:cNvSpPr/>
          <p:nvPr/>
        </p:nvSpPr>
        <p:spPr>
          <a:xfrm>
            <a:off x="6533144" y="3314814"/>
            <a:ext cx="504056" cy="504056"/>
          </a:xfrm>
          <a:prstGeom prst="rect">
            <a:avLst/>
          </a:prstGeom>
          <a:solidFill>
            <a:srgbClr val="770707"/>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sz="4000" dirty="0" smtClean="0">
                <a:solidFill>
                  <a:srgbClr val="FFC000"/>
                </a:solidFill>
                <a:effectLst>
                  <a:outerShdw blurRad="38100" dist="38100" dir="2700000" algn="tl">
                    <a:srgbClr val="000000">
                      <a:alpha val="43137"/>
                    </a:srgbClr>
                  </a:outerShdw>
                </a:effectLst>
              </a:rPr>
              <a:t>D</a:t>
            </a:r>
            <a:endParaRPr lang="cs-CZ" sz="4000" dirty="0">
              <a:solidFill>
                <a:srgbClr val="FFC000"/>
              </a:solidFill>
              <a:effectLst>
                <a:outerShdw blurRad="38100" dist="38100" dir="2700000" algn="tl">
                  <a:srgbClr val="000000">
                    <a:alpha val="43137"/>
                  </a:srgbClr>
                </a:outerShdw>
              </a:effectLst>
            </a:endParaRPr>
          </a:p>
        </p:txBody>
      </p:sp>
      <p:sp>
        <p:nvSpPr>
          <p:cNvPr id="4" name="Obdélník 3"/>
          <p:cNvSpPr/>
          <p:nvPr/>
        </p:nvSpPr>
        <p:spPr>
          <a:xfrm>
            <a:off x="7028736" y="3314814"/>
            <a:ext cx="504056" cy="504056"/>
          </a:xfrm>
          <a:prstGeom prst="rect">
            <a:avLst/>
          </a:prstGeom>
          <a:solidFill>
            <a:srgbClr val="770707"/>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sz="4000" dirty="0" smtClean="0">
                <a:solidFill>
                  <a:srgbClr val="FFC000"/>
                </a:solidFill>
                <a:effectLst>
                  <a:outerShdw blurRad="38100" dist="38100" dir="2700000" algn="tl">
                    <a:srgbClr val="000000">
                      <a:alpha val="43137"/>
                    </a:srgbClr>
                  </a:outerShdw>
                </a:effectLst>
              </a:rPr>
              <a:t>R</a:t>
            </a:r>
            <a:endParaRPr lang="cs-CZ" sz="4000" dirty="0">
              <a:solidFill>
                <a:srgbClr val="FFC000"/>
              </a:solidFill>
              <a:effectLst>
                <a:outerShdw blurRad="38100" dist="38100" dir="2700000" algn="tl">
                  <a:srgbClr val="000000">
                    <a:alpha val="43137"/>
                  </a:srgbClr>
                </a:outerShdw>
              </a:effectLst>
            </a:endParaRPr>
          </a:p>
        </p:txBody>
      </p:sp>
      <p:sp>
        <p:nvSpPr>
          <p:cNvPr id="5" name="Obdélník 4"/>
          <p:cNvSpPr/>
          <p:nvPr/>
        </p:nvSpPr>
        <p:spPr>
          <a:xfrm>
            <a:off x="7532792" y="3314814"/>
            <a:ext cx="504056" cy="504056"/>
          </a:xfrm>
          <a:prstGeom prst="rect">
            <a:avLst/>
          </a:prstGeom>
          <a:solidFill>
            <a:srgbClr val="770707"/>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sz="4000" dirty="0" smtClean="0">
                <a:solidFill>
                  <a:srgbClr val="FFC000"/>
                </a:solidFill>
                <a:effectLst>
                  <a:outerShdw blurRad="38100" dist="38100" dir="2700000" algn="tl">
                    <a:srgbClr val="000000">
                      <a:alpha val="43137"/>
                    </a:srgbClr>
                  </a:outerShdw>
                </a:effectLst>
              </a:rPr>
              <a:t>O</a:t>
            </a:r>
            <a:endParaRPr lang="cs-CZ" sz="4000" dirty="0">
              <a:solidFill>
                <a:srgbClr val="FFC000"/>
              </a:solidFill>
              <a:effectLst>
                <a:outerShdw blurRad="38100" dist="38100" dir="2700000" algn="tl">
                  <a:srgbClr val="000000">
                    <a:alpha val="43137"/>
                  </a:srgbClr>
                </a:outerShdw>
              </a:effectLst>
            </a:endParaRPr>
          </a:p>
        </p:txBody>
      </p:sp>
      <p:sp>
        <p:nvSpPr>
          <p:cNvPr id="6" name="Obdélník 5"/>
          <p:cNvSpPr/>
          <p:nvPr/>
        </p:nvSpPr>
        <p:spPr>
          <a:xfrm>
            <a:off x="8036848" y="3314814"/>
            <a:ext cx="504056" cy="504056"/>
          </a:xfrm>
          <a:prstGeom prst="rect">
            <a:avLst/>
          </a:prstGeom>
          <a:solidFill>
            <a:srgbClr val="770707"/>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sz="4000" dirty="0" smtClean="0">
                <a:solidFill>
                  <a:srgbClr val="FFC000"/>
                </a:solidFill>
                <a:effectLst>
                  <a:outerShdw blurRad="38100" dist="38100" dir="2700000" algn="tl">
                    <a:srgbClr val="000000">
                      <a:alpha val="43137"/>
                    </a:srgbClr>
                  </a:outerShdw>
                </a:effectLst>
              </a:rPr>
              <a:t>G</a:t>
            </a:r>
            <a:endParaRPr lang="cs-CZ" sz="4000" dirty="0">
              <a:solidFill>
                <a:srgbClr val="FFC000"/>
              </a:solidFill>
              <a:effectLst>
                <a:outerShdw blurRad="38100" dist="38100" dir="2700000" algn="tl">
                  <a:srgbClr val="000000">
                    <a:alpha val="43137"/>
                  </a:srgbClr>
                </a:outerShdw>
              </a:effectLst>
            </a:endParaRPr>
          </a:p>
        </p:txBody>
      </p:sp>
      <p:sp>
        <p:nvSpPr>
          <p:cNvPr id="7" name="Obdélník 6"/>
          <p:cNvSpPr/>
          <p:nvPr/>
        </p:nvSpPr>
        <p:spPr>
          <a:xfrm>
            <a:off x="8540904" y="3314814"/>
            <a:ext cx="504056" cy="504056"/>
          </a:xfrm>
          <a:prstGeom prst="rect">
            <a:avLst/>
          </a:prstGeom>
          <a:solidFill>
            <a:srgbClr val="770707"/>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sz="4000" dirty="0" smtClean="0">
                <a:solidFill>
                  <a:srgbClr val="FFC000"/>
                </a:solidFill>
                <a:effectLst>
                  <a:outerShdw blurRad="38100" dist="38100" dir="2700000" algn="tl">
                    <a:srgbClr val="000000">
                      <a:alpha val="43137"/>
                    </a:srgbClr>
                  </a:outerShdw>
                </a:effectLst>
              </a:rPr>
              <a:t>Y</a:t>
            </a:r>
            <a:endParaRPr lang="cs-CZ" sz="4000" dirty="0">
              <a:solidFill>
                <a:srgbClr val="FFC000"/>
              </a:solidFill>
              <a:effectLst>
                <a:outerShdw blurRad="38100" dist="38100" dir="2700000" algn="tl">
                  <a:srgbClr val="000000">
                    <a:alpha val="43137"/>
                  </a:srgbClr>
                </a:outerShdw>
              </a:effectLst>
            </a:endParaRPr>
          </a:p>
        </p:txBody>
      </p:sp>
      <p:pic>
        <p:nvPicPr>
          <p:cNvPr id="8" name="Picture 2" descr="http://www.soldat-xichts.unas.cz/smile.GI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79512" y="0"/>
            <a:ext cx="3425468" cy="3387225"/>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2" descr="http://www.soldat-xichts.unas.cz/smile.GI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084168" y="4131146"/>
            <a:ext cx="2609411" cy="258027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110350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délník 2"/>
          <p:cNvSpPr/>
          <p:nvPr/>
        </p:nvSpPr>
        <p:spPr>
          <a:xfrm>
            <a:off x="1735749" y="332656"/>
            <a:ext cx="5544616" cy="1656184"/>
          </a:xfrm>
          <a:prstGeom prst="rect">
            <a:avLst/>
          </a:prstGeom>
          <a:gradFill>
            <a:gsLst>
              <a:gs pos="0">
                <a:srgbClr val="03D4A8"/>
              </a:gs>
              <a:gs pos="25000">
                <a:srgbClr val="21D6E0"/>
              </a:gs>
              <a:gs pos="75000">
                <a:srgbClr val="0087E6"/>
              </a:gs>
              <a:gs pos="100000">
                <a:srgbClr val="005CBF"/>
              </a:gs>
            </a:gsLst>
            <a:lin ang="5400000" scaled="0"/>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sz="11500" b="1"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glow rad="101600">
                    <a:schemeClr val="accent2">
                      <a:satMod val="175000"/>
                      <a:alpha val="40000"/>
                    </a:schemeClr>
                  </a:glow>
                  <a:outerShdw blurRad="50800" algn="tl" rotWithShape="0">
                    <a:srgbClr val="000000"/>
                  </a:outerShdw>
                </a:effectLst>
              </a:rPr>
              <a:t>Drogy</a:t>
            </a:r>
            <a:endParaRPr lang="cs-CZ" sz="11500" b="1"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glow rad="101600">
                  <a:schemeClr val="accent2">
                    <a:satMod val="175000"/>
                    <a:alpha val="40000"/>
                  </a:schemeClr>
                </a:glow>
                <a:outerShdw blurRad="50800" algn="tl" rotWithShape="0">
                  <a:srgbClr val="000000"/>
                </a:outerShdw>
              </a:effectLst>
            </a:endParaRPr>
          </a:p>
        </p:txBody>
      </p:sp>
      <p:sp>
        <p:nvSpPr>
          <p:cNvPr id="4" name="Zaoblený obdélník 3"/>
          <p:cNvSpPr/>
          <p:nvPr/>
        </p:nvSpPr>
        <p:spPr>
          <a:xfrm rot="737425">
            <a:off x="998288" y="2413920"/>
            <a:ext cx="2088232" cy="1152128"/>
          </a:xfrm>
          <a:prstGeom prst="roundRect">
            <a:avLst/>
          </a:prstGeom>
          <a:solidFill>
            <a:schemeClr val="accent6">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sz="2400" i="1" dirty="0" smtClean="0">
                <a:solidFill>
                  <a:srgbClr val="FFFF00"/>
                </a:solidFill>
                <a:effectLst>
                  <a:outerShdw blurRad="38100" dist="38100" dir="2700000" algn="tl">
                    <a:srgbClr val="000000">
                      <a:alpha val="43137"/>
                    </a:srgbClr>
                  </a:outerShdw>
                </a:effectLst>
              </a:rPr>
              <a:t>Alkohol</a:t>
            </a:r>
            <a:endParaRPr lang="cs-CZ" sz="2400" i="1" dirty="0">
              <a:solidFill>
                <a:srgbClr val="FFFF00"/>
              </a:solidFill>
              <a:effectLst>
                <a:outerShdw blurRad="38100" dist="38100" dir="2700000" algn="tl">
                  <a:srgbClr val="000000">
                    <a:alpha val="43137"/>
                  </a:srgbClr>
                </a:outerShdw>
              </a:effectLst>
            </a:endParaRPr>
          </a:p>
        </p:txBody>
      </p:sp>
      <p:sp>
        <p:nvSpPr>
          <p:cNvPr id="5" name="Zaoblený obdélník 4"/>
          <p:cNvSpPr/>
          <p:nvPr/>
        </p:nvSpPr>
        <p:spPr>
          <a:xfrm rot="21163156">
            <a:off x="964180" y="3916717"/>
            <a:ext cx="2088232" cy="1152128"/>
          </a:xfrm>
          <a:prstGeom prst="round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sz="2400" i="1" dirty="0" smtClean="0">
                <a:solidFill>
                  <a:srgbClr val="FFFF00"/>
                </a:solidFill>
                <a:effectLst>
                  <a:outerShdw blurRad="38100" dist="38100" dir="2700000" algn="tl">
                    <a:srgbClr val="000000">
                      <a:alpha val="43137"/>
                    </a:srgbClr>
                  </a:outerShdw>
                </a:effectLst>
              </a:rPr>
              <a:t>Rozpouštědla</a:t>
            </a:r>
            <a:endParaRPr lang="cs-CZ" sz="2400" i="1" dirty="0">
              <a:solidFill>
                <a:srgbClr val="FFFF00"/>
              </a:solidFill>
              <a:effectLst>
                <a:outerShdw blurRad="38100" dist="38100" dir="2700000" algn="tl">
                  <a:srgbClr val="000000">
                    <a:alpha val="43137"/>
                  </a:srgbClr>
                </a:outerShdw>
              </a:effectLst>
            </a:endParaRPr>
          </a:p>
        </p:txBody>
      </p:sp>
      <p:sp>
        <p:nvSpPr>
          <p:cNvPr id="6" name="Zaoblený obdélník 5"/>
          <p:cNvSpPr/>
          <p:nvPr/>
        </p:nvSpPr>
        <p:spPr>
          <a:xfrm rot="20418022">
            <a:off x="3463941" y="4221088"/>
            <a:ext cx="2088232" cy="1152128"/>
          </a:xfrm>
          <a:prstGeom prst="round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sz="2400" i="1" dirty="0" smtClean="0">
                <a:solidFill>
                  <a:srgbClr val="FFFF00"/>
                </a:solidFill>
                <a:effectLst>
                  <a:outerShdw blurRad="38100" dist="38100" dir="2700000" algn="tl">
                    <a:srgbClr val="000000">
                      <a:alpha val="43137"/>
                    </a:srgbClr>
                  </a:outerShdw>
                </a:effectLst>
              </a:rPr>
              <a:t>Opiáty</a:t>
            </a:r>
            <a:endParaRPr lang="cs-CZ" sz="2400" i="1" dirty="0">
              <a:solidFill>
                <a:srgbClr val="FFFF00"/>
              </a:solidFill>
              <a:effectLst>
                <a:outerShdw blurRad="38100" dist="38100" dir="2700000" algn="tl">
                  <a:srgbClr val="000000">
                    <a:alpha val="43137"/>
                  </a:srgbClr>
                </a:outerShdw>
              </a:effectLst>
            </a:endParaRPr>
          </a:p>
        </p:txBody>
      </p:sp>
      <p:sp>
        <p:nvSpPr>
          <p:cNvPr id="7" name="Zaoblený obdélník 6"/>
          <p:cNvSpPr/>
          <p:nvPr/>
        </p:nvSpPr>
        <p:spPr>
          <a:xfrm rot="20794709">
            <a:off x="6045348" y="4087668"/>
            <a:ext cx="2088232" cy="1152128"/>
          </a:xfrm>
          <a:prstGeom prst="roundRect">
            <a:avLst/>
          </a:prstGeom>
          <a:solidFill>
            <a:schemeClr val="accent6">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sz="2400" i="1" dirty="0" err="1" smtClean="0">
                <a:solidFill>
                  <a:srgbClr val="FFFF00"/>
                </a:solidFill>
                <a:effectLst>
                  <a:outerShdw blurRad="38100" dist="38100" dir="2700000" algn="tl">
                    <a:srgbClr val="000000">
                      <a:alpha val="43137"/>
                    </a:srgbClr>
                  </a:outerShdw>
                </a:effectLst>
              </a:rPr>
              <a:t>Cannabinoidy</a:t>
            </a:r>
            <a:endParaRPr lang="cs-CZ" sz="2400" i="1" dirty="0">
              <a:solidFill>
                <a:srgbClr val="FFFF00"/>
              </a:solidFill>
              <a:effectLst>
                <a:outerShdw blurRad="38100" dist="38100" dir="2700000" algn="tl">
                  <a:srgbClr val="000000">
                    <a:alpha val="43137"/>
                  </a:srgbClr>
                </a:outerShdw>
              </a:effectLst>
            </a:endParaRPr>
          </a:p>
        </p:txBody>
      </p:sp>
      <p:sp>
        <p:nvSpPr>
          <p:cNvPr id="8" name="Zaoblený obdélník 7"/>
          <p:cNvSpPr/>
          <p:nvPr/>
        </p:nvSpPr>
        <p:spPr>
          <a:xfrm rot="876698">
            <a:off x="5979696" y="2521636"/>
            <a:ext cx="2088232" cy="1152128"/>
          </a:xfrm>
          <a:prstGeom prst="roundRect">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sz="2400" i="1" dirty="0" smtClean="0">
                <a:solidFill>
                  <a:srgbClr val="FFFF00"/>
                </a:solidFill>
                <a:effectLst>
                  <a:outerShdw blurRad="38100" dist="38100" dir="2700000" algn="tl">
                    <a:srgbClr val="000000">
                      <a:alpha val="43137"/>
                    </a:srgbClr>
                  </a:outerShdw>
                </a:effectLst>
              </a:rPr>
              <a:t>Halucinogeny</a:t>
            </a:r>
            <a:endParaRPr lang="cs-CZ" sz="2400" i="1" dirty="0">
              <a:solidFill>
                <a:srgbClr val="FFFF00"/>
              </a:solidFill>
              <a:effectLst>
                <a:outerShdw blurRad="38100" dist="38100" dir="2700000" algn="tl">
                  <a:srgbClr val="000000">
                    <a:alpha val="43137"/>
                  </a:srgbClr>
                </a:outerShdw>
              </a:effectLst>
            </a:endParaRPr>
          </a:p>
        </p:txBody>
      </p:sp>
      <p:sp>
        <p:nvSpPr>
          <p:cNvPr id="9" name="Zaoblený obdélník 8"/>
          <p:cNvSpPr/>
          <p:nvPr/>
        </p:nvSpPr>
        <p:spPr>
          <a:xfrm rot="21068704">
            <a:off x="6016381" y="5383059"/>
            <a:ext cx="2088232" cy="1152128"/>
          </a:xfrm>
          <a:prstGeom prst="round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sz="2400" i="1" dirty="0" err="1" smtClean="0">
                <a:solidFill>
                  <a:srgbClr val="FFFF00"/>
                </a:solidFill>
                <a:effectLst>
                  <a:outerShdw blurRad="38100" dist="38100" dir="2700000" algn="tl">
                    <a:srgbClr val="000000">
                      <a:alpha val="43137"/>
                    </a:srgbClr>
                  </a:outerShdw>
                </a:effectLst>
              </a:rPr>
              <a:t>Trankvilizéry</a:t>
            </a:r>
            <a:endParaRPr lang="cs-CZ" sz="2400" i="1" dirty="0">
              <a:solidFill>
                <a:srgbClr val="FFFF00"/>
              </a:solidFill>
              <a:effectLst>
                <a:outerShdw blurRad="38100" dist="38100" dir="2700000" algn="tl">
                  <a:srgbClr val="000000">
                    <a:alpha val="43137"/>
                  </a:srgbClr>
                </a:outerShdw>
              </a:effectLst>
            </a:endParaRPr>
          </a:p>
        </p:txBody>
      </p:sp>
      <p:sp>
        <p:nvSpPr>
          <p:cNvPr id="10" name="Zaoblený obdélník 9"/>
          <p:cNvSpPr/>
          <p:nvPr/>
        </p:nvSpPr>
        <p:spPr>
          <a:xfrm rot="990675">
            <a:off x="948248" y="5432884"/>
            <a:ext cx="2088232" cy="1152128"/>
          </a:xfrm>
          <a:prstGeom prst="roundRect">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sz="2400" i="1" dirty="0" smtClean="0">
                <a:solidFill>
                  <a:srgbClr val="FFFF00"/>
                </a:solidFill>
                <a:effectLst>
                  <a:outerShdw blurRad="38100" dist="38100" dir="2700000" algn="tl">
                    <a:srgbClr val="000000">
                      <a:alpha val="43137"/>
                    </a:srgbClr>
                  </a:outerShdw>
                </a:effectLst>
              </a:rPr>
              <a:t>Stimulanty</a:t>
            </a:r>
            <a:endParaRPr lang="cs-CZ" sz="2400" i="1" dirty="0">
              <a:solidFill>
                <a:srgbClr val="FFFF00"/>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962576975"/>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additive="base">
                                        <p:cTn id="13" dur="500" fill="hold"/>
                                        <p:tgtEl>
                                          <p:spTgt spid="5"/>
                                        </p:tgtEl>
                                        <p:attrNameLst>
                                          <p:attrName>ppt_x</p:attrName>
                                        </p:attrNameLst>
                                      </p:cBhvr>
                                      <p:tavLst>
                                        <p:tav tm="0">
                                          <p:val>
                                            <p:strVal val="#ppt_x"/>
                                          </p:val>
                                        </p:tav>
                                        <p:tav tm="100000">
                                          <p:val>
                                            <p:strVal val="#ppt_x"/>
                                          </p:val>
                                        </p:tav>
                                      </p:tavLst>
                                    </p:anim>
                                    <p:anim calcmode="lin" valueType="num">
                                      <p:cBhvr additive="base">
                                        <p:cTn id="14"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anim calcmode="lin" valueType="num">
                                      <p:cBhvr additive="base">
                                        <p:cTn id="19" dur="500" fill="hold"/>
                                        <p:tgtEl>
                                          <p:spTgt spid="7"/>
                                        </p:tgtEl>
                                        <p:attrNameLst>
                                          <p:attrName>ppt_x</p:attrName>
                                        </p:attrNameLst>
                                      </p:cBhvr>
                                      <p:tavLst>
                                        <p:tav tm="0">
                                          <p:val>
                                            <p:strVal val="#ppt_x"/>
                                          </p:val>
                                        </p:tav>
                                        <p:tav tm="100000">
                                          <p:val>
                                            <p:strVal val="#ppt_x"/>
                                          </p:val>
                                        </p:tav>
                                      </p:tavLst>
                                    </p:anim>
                                    <p:anim calcmode="lin" valueType="num">
                                      <p:cBhvr additive="base">
                                        <p:cTn id="20"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6"/>
                                        </p:tgtEl>
                                        <p:attrNameLst>
                                          <p:attrName>style.visibility</p:attrName>
                                        </p:attrNameLst>
                                      </p:cBhvr>
                                      <p:to>
                                        <p:strVal val="visible"/>
                                      </p:to>
                                    </p:set>
                                    <p:anim calcmode="lin" valueType="num">
                                      <p:cBhvr additive="base">
                                        <p:cTn id="25" dur="500" fill="hold"/>
                                        <p:tgtEl>
                                          <p:spTgt spid="6"/>
                                        </p:tgtEl>
                                        <p:attrNameLst>
                                          <p:attrName>ppt_x</p:attrName>
                                        </p:attrNameLst>
                                      </p:cBhvr>
                                      <p:tavLst>
                                        <p:tav tm="0">
                                          <p:val>
                                            <p:strVal val="#ppt_x"/>
                                          </p:val>
                                        </p:tav>
                                        <p:tav tm="100000">
                                          <p:val>
                                            <p:strVal val="#ppt_x"/>
                                          </p:val>
                                        </p:tav>
                                      </p:tavLst>
                                    </p:anim>
                                    <p:anim calcmode="lin" valueType="num">
                                      <p:cBhvr additive="base">
                                        <p:cTn id="26"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8"/>
                                        </p:tgtEl>
                                        <p:attrNameLst>
                                          <p:attrName>style.visibility</p:attrName>
                                        </p:attrNameLst>
                                      </p:cBhvr>
                                      <p:to>
                                        <p:strVal val="visible"/>
                                      </p:to>
                                    </p:set>
                                    <p:anim calcmode="lin" valueType="num">
                                      <p:cBhvr additive="base">
                                        <p:cTn id="31" dur="500" fill="hold"/>
                                        <p:tgtEl>
                                          <p:spTgt spid="8"/>
                                        </p:tgtEl>
                                        <p:attrNameLst>
                                          <p:attrName>ppt_x</p:attrName>
                                        </p:attrNameLst>
                                      </p:cBhvr>
                                      <p:tavLst>
                                        <p:tav tm="0">
                                          <p:val>
                                            <p:strVal val="#ppt_x"/>
                                          </p:val>
                                        </p:tav>
                                        <p:tav tm="100000">
                                          <p:val>
                                            <p:strVal val="#ppt_x"/>
                                          </p:val>
                                        </p:tav>
                                      </p:tavLst>
                                    </p:anim>
                                    <p:anim calcmode="lin" valueType="num">
                                      <p:cBhvr additive="base">
                                        <p:cTn id="32"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10"/>
                                        </p:tgtEl>
                                        <p:attrNameLst>
                                          <p:attrName>style.visibility</p:attrName>
                                        </p:attrNameLst>
                                      </p:cBhvr>
                                      <p:to>
                                        <p:strVal val="visible"/>
                                      </p:to>
                                    </p:set>
                                    <p:anim calcmode="lin" valueType="num">
                                      <p:cBhvr additive="base">
                                        <p:cTn id="37" dur="500" fill="hold"/>
                                        <p:tgtEl>
                                          <p:spTgt spid="10"/>
                                        </p:tgtEl>
                                        <p:attrNameLst>
                                          <p:attrName>ppt_x</p:attrName>
                                        </p:attrNameLst>
                                      </p:cBhvr>
                                      <p:tavLst>
                                        <p:tav tm="0">
                                          <p:val>
                                            <p:strVal val="#ppt_x"/>
                                          </p:val>
                                        </p:tav>
                                        <p:tav tm="100000">
                                          <p:val>
                                            <p:strVal val="#ppt_x"/>
                                          </p:val>
                                        </p:tav>
                                      </p:tavLst>
                                    </p:anim>
                                    <p:anim calcmode="lin" valueType="num">
                                      <p:cBhvr additive="base">
                                        <p:cTn id="38"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9"/>
                                        </p:tgtEl>
                                        <p:attrNameLst>
                                          <p:attrName>style.visibility</p:attrName>
                                        </p:attrNameLst>
                                      </p:cBhvr>
                                      <p:to>
                                        <p:strVal val="visible"/>
                                      </p:to>
                                    </p:set>
                                    <p:anim calcmode="lin" valueType="num">
                                      <p:cBhvr additive="base">
                                        <p:cTn id="43" dur="500" fill="hold"/>
                                        <p:tgtEl>
                                          <p:spTgt spid="9"/>
                                        </p:tgtEl>
                                        <p:attrNameLst>
                                          <p:attrName>ppt_x</p:attrName>
                                        </p:attrNameLst>
                                      </p:cBhvr>
                                      <p:tavLst>
                                        <p:tav tm="0">
                                          <p:val>
                                            <p:strVal val="#ppt_x"/>
                                          </p:val>
                                        </p:tav>
                                        <p:tav tm="100000">
                                          <p:val>
                                            <p:strVal val="#ppt_x"/>
                                          </p:val>
                                        </p:tav>
                                      </p:tavLst>
                                    </p:anim>
                                    <p:anim calcmode="lin" valueType="num">
                                      <p:cBhvr additive="base">
                                        <p:cTn id="44" dur="5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7" grpId="0" animBg="1"/>
      <p:bldP spid="8" grpId="0" animBg="1"/>
      <p:bldP spid="9" grpId="0" animBg="1"/>
      <p:bldP spid="10"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ovéPole 1"/>
          <p:cNvSpPr txBox="1"/>
          <p:nvPr/>
        </p:nvSpPr>
        <p:spPr>
          <a:xfrm>
            <a:off x="251520" y="292006"/>
            <a:ext cx="5102038" cy="523220"/>
          </a:xfrm>
          <a:prstGeom prst="rect">
            <a:avLst/>
          </a:prstGeom>
          <a:noFill/>
        </p:spPr>
        <p:txBody>
          <a:bodyPr wrap="none" rtlCol="0">
            <a:spAutoFit/>
          </a:bodyPr>
          <a:lstStyle/>
          <a:p>
            <a:r>
              <a:rPr lang="cs-CZ" sz="2800" b="1" cap="all" dirty="0">
                <a:ln w="9000" cmpd="sng">
                  <a:solidFill>
                    <a:schemeClr val="accent4">
                      <a:shade val="50000"/>
                      <a:satMod val="120000"/>
                    </a:schemeClr>
                  </a:solidFill>
                  <a:prstDash val="solid"/>
                </a:ln>
                <a:solidFill>
                  <a:srgbClr val="FF0000"/>
                </a:solidFill>
                <a:effectLst>
                  <a:reflection blurRad="12700" stA="28000" endPos="45000" dist="1000" dir="5400000" sy="-100000" algn="bl" rotWithShape="0"/>
                </a:effectLst>
              </a:rPr>
              <a:t>Alkohol</a:t>
            </a:r>
            <a:r>
              <a:rPr lang="cs-CZ" sz="28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 </a:t>
            </a:r>
            <a:r>
              <a:rPr lang="cs-CZ" sz="28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 nebezpečná droga</a:t>
            </a:r>
            <a:endParaRPr lang="cs-CZ" sz="28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endParaRPr>
          </a:p>
        </p:txBody>
      </p:sp>
      <p:sp>
        <p:nvSpPr>
          <p:cNvPr id="3" name="Obdélník 2"/>
          <p:cNvSpPr/>
          <p:nvPr/>
        </p:nvSpPr>
        <p:spPr>
          <a:xfrm>
            <a:off x="323528" y="1052736"/>
            <a:ext cx="8568952" cy="646331"/>
          </a:xfrm>
          <a:prstGeom prst="rect">
            <a:avLst/>
          </a:prstGeom>
          <a:gradFill>
            <a:gsLst>
              <a:gs pos="0">
                <a:srgbClr val="D6B19C"/>
              </a:gs>
              <a:gs pos="30000">
                <a:srgbClr val="D49E6C"/>
              </a:gs>
              <a:gs pos="70000">
                <a:srgbClr val="A65528"/>
              </a:gs>
              <a:gs pos="100000">
                <a:srgbClr val="663012"/>
              </a:gs>
            </a:gsLst>
            <a:lin ang="5400000" scaled="0"/>
          </a:gradFill>
        </p:spPr>
        <p:txBody>
          <a:bodyPr wrap="square">
            <a:spAutoFit/>
          </a:bodyPr>
          <a:lstStyle/>
          <a:p>
            <a:r>
              <a:rPr lang="cs-CZ" dirty="0" smtClean="0">
                <a:effectLst>
                  <a:outerShdw blurRad="38100" dist="38100" dir="2700000" algn="tl">
                    <a:srgbClr val="000000">
                      <a:alpha val="43137"/>
                    </a:srgbClr>
                  </a:outerShdw>
                </a:effectLst>
              </a:rPr>
              <a:t>Nadměrné </a:t>
            </a:r>
            <a:r>
              <a:rPr lang="cs-CZ" dirty="0">
                <a:effectLst>
                  <a:outerShdw blurRad="38100" dist="38100" dir="2700000" algn="tl">
                    <a:srgbClr val="000000">
                      <a:alpha val="43137"/>
                    </a:srgbClr>
                  </a:outerShdw>
                </a:effectLst>
              </a:rPr>
              <a:t>užívání alkoholu, velká tolerance naší společnosti k užívání této drogy i </a:t>
            </a:r>
            <a:r>
              <a:rPr lang="cs-CZ" dirty="0" smtClean="0">
                <a:effectLst>
                  <a:outerShdw blurRad="38100" dist="38100" dir="2700000" algn="tl">
                    <a:srgbClr val="000000">
                      <a:alpha val="43137"/>
                    </a:srgbClr>
                  </a:outerShdw>
                </a:effectLst>
              </a:rPr>
              <a:t>prvního </a:t>
            </a:r>
            <a:r>
              <a:rPr lang="cs-CZ" dirty="0">
                <a:effectLst>
                  <a:outerShdw blurRad="38100" dist="38100" dir="2700000" algn="tl">
                    <a:srgbClr val="000000">
                      <a:alpha val="43137"/>
                    </a:srgbClr>
                  </a:outerShdw>
                </a:effectLst>
              </a:rPr>
              <a:t>kontaktu s alkoholem </a:t>
            </a:r>
            <a:r>
              <a:rPr lang="cs-CZ" dirty="0" smtClean="0">
                <a:effectLst>
                  <a:outerShdw blurRad="38100" dist="38100" dir="2700000" algn="tl">
                    <a:srgbClr val="000000">
                      <a:alpha val="43137"/>
                    </a:srgbClr>
                  </a:outerShdw>
                </a:effectLst>
              </a:rPr>
              <a:t>u adolescentů patří </a:t>
            </a:r>
            <a:r>
              <a:rPr lang="cs-CZ" dirty="0">
                <a:effectLst>
                  <a:outerShdw blurRad="38100" dist="38100" dir="2700000" algn="tl">
                    <a:srgbClr val="000000">
                      <a:alpha val="43137"/>
                    </a:srgbClr>
                  </a:outerShdw>
                </a:effectLst>
              </a:rPr>
              <a:t>k závažným celospolečenským problémům.</a:t>
            </a:r>
          </a:p>
        </p:txBody>
      </p:sp>
      <p:sp>
        <p:nvSpPr>
          <p:cNvPr id="4" name="Obdélník 3"/>
          <p:cNvSpPr/>
          <p:nvPr/>
        </p:nvSpPr>
        <p:spPr>
          <a:xfrm>
            <a:off x="4211960" y="1844824"/>
            <a:ext cx="4572000" cy="4524315"/>
          </a:xfrm>
          <a:prstGeom prst="rect">
            <a:avLst/>
          </a:prstGeom>
          <a:gradFill>
            <a:gsLst>
              <a:gs pos="0">
                <a:srgbClr val="E6DCAC"/>
              </a:gs>
              <a:gs pos="12000">
                <a:srgbClr val="E6D78A"/>
              </a:gs>
              <a:gs pos="30000">
                <a:srgbClr val="C7AC4C"/>
              </a:gs>
              <a:gs pos="45000">
                <a:srgbClr val="E6D78A"/>
              </a:gs>
              <a:gs pos="77000">
                <a:srgbClr val="C7AC4C"/>
              </a:gs>
              <a:gs pos="100000">
                <a:srgbClr val="E6DCAC"/>
              </a:gs>
            </a:gsLst>
            <a:lin ang="5400000" scaled="0"/>
          </a:gradFill>
        </p:spPr>
        <p:txBody>
          <a:bodyPr>
            <a:spAutoFit/>
          </a:bodyPr>
          <a:lstStyle/>
          <a:p>
            <a:r>
              <a:rPr lang="cs-CZ" sz="3600" dirty="0">
                <a:solidFill>
                  <a:schemeClr val="bg1"/>
                </a:solidFill>
                <a:effectLst>
                  <a:outerShdw blurRad="38100" dist="38100" dir="2700000" algn="tl">
                    <a:srgbClr val="000000">
                      <a:alpha val="43137"/>
                    </a:srgbClr>
                  </a:outerShdw>
                </a:effectLst>
              </a:rPr>
              <a:t>Alkohol </a:t>
            </a:r>
            <a:r>
              <a:rPr lang="cs-CZ" sz="3600" dirty="0" smtClean="0">
                <a:solidFill>
                  <a:schemeClr val="bg1"/>
                </a:solidFill>
                <a:effectLst>
                  <a:outerShdw blurRad="38100" dist="38100" dir="2700000" algn="tl">
                    <a:srgbClr val="000000">
                      <a:alpha val="43137"/>
                    </a:srgbClr>
                  </a:outerShdw>
                </a:effectLst>
              </a:rPr>
              <a:t>způsobuje </a:t>
            </a:r>
            <a:r>
              <a:rPr lang="cs-CZ" sz="3600" dirty="0" smtClean="0">
                <a:solidFill>
                  <a:srgbClr val="FF0000"/>
                </a:solidFill>
                <a:effectLst>
                  <a:outerShdw blurRad="38100" dist="38100" dir="2700000" algn="tl">
                    <a:srgbClr val="000000">
                      <a:alpha val="43137"/>
                    </a:srgbClr>
                  </a:outerShdw>
                </a:effectLst>
              </a:rPr>
              <a:t>předčasná úmrtí </a:t>
            </a:r>
            <a:r>
              <a:rPr lang="cs-CZ" sz="3600" dirty="0">
                <a:solidFill>
                  <a:schemeClr val="bg1"/>
                </a:solidFill>
                <a:effectLst>
                  <a:outerShdw blurRad="38100" dist="38100" dir="2700000" algn="tl">
                    <a:srgbClr val="000000">
                      <a:alpha val="43137"/>
                    </a:srgbClr>
                  </a:outerShdw>
                </a:effectLst>
              </a:rPr>
              <a:t>zejména u mladších věkových skupin (těžké otravy, </a:t>
            </a:r>
            <a:r>
              <a:rPr lang="cs-CZ" sz="3600" dirty="0">
                <a:solidFill>
                  <a:srgbClr val="00B0F0"/>
                </a:solidFill>
                <a:effectLst>
                  <a:outerShdw blurRad="38100" dist="38100" dir="2700000" algn="tl">
                    <a:srgbClr val="000000">
                      <a:alpha val="43137"/>
                    </a:srgbClr>
                  </a:outerShdw>
                </a:effectLst>
              </a:rPr>
              <a:t>sebevraždy</a:t>
            </a:r>
            <a:r>
              <a:rPr lang="cs-CZ" sz="3600" dirty="0">
                <a:solidFill>
                  <a:schemeClr val="bg1"/>
                </a:solidFill>
                <a:effectLst>
                  <a:outerShdw blurRad="38100" dist="38100" dir="2700000" algn="tl">
                    <a:srgbClr val="000000">
                      <a:alpha val="43137"/>
                    </a:srgbClr>
                  </a:outerShdw>
                </a:effectLst>
              </a:rPr>
              <a:t>, vraždy), </a:t>
            </a:r>
            <a:r>
              <a:rPr lang="cs-CZ" sz="3600" dirty="0" smtClean="0">
                <a:solidFill>
                  <a:srgbClr val="00B050"/>
                </a:solidFill>
                <a:effectLst>
                  <a:outerShdw blurRad="38100" dist="38100" dir="2700000" algn="tl">
                    <a:srgbClr val="000000">
                      <a:alpha val="43137"/>
                    </a:srgbClr>
                  </a:outerShdw>
                </a:effectLst>
              </a:rPr>
              <a:t>dopravní nehody</a:t>
            </a:r>
            <a:r>
              <a:rPr lang="cs-CZ" sz="3600" dirty="0" smtClean="0">
                <a:solidFill>
                  <a:schemeClr val="bg1"/>
                </a:solidFill>
                <a:effectLst>
                  <a:outerShdw blurRad="38100" dist="38100" dir="2700000" algn="tl">
                    <a:srgbClr val="000000">
                      <a:alpha val="43137"/>
                    </a:srgbClr>
                  </a:outerShdw>
                </a:effectLst>
              </a:rPr>
              <a:t> </a:t>
            </a:r>
            <a:r>
              <a:rPr lang="cs-CZ" sz="3600" dirty="0">
                <a:solidFill>
                  <a:schemeClr val="bg1"/>
                </a:solidFill>
                <a:effectLst>
                  <a:outerShdw blurRad="38100" dist="38100" dir="2700000" algn="tl">
                    <a:srgbClr val="000000">
                      <a:alpha val="43137"/>
                    </a:srgbClr>
                  </a:outerShdw>
                </a:effectLst>
              </a:rPr>
              <a:t>a </a:t>
            </a:r>
            <a:r>
              <a:rPr lang="cs-CZ" sz="3600" dirty="0" smtClean="0">
                <a:solidFill>
                  <a:schemeClr val="bg1"/>
                </a:solidFill>
                <a:effectLst>
                  <a:outerShdw blurRad="38100" dist="38100" dir="2700000" algn="tl">
                    <a:srgbClr val="000000">
                      <a:alpha val="43137"/>
                    </a:srgbClr>
                  </a:outerShdw>
                </a:effectLst>
              </a:rPr>
              <a:t>podílí se i na </a:t>
            </a:r>
            <a:r>
              <a:rPr lang="cs-CZ" sz="3600" dirty="0">
                <a:solidFill>
                  <a:srgbClr val="7030A0"/>
                </a:solidFill>
                <a:effectLst>
                  <a:outerShdw blurRad="38100" dist="38100" dir="2700000" algn="tl">
                    <a:srgbClr val="000000">
                      <a:alpha val="43137"/>
                    </a:srgbClr>
                  </a:outerShdw>
                </a:effectLst>
              </a:rPr>
              <a:t>trestné činnosti</a:t>
            </a:r>
            <a:r>
              <a:rPr lang="cs-CZ" sz="3600" dirty="0">
                <a:solidFill>
                  <a:schemeClr val="bg1"/>
                </a:solidFill>
                <a:effectLst>
                  <a:outerShdw blurRad="38100" dist="38100" dir="2700000" algn="tl">
                    <a:srgbClr val="000000">
                      <a:alpha val="43137"/>
                    </a:srgbClr>
                  </a:outerShdw>
                </a:effectLst>
              </a:rPr>
              <a:t>.</a:t>
            </a:r>
          </a:p>
        </p:txBody>
      </p:sp>
      <p:pic>
        <p:nvPicPr>
          <p:cNvPr id="5123"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rot="21111490">
            <a:off x="410003" y="3073264"/>
            <a:ext cx="3287386" cy="247204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553279996"/>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5123"/>
                                        </p:tgtEl>
                                        <p:attrNameLst>
                                          <p:attrName>style.visibility</p:attrName>
                                        </p:attrNameLst>
                                      </p:cBhvr>
                                      <p:to>
                                        <p:strVal val="visible"/>
                                      </p:to>
                                    </p:set>
                                    <p:animEffect transition="in" filter="fade">
                                      <p:cBhvr>
                                        <p:cTn id="14" dur="1000"/>
                                        <p:tgtEl>
                                          <p:spTgt spid="5123"/>
                                        </p:tgtEl>
                                      </p:cBhvr>
                                    </p:animEffect>
                                    <p:anim calcmode="lin" valueType="num">
                                      <p:cBhvr>
                                        <p:cTn id="15" dur="1000" fill="hold"/>
                                        <p:tgtEl>
                                          <p:spTgt spid="5123"/>
                                        </p:tgtEl>
                                        <p:attrNameLst>
                                          <p:attrName>ppt_x</p:attrName>
                                        </p:attrNameLst>
                                      </p:cBhvr>
                                      <p:tavLst>
                                        <p:tav tm="0">
                                          <p:val>
                                            <p:strVal val="#ppt_x"/>
                                          </p:val>
                                        </p:tav>
                                        <p:tav tm="100000">
                                          <p:val>
                                            <p:strVal val="#ppt_x"/>
                                          </p:val>
                                        </p:tav>
                                      </p:tavLst>
                                    </p:anim>
                                    <p:anim calcmode="lin" valueType="num">
                                      <p:cBhvr>
                                        <p:cTn id="16" dur="1000" fill="hold"/>
                                        <p:tgtEl>
                                          <p:spTgt spid="5123"/>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4">
                                            <p:txEl>
                                              <p:pRg st="0" end="0"/>
                                            </p:txEl>
                                          </p:spTgt>
                                        </p:tgtEl>
                                        <p:attrNameLst>
                                          <p:attrName>style.visibility</p:attrName>
                                        </p:attrNameLst>
                                      </p:cBhvr>
                                      <p:to>
                                        <p:strVal val="visible"/>
                                      </p:to>
                                    </p:set>
                                    <p:animEffect transition="in" filter="fade">
                                      <p:cBhvr>
                                        <p:cTn id="21" dur="1000"/>
                                        <p:tgtEl>
                                          <p:spTgt spid="4">
                                            <p:txEl>
                                              <p:pRg st="0" end="0"/>
                                            </p:txEl>
                                          </p:spTgt>
                                        </p:tgtEl>
                                      </p:cBhvr>
                                    </p:animEffect>
                                    <p:anim calcmode="lin" valueType="num">
                                      <p:cBhvr>
                                        <p:cTn id="22" dur="1000" fill="hold"/>
                                        <p:tgtEl>
                                          <p:spTgt spid="4">
                                            <p:txEl>
                                              <p:pRg st="0" end="0"/>
                                            </p:txEl>
                                          </p:spTgt>
                                        </p:tgtEl>
                                        <p:attrNameLst>
                                          <p:attrName>ppt_x</p:attrName>
                                        </p:attrNameLst>
                                      </p:cBhvr>
                                      <p:tavLst>
                                        <p:tav tm="0">
                                          <p:val>
                                            <p:strVal val="#ppt_x"/>
                                          </p:val>
                                        </p:tav>
                                        <p:tav tm="100000">
                                          <p:val>
                                            <p:strVal val="#ppt_x"/>
                                          </p:val>
                                        </p:tav>
                                      </p:tavLst>
                                    </p:anim>
                                    <p:anim calcmode="lin" valueType="num">
                                      <p:cBhvr>
                                        <p:cTn id="23" dur="1000" fill="hold"/>
                                        <p:tgtEl>
                                          <p:spTgt spid="4">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ovéPole 1"/>
          <p:cNvSpPr txBox="1"/>
          <p:nvPr/>
        </p:nvSpPr>
        <p:spPr>
          <a:xfrm>
            <a:off x="186226" y="173381"/>
            <a:ext cx="8957773" cy="461665"/>
          </a:xfrm>
          <a:prstGeom prst="rect">
            <a:avLst/>
          </a:prstGeom>
          <a:noFill/>
        </p:spPr>
        <p:txBody>
          <a:bodyPr wrap="none" rtlCol="0">
            <a:spAutoFit/>
          </a:bodyPr>
          <a:lstStyle/>
          <a:p>
            <a:r>
              <a:rPr lang="cs-CZ" sz="2400" b="1" cap="all" dirty="0" smtClean="0">
                <a:ln w="9000" cmpd="sng">
                  <a:solidFill>
                    <a:schemeClr val="accent4">
                      <a:shade val="50000"/>
                      <a:satMod val="120000"/>
                    </a:schemeClr>
                  </a:solidFill>
                  <a:prstDash val="solid"/>
                </a:ln>
                <a:solidFill>
                  <a:srgbClr val="FF0000"/>
                </a:solidFill>
                <a:effectLst>
                  <a:reflection blurRad="12700" stA="28000" endPos="45000" dist="1000" dir="5400000" sy="-100000" algn="bl" rotWithShape="0"/>
                </a:effectLst>
              </a:rPr>
              <a:t>Rozpouštědla</a:t>
            </a:r>
            <a:r>
              <a:rPr lang="cs-CZ" sz="24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 – těkavé látky (</a:t>
            </a:r>
            <a:r>
              <a:rPr lang="cs-CZ" sz="2400" b="1" cap="all" dirty="0" err="1"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toulen</a:t>
            </a:r>
            <a:r>
              <a:rPr lang="cs-CZ" sz="24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 různé barvy a lepidla)</a:t>
            </a:r>
          </a:p>
        </p:txBody>
      </p:sp>
      <p:sp>
        <p:nvSpPr>
          <p:cNvPr id="4" name="Obdélník 3"/>
          <p:cNvSpPr/>
          <p:nvPr/>
        </p:nvSpPr>
        <p:spPr>
          <a:xfrm>
            <a:off x="179512" y="1052736"/>
            <a:ext cx="4572000" cy="1477328"/>
          </a:xfrm>
          <a:prstGeom prst="rect">
            <a:avLst/>
          </a:prstGeom>
          <a:gradFill>
            <a:gsLst>
              <a:gs pos="0">
                <a:srgbClr val="FBEAC7"/>
              </a:gs>
              <a:gs pos="36000">
                <a:srgbClr val="FAC77D"/>
              </a:gs>
              <a:gs pos="61000">
                <a:srgbClr val="FBA97D"/>
              </a:gs>
              <a:gs pos="82001">
                <a:srgbClr val="FBD49C"/>
              </a:gs>
            </a:gsLst>
            <a:lin ang="5400000" scaled="0"/>
          </a:gradFill>
        </p:spPr>
        <p:txBody>
          <a:bodyPr>
            <a:spAutoFit/>
          </a:bodyPr>
          <a:lstStyle/>
          <a:p>
            <a:r>
              <a:rPr lang="cs-CZ" dirty="0" smtClean="0">
                <a:solidFill>
                  <a:schemeClr val="bg1"/>
                </a:solidFill>
                <a:effectLst>
                  <a:outerShdw blurRad="38100" dist="38100" dir="2700000" algn="tl">
                    <a:srgbClr val="000000">
                      <a:alpha val="43137"/>
                    </a:srgbClr>
                  </a:outerShdw>
                </a:effectLst>
              </a:rPr>
              <a:t>Svým účinkem se podobají působení alkoholu na člověka. Mezi </a:t>
            </a:r>
            <a:r>
              <a:rPr lang="cs-CZ" dirty="0">
                <a:solidFill>
                  <a:schemeClr val="bg1"/>
                </a:solidFill>
                <a:effectLst>
                  <a:outerShdw blurRad="38100" dist="38100" dir="2700000" algn="tl">
                    <a:srgbClr val="000000">
                      <a:alpha val="43137"/>
                    </a:srgbClr>
                  </a:outerShdw>
                </a:effectLst>
              </a:rPr>
              <a:t>nejčastěji zneužívaná rozpouštědla patří toluen, různé barvy a </a:t>
            </a:r>
            <a:r>
              <a:rPr lang="cs-CZ" dirty="0" smtClean="0">
                <a:solidFill>
                  <a:schemeClr val="bg1"/>
                </a:solidFill>
                <a:effectLst>
                  <a:outerShdw blurRad="38100" dist="38100" dir="2700000" algn="tl">
                    <a:srgbClr val="000000">
                      <a:alpha val="43137"/>
                    </a:srgbClr>
                  </a:outerShdw>
                </a:effectLst>
              </a:rPr>
              <a:t>lepidla. Látky mají </a:t>
            </a:r>
            <a:r>
              <a:rPr lang="cs-CZ" dirty="0">
                <a:solidFill>
                  <a:schemeClr val="bg1"/>
                </a:solidFill>
                <a:effectLst>
                  <a:outerShdw blurRad="38100" dist="38100" dir="2700000" algn="tl">
                    <a:srgbClr val="000000">
                      <a:alpha val="43137"/>
                    </a:srgbClr>
                  </a:outerShdw>
                </a:effectLst>
              </a:rPr>
              <a:t>vysoký účinek, který je ovšem velmi nebezpečný.</a:t>
            </a:r>
          </a:p>
        </p:txBody>
      </p:sp>
      <p:sp>
        <p:nvSpPr>
          <p:cNvPr id="5" name="Obdélník 4"/>
          <p:cNvSpPr/>
          <p:nvPr/>
        </p:nvSpPr>
        <p:spPr>
          <a:xfrm>
            <a:off x="3563888" y="2924944"/>
            <a:ext cx="5148064" cy="3539430"/>
          </a:xfrm>
          <a:prstGeom prst="rect">
            <a:avLst/>
          </a:prstGeom>
          <a:gradFill>
            <a:gsLst>
              <a:gs pos="100000">
                <a:srgbClr val="DDEBCF"/>
              </a:gs>
              <a:gs pos="81000">
                <a:srgbClr val="9CB86E"/>
              </a:gs>
              <a:gs pos="0">
                <a:srgbClr val="156B13"/>
              </a:gs>
            </a:gsLst>
            <a:lin ang="5400000" scaled="0"/>
          </a:gradFill>
        </p:spPr>
        <p:txBody>
          <a:bodyPr wrap="square">
            <a:spAutoFit/>
          </a:bodyPr>
          <a:lstStyle/>
          <a:p>
            <a:r>
              <a:rPr lang="cs-CZ" sz="2800" dirty="0">
                <a:solidFill>
                  <a:schemeClr val="bg1"/>
                </a:solidFill>
                <a:effectLst>
                  <a:outerShdw blurRad="38100" dist="38100" dir="2700000" algn="tl">
                    <a:srgbClr val="000000">
                      <a:alpha val="43137"/>
                    </a:srgbClr>
                  </a:outerShdw>
                </a:effectLst>
              </a:rPr>
              <a:t>Při dlouhodobějším užívání lze na jedinci pozorovat opilé vzezření, rozšířené zornice, špatnou výslovnost, vyrážky v okolí úst a nosu. </a:t>
            </a:r>
            <a:r>
              <a:rPr lang="cs-CZ" sz="2800" b="1" u="sng" dirty="0">
                <a:solidFill>
                  <a:srgbClr val="FFFF00"/>
                </a:solidFill>
                <a:effectLst>
                  <a:outerShdw blurRad="38100" dist="38100" dir="2700000" algn="tl">
                    <a:srgbClr val="000000">
                      <a:alpha val="43137"/>
                    </a:srgbClr>
                  </a:outerShdw>
                </a:effectLst>
              </a:rPr>
              <a:t>Dlouhodobé užívání zapříčiňuje poškození jater a dýchacích cest, zhoršení paměti a patologické změny mozkové kůry.</a:t>
            </a:r>
          </a:p>
        </p:txBody>
      </p:sp>
      <p:pic>
        <p:nvPicPr>
          <p:cNvPr id="6146" name="Picture 2" descr="http://www.barvyteluria.cz/media/files/7b2f35234ba2a1b0ad6a94dc9063473d/fotky/p6406-toluen_biggest.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rot="20851204">
            <a:off x="886727" y="3456967"/>
            <a:ext cx="1892801" cy="2753652"/>
          </a:xfrm>
          <a:prstGeom prst="rect">
            <a:avLst/>
          </a:prstGeom>
          <a:noFill/>
          <a:extLst>
            <a:ext uri="{909E8E84-426E-40DD-AFC4-6F175D3DCCD1}">
              <a14:hiddenFill xmlns:a14="http://schemas.microsoft.com/office/drawing/2010/main">
                <a:solidFill>
                  <a:srgbClr val="FFFFFF"/>
                </a:solidFill>
              </a14:hiddenFill>
            </a:ext>
          </a:extLst>
        </p:spPr>
      </p:pic>
      <p:pic>
        <p:nvPicPr>
          <p:cNvPr id="6" name="Obrázek 5"/>
          <p:cNvPicPr>
            <a:picLocks noChangeAspect="1"/>
          </p:cNvPicPr>
          <p:nvPr/>
        </p:nvPicPr>
        <p:blipFill>
          <a:blip r:embed="rId4"/>
          <a:stretch>
            <a:fillRect/>
          </a:stretch>
        </p:blipFill>
        <p:spPr>
          <a:xfrm>
            <a:off x="5652120" y="858935"/>
            <a:ext cx="2763180" cy="1842120"/>
          </a:xfrm>
          <a:prstGeom prst="rect">
            <a:avLst/>
          </a:prstGeom>
        </p:spPr>
      </p:pic>
    </p:spTree>
    <p:extLst>
      <p:ext uri="{BB962C8B-B14F-4D97-AF65-F5344CB8AC3E}">
        <p14:creationId xmlns:p14="http://schemas.microsoft.com/office/powerpoint/2010/main" val="962576975"/>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1000"/>
                                        <p:tgtEl>
                                          <p:spTgt spid="4">
                                            <p:txEl>
                                              <p:pRg st="0" end="0"/>
                                            </p:txEl>
                                          </p:spTgt>
                                        </p:tgtEl>
                                      </p:cBhvr>
                                    </p:animEffect>
                                    <p:anim calcmode="lin" valueType="num">
                                      <p:cBhvr>
                                        <p:cTn id="8" dur="1000" fill="hold"/>
                                        <p:tgtEl>
                                          <p:spTgt spid="4">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4">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5">
                                            <p:txEl>
                                              <p:pRg st="0" end="0"/>
                                            </p:txEl>
                                          </p:spTgt>
                                        </p:tgtEl>
                                        <p:attrNameLst>
                                          <p:attrName>style.visibility</p:attrName>
                                        </p:attrNameLst>
                                      </p:cBhvr>
                                      <p:to>
                                        <p:strVal val="visible"/>
                                      </p:to>
                                    </p:set>
                                    <p:animEffect transition="in" filter="fade">
                                      <p:cBhvr>
                                        <p:cTn id="14" dur="1000"/>
                                        <p:tgtEl>
                                          <p:spTgt spid="5">
                                            <p:txEl>
                                              <p:pRg st="0" end="0"/>
                                            </p:txEl>
                                          </p:spTgt>
                                        </p:tgtEl>
                                      </p:cBhvr>
                                    </p:animEffect>
                                    <p:anim calcmode="lin" valueType="num">
                                      <p:cBhvr>
                                        <p:cTn id="15" dur="1000" fill="hold"/>
                                        <p:tgtEl>
                                          <p:spTgt spid="5">
                                            <p:txEl>
                                              <p:pRg st="0" end="0"/>
                                            </p:txEl>
                                          </p:spTgt>
                                        </p:tgtEl>
                                        <p:attrNameLst>
                                          <p:attrName>ppt_x</p:attrName>
                                        </p:attrNameLst>
                                      </p:cBhvr>
                                      <p:tavLst>
                                        <p:tav tm="0">
                                          <p:val>
                                            <p:strVal val="#ppt_x"/>
                                          </p:val>
                                        </p:tav>
                                        <p:tav tm="100000">
                                          <p:val>
                                            <p:strVal val="#ppt_x"/>
                                          </p:val>
                                        </p:tav>
                                      </p:tavLst>
                                    </p:anim>
                                    <p:anim calcmode="lin" valueType="num">
                                      <p:cBhvr>
                                        <p:cTn id="16" dur="1000" fill="hold"/>
                                        <p:tgtEl>
                                          <p:spTgt spid="5">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6146"/>
                                        </p:tgtEl>
                                        <p:attrNameLst>
                                          <p:attrName>style.visibility</p:attrName>
                                        </p:attrNameLst>
                                      </p:cBhvr>
                                      <p:to>
                                        <p:strVal val="visible"/>
                                      </p:to>
                                    </p:set>
                                    <p:animEffect transition="in" filter="fade">
                                      <p:cBhvr>
                                        <p:cTn id="21" dur="1000"/>
                                        <p:tgtEl>
                                          <p:spTgt spid="6146"/>
                                        </p:tgtEl>
                                      </p:cBhvr>
                                    </p:animEffect>
                                    <p:anim calcmode="lin" valueType="num">
                                      <p:cBhvr>
                                        <p:cTn id="22" dur="1000" fill="hold"/>
                                        <p:tgtEl>
                                          <p:spTgt spid="6146"/>
                                        </p:tgtEl>
                                        <p:attrNameLst>
                                          <p:attrName>ppt_x</p:attrName>
                                        </p:attrNameLst>
                                      </p:cBhvr>
                                      <p:tavLst>
                                        <p:tav tm="0">
                                          <p:val>
                                            <p:strVal val="#ppt_x"/>
                                          </p:val>
                                        </p:tav>
                                        <p:tav tm="100000">
                                          <p:val>
                                            <p:strVal val="#ppt_x"/>
                                          </p:val>
                                        </p:tav>
                                      </p:tavLst>
                                    </p:anim>
                                    <p:anim calcmode="lin" valueType="num">
                                      <p:cBhvr>
                                        <p:cTn id="23" dur="1000" fill="hold"/>
                                        <p:tgtEl>
                                          <p:spTgt spid="614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ovéPole 1"/>
          <p:cNvSpPr txBox="1"/>
          <p:nvPr/>
        </p:nvSpPr>
        <p:spPr>
          <a:xfrm>
            <a:off x="171031" y="297281"/>
            <a:ext cx="8972969" cy="523220"/>
          </a:xfrm>
          <a:prstGeom prst="rect">
            <a:avLst/>
          </a:prstGeom>
          <a:noFill/>
        </p:spPr>
        <p:txBody>
          <a:bodyPr wrap="none" rtlCol="0">
            <a:spAutoFit/>
          </a:bodyPr>
          <a:lstStyle/>
          <a:p>
            <a:r>
              <a:rPr lang="cs-CZ" sz="2800" b="1" cap="all" dirty="0" smtClean="0">
                <a:ln w="9000" cmpd="sng">
                  <a:solidFill>
                    <a:schemeClr val="accent4">
                      <a:shade val="50000"/>
                      <a:satMod val="120000"/>
                    </a:schemeClr>
                  </a:solidFill>
                  <a:prstDash val="solid"/>
                </a:ln>
                <a:solidFill>
                  <a:srgbClr val="FF0000"/>
                </a:solidFill>
                <a:effectLst>
                  <a:reflection blurRad="12700" stA="28000" endPos="45000" dist="1000" dir="5400000" sy="-100000" algn="bl" rotWithShape="0"/>
                </a:effectLst>
              </a:rPr>
              <a:t>Stimulanty </a:t>
            </a:r>
            <a:r>
              <a:rPr lang="cs-CZ" sz="28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a:t>
            </a:r>
            <a:r>
              <a:rPr lang="cs-CZ" sz="2800" b="1" cap="all" dirty="0" err="1">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c</a:t>
            </a:r>
            <a:r>
              <a:rPr lang="cs-CZ" sz="2800" b="1" cap="all" dirty="0" err="1"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rack</a:t>
            </a:r>
            <a:r>
              <a:rPr lang="cs-CZ" sz="28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 kokain, metanfetamin, pervitin)</a:t>
            </a:r>
          </a:p>
        </p:txBody>
      </p:sp>
      <p:sp>
        <p:nvSpPr>
          <p:cNvPr id="3" name="Obdélník 2"/>
          <p:cNvSpPr/>
          <p:nvPr/>
        </p:nvSpPr>
        <p:spPr>
          <a:xfrm>
            <a:off x="6359589" y="908720"/>
            <a:ext cx="2555776" cy="3139321"/>
          </a:xfrm>
          <a:prstGeom prst="rect">
            <a:avLst/>
          </a:prstGeom>
          <a:gradFill>
            <a:gsLst>
              <a:gs pos="0">
                <a:srgbClr val="FFF200"/>
              </a:gs>
              <a:gs pos="45000">
                <a:srgbClr val="FF7A00"/>
              </a:gs>
              <a:gs pos="70000">
                <a:srgbClr val="FF0300"/>
              </a:gs>
            </a:gsLst>
            <a:lin ang="5400000" scaled="0"/>
          </a:gradFill>
        </p:spPr>
        <p:txBody>
          <a:bodyPr wrap="square">
            <a:spAutoFit/>
          </a:bodyPr>
          <a:lstStyle/>
          <a:p>
            <a:r>
              <a:rPr lang="cs-CZ" dirty="0">
                <a:solidFill>
                  <a:schemeClr val="bg1"/>
                </a:solidFill>
                <a:effectLst>
                  <a:outerShdw blurRad="38100" dist="38100" dir="2700000" algn="tl">
                    <a:srgbClr val="000000">
                      <a:alpha val="43137"/>
                    </a:srgbClr>
                  </a:outerShdw>
                </a:effectLst>
              </a:rPr>
              <a:t>Drogy </a:t>
            </a:r>
            <a:r>
              <a:rPr lang="cs-CZ" dirty="0" smtClean="0">
                <a:solidFill>
                  <a:schemeClr val="bg1"/>
                </a:solidFill>
                <a:effectLst>
                  <a:outerShdw blurRad="38100" dist="38100" dir="2700000" algn="tl">
                    <a:srgbClr val="000000">
                      <a:alpha val="43137"/>
                    </a:srgbClr>
                  </a:outerShdw>
                </a:effectLst>
              </a:rPr>
              <a:t>působí </a:t>
            </a:r>
            <a:r>
              <a:rPr lang="cs-CZ" dirty="0">
                <a:solidFill>
                  <a:schemeClr val="bg1"/>
                </a:solidFill>
                <a:effectLst>
                  <a:outerShdw blurRad="38100" dist="38100" dir="2700000" algn="tl">
                    <a:srgbClr val="000000">
                      <a:alpha val="43137"/>
                    </a:srgbClr>
                  </a:outerShdw>
                </a:effectLst>
              </a:rPr>
              <a:t>na centrální nervový systém a vyvolávají u </a:t>
            </a:r>
            <a:r>
              <a:rPr lang="cs-CZ" dirty="0" smtClean="0">
                <a:solidFill>
                  <a:schemeClr val="bg1"/>
                </a:solidFill>
                <a:effectLst>
                  <a:outerShdw blurRad="38100" dist="38100" dir="2700000" algn="tl">
                    <a:srgbClr val="000000">
                      <a:alpha val="43137"/>
                    </a:srgbClr>
                  </a:outerShdw>
                </a:effectLst>
              </a:rPr>
              <a:t>člověka </a:t>
            </a:r>
            <a:r>
              <a:rPr lang="cs-CZ" dirty="0">
                <a:solidFill>
                  <a:schemeClr val="bg1"/>
                </a:solidFill>
                <a:effectLst>
                  <a:outerShdw blurRad="38100" dist="38100" dir="2700000" algn="tl">
                    <a:srgbClr val="000000">
                      <a:alpha val="43137"/>
                    </a:srgbClr>
                  </a:outerShdw>
                </a:effectLst>
              </a:rPr>
              <a:t>pocity pohody, zvýšené síly, nadbytku energie a sebevědomí, snižují chuť k jídlu, oddalují únavu a spánek. Hlavní drogy v této kategorii představují amfetaminy, extáze, kokain, tabák a kofein.</a:t>
            </a:r>
          </a:p>
        </p:txBody>
      </p:sp>
      <p:sp>
        <p:nvSpPr>
          <p:cNvPr id="4" name="Obdélník 3"/>
          <p:cNvSpPr/>
          <p:nvPr/>
        </p:nvSpPr>
        <p:spPr>
          <a:xfrm>
            <a:off x="179512" y="1052736"/>
            <a:ext cx="6012160" cy="5262979"/>
          </a:xfrm>
          <a:prstGeom prst="rect">
            <a:avLst/>
          </a:prstGeom>
          <a:gradFill>
            <a:gsLst>
              <a:gs pos="0">
                <a:srgbClr val="5E9EFF"/>
              </a:gs>
              <a:gs pos="39999">
                <a:srgbClr val="85C2FF"/>
              </a:gs>
              <a:gs pos="70000">
                <a:srgbClr val="C4D6EB"/>
              </a:gs>
              <a:gs pos="100000">
                <a:srgbClr val="FFEBFA"/>
              </a:gs>
            </a:gsLst>
            <a:lin ang="5400000" scaled="0"/>
          </a:gradFill>
        </p:spPr>
        <p:txBody>
          <a:bodyPr wrap="square">
            <a:spAutoFit/>
          </a:bodyPr>
          <a:lstStyle/>
          <a:p>
            <a:r>
              <a:rPr lang="cs-CZ" sz="2800" dirty="0" smtClean="0">
                <a:solidFill>
                  <a:schemeClr val="bg1"/>
                </a:solidFill>
                <a:effectLst>
                  <a:outerShdw blurRad="38100" dist="38100" dir="2700000" algn="tl">
                    <a:srgbClr val="000000">
                      <a:alpha val="43137"/>
                    </a:srgbClr>
                  </a:outerShdw>
                </a:effectLst>
              </a:rPr>
              <a:t>Dochází zejména k vysokému krevnímu tlaku, nepravidelné </a:t>
            </a:r>
            <a:r>
              <a:rPr lang="cs-CZ" sz="2800" dirty="0">
                <a:solidFill>
                  <a:schemeClr val="bg1"/>
                </a:solidFill>
                <a:effectLst>
                  <a:outerShdw blurRad="38100" dist="38100" dir="2700000" algn="tl">
                    <a:srgbClr val="000000">
                      <a:alpha val="43137"/>
                    </a:srgbClr>
                  </a:outerShdw>
                </a:effectLst>
              </a:rPr>
              <a:t>srdeční </a:t>
            </a:r>
            <a:r>
              <a:rPr lang="cs-CZ" sz="2800" dirty="0" smtClean="0">
                <a:solidFill>
                  <a:schemeClr val="bg1"/>
                </a:solidFill>
                <a:effectLst>
                  <a:outerShdw blurRad="38100" dist="38100" dir="2700000" algn="tl">
                    <a:srgbClr val="000000">
                      <a:alpha val="43137"/>
                    </a:srgbClr>
                  </a:outerShdw>
                </a:effectLst>
              </a:rPr>
              <a:t>činnosti, což vyvolává </a:t>
            </a:r>
            <a:r>
              <a:rPr lang="cs-CZ" sz="2800" dirty="0" smtClean="0">
                <a:solidFill>
                  <a:srgbClr val="FF0000"/>
                </a:solidFill>
                <a:effectLst>
                  <a:outerShdw blurRad="38100" dist="38100" dir="2700000" algn="tl">
                    <a:srgbClr val="000000">
                      <a:alpha val="43137"/>
                    </a:srgbClr>
                  </a:outerShdw>
                </a:effectLst>
              </a:rPr>
              <a:t>srdeční choroby a </a:t>
            </a:r>
            <a:r>
              <a:rPr lang="cs-CZ" sz="2800" dirty="0">
                <a:solidFill>
                  <a:srgbClr val="FF0000"/>
                </a:solidFill>
                <a:effectLst>
                  <a:outerShdw blurRad="38100" dist="38100" dir="2700000" algn="tl">
                    <a:srgbClr val="000000">
                      <a:alpha val="43137"/>
                    </a:srgbClr>
                  </a:outerShdw>
                </a:effectLst>
              </a:rPr>
              <a:t>infarkty</a:t>
            </a:r>
            <a:r>
              <a:rPr lang="cs-CZ" sz="2800" dirty="0">
                <a:solidFill>
                  <a:schemeClr val="bg1"/>
                </a:solidFill>
                <a:effectLst>
                  <a:outerShdw blurRad="38100" dist="38100" dir="2700000" algn="tl">
                    <a:srgbClr val="000000">
                      <a:alpha val="43137"/>
                    </a:srgbClr>
                  </a:outerShdw>
                </a:effectLst>
              </a:rPr>
              <a:t>. </a:t>
            </a:r>
            <a:r>
              <a:rPr lang="cs-CZ" sz="2800" dirty="0" smtClean="0">
                <a:solidFill>
                  <a:schemeClr val="bg1"/>
                </a:solidFill>
                <a:effectLst>
                  <a:outerShdw blurRad="38100" dist="38100" dir="2700000" algn="tl">
                    <a:srgbClr val="000000">
                      <a:alpha val="43137"/>
                    </a:srgbClr>
                  </a:outerShdw>
                </a:effectLst>
              </a:rPr>
              <a:t>Při kouření drog dochází k </a:t>
            </a:r>
            <a:r>
              <a:rPr lang="cs-CZ" sz="2800" dirty="0">
                <a:solidFill>
                  <a:schemeClr val="bg1"/>
                </a:solidFill>
                <a:effectLst>
                  <a:outerShdw blurRad="38100" dist="38100" dir="2700000" algn="tl">
                    <a:srgbClr val="000000">
                      <a:alpha val="43137"/>
                    </a:srgbClr>
                  </a:outerShdw>
                </a:effectLst>
              </a:rPr>
              <a:t>poškození dýchacího </a:t>
            </a:r>
            <a:r>
              <a:rPr lang="cs-CZ" sz="2800" dirty="0" smtClean="0">
                <a:solidFill>
                  <a:schemeClr val="bg1"/>
                </a:solidFill>
                <a:effectLst>
                  <a:outerShdw blurRad="38100" dist="38100" dir="2700000" algn="tl">
                    <a:srgbClr val="000000">
                      <a:alpha val="43137"/>
                    </a:srgbClr>
                  </a:outerShdw>
                </a:effectLst>
              </a:rPr>
              <a:t>systému. </a:t>
            </a:r>
          </a:p>
          <a:p>
            <a:r>
              <a:rPr lang="cs-CZ" sz="2800" dirty="0" smtClean="0">
                <a:solidFill>
                  <a:schemeClr val="bg1"/>
                </a:solidFill>
                <a:effectLst>
                  <a:outerShdw blurRad="38100" dist="38100" dir="2700000" algn="tl">
                    <a:srgbClr val="000000">
                      <a:alpha val="43137"/>
                    </a:srgbClr>
                  </a:outerShdw>
                </a:effectLst>
              </a:rPr>
              <a:t>Uživatelé </a:t>
            </a:r>
            <a:r>
              <a:rPr lang="cs-CZ" sz="2800" dirty="0">
                <a:solidFill>
                  <a:schemeClr val="bg1"/>
                </a:solidFill>
                <a:effectLst>
                  <a:outerShdw blurRad="38100" dist="38100" dir="2700000" algn="tl">
                    <a:srgbClr val="000000">
                      <a:alpha val="43137"/>
                    </a:srgbClr>
                  </a:outerShdw>
                </a:effectLst>
              </a:rPr>
              <a:t>kokainu </a:t>
            </a:r>
            <a:r>
              <a:rPr lang="cs-CZ" sz="2800" dirty="0" smtClean="0">
                <a:solidFill>
                  <a:schemeClr val="bg1"/>
                </a:solidFill>
                <a:effectLst>
                  <a:outerShdw blurRad="38100" dist="38100" dir="2700000" algn="tl">
                    <a:srgbClr val="000000">
                      <a:alpha val="43137"/>
                    </a:srgbClr>
                  </a:outerShdw>
                </a:effectLst>
              </a:rPr>
              <a:t>trpí nemocí paranoiou </a:t>
            </a:r>
            <a:r>
              <a:rPr lang="cs-CZ" sz="2800" dirty="0">
                <a:solidFill>
                  <a:schemeClr val="bg1"/>
                </a:solidFill>
                <a:effectLst>
                  <a:outerShdw blurRad="38100" dist="38100" dir="2700000" algn="tl">
                    <a:srgbClr val="000000">
                      <a:alpha val="43137"/>
                    </a:srgbClr>
                  </a:outerShdw>
                </a:effectLst>
              </a:rPr>
              <a:t>a </a:t>
            </a:r>
            <a:r>
              <a:rPr lang="cs-CZ" sz="2800" dirty="0" smtClean="0">
                <a:solidFill>
                  <a:schemeClr val="bg1"/>
                </a:solidFill>
                <a:effectLst>
                  <a:outerShdw blurRad="38100" dist="38100" dir="2700000" algn="tl">
                    <a:srgbClr val="000000">
                      <a:alpha val="43137"/>
                    </a:srgbClr>
                  </a:outerShdw>
                </a:effectLst>
              </a:rPr>
              <a:t>dalšími </a:t>
            </a:r>
            <a:r>
              <a:rPr lang="cs-CZ" sz="2800" dirty="0">
                <a:solidFill>
                  <a:schemeClr val="bg1"/>
                </a:solidFill>
                <a:effectLst>
                  <a:outerShdw blurRad="38100" dist="38100" dir="2700000" algn="tl">
                    <a:srgbClr val="000000">
                      <a:alpha val="43137"/>
                    </a:srgbClr>
                  </a:outerShdw>
                </a:effectLst>
              </a:rPr>
              <a:t>psychotické projevy, </a:t>
            </a:r>
            <a:r>
              <a:rPr lang="cs-CZ" sz="2800" dirty="0" smtClean="0">
                <a:solidFill>
                  <a:schemeClr val="bg1"/>
                </a:solidFill>
                <a:effectLst>
                  <a:outerShdw blurRad="38100" dist="38100" dir="2700000" algn="tl">
                    <a:srgbClr val="000000">
                      <a:alpha val="43137"/>
                    </a:srgbClr>
                  </a:outerShdw>
                </a:effectLst>
              </a:rPr>
              <a:t>které souvisí i s nedostatkem </a:t>
            </a:r>
            <a:r>
              <a:rPr lang="cs-CZ" sz="2800" dirty="0">
                <a:solidFill>
                  <a:schemeClr val="bg1"/>
                </a:solidFill>
                <a:effectLst>
                  <a:outerShdw blurRad="38100" dist="38100" dir="2700000" algn="tl">
                    <a:srgbClr val="000000">
                      <a:alpha val="43137"/>
                    </a:srgbClr>
                  </a:outerShdw>
                </a:effectLst>
              </a:rPr>
              <a:t>spánku a </a:t>
            </a:r>
            <a:r>
              <a:rPr lang="cs-CZ" sz="2800" dirty="0" smtClean="0">
                <a:solidFill>
                  <a:schemeClr val="bg1"/>
                </a:solidFill>
                <a:effectLst>
                  <a:outerShdw blurRad="38100" dist="38100" dir="2700000" algn="tl">
                    <a:srgbClr val="000000">
                      <a:alpha val="43137"/>
                    </a:srgbClr>
                  </a:outerShdw>
                </a:effectLst>
              </a:rPr>
              <a:t>podvýživou. </a:t>
            </a:r>
            <a:r>
              <a:rPr lang="cs-CZ" sz="2800" dirty="0">
                <a:solidFill>
                  <a:schemeClr val="bg1"/>
                </a:solidFill>
                <a:effectLst>
                  <a:outerShdw blurRad="38100" dist="38100" dir="2700000" algn="tl">
                    <a:srgbClr val="000000">
                      <a:alpha val="43137"/>
                    </a:srgbClr>
                  </a:outerShdw>
                </a:effectLst>
              </a:rPr>
              <a:t>Všechny tyto drogy se vyznačují schopností navodit </a:t>
            </a:r>
            <a:r>
              <a:rPr lang="cs-CZ" sz="2800" u="sng" dirty="0">
                <a:solidFill>
                  <a:schemeClr val="bg1"/>
                </a:solidFill>
                <a:effectLst>
                  <a:outerShdw blurRad="38100" dist="38100" dir="2700000" algn="tl">
                    <a:srgbClr val="000000">
                      <a:alpha val="43137"/>
                    </a:srgbClr>
                  </a:outerShdw>
                </a:effectLst>
              </a:rPr>
              <a:t>silnou psychickou závislost</a:t>
            </a:r>
            <a:r>
              <a:rPr lang="cs-CZ" sz="2800" dirty="0">
                <a:solidFill>
                  <a:schemeClr val="bg1"/>
                </a:solidFill>
                <a:effectLst>
                  <a:outerShdw blurRad="38100" dist="38100" dir="2700000" algn="tl">
                    <a:srgbClr val="000000">
                      <a:alpha val="43137"/>
                    </a:srgbClr>
                  </a:outerShdw>
                </a:effectLst>
              </a:rPr>
              <a:t>, zvláště </a:t>
            </a:r>
            <a:r>
              <a:rPr lang="cs-CZ" sz="2800" u="sng" dirty="0">
                <a:solidFill>
                  <a:srgbClr val="FF0000"/>
                </a:solidFill>
                <a:effectLst>
                  <a:outerShdw blurRad="38100" dist="38100" dir="2700000" algn="tl">
                    <a:srgbClr val="000000">
                      <a:alpha val="43137"/>
                    </a:srgbClr>
                  </a:outerShdw>
                </a:effectLst>
              </a:rPr>
              <a:t>tabák, amfetamin a kokain</a:t>
            </a:r>
            <a:r>
              <a:rPr lang="cs-CZ" sz="2800" dirty="0">
                <a:solidFill>
                  <a:schemeClr val="bg1"/>
                </a:solidFill>
                <a:effectLst>
                  <a:outerShdw blurRad="38100" dist="38100" dir="2700000" algn="tl">
                    <a:srgbClr val="000000">
                      <a:alpha val="43137"/>
                    </a:srgbClr>
                  </a:outerShdw>
                </a:effectLst>
              </a:rPr>
              <a:t>.</a:t>
            </a:r>
          </a:p>
        </p:txBody>
      </p:sp>
      <p:pic>
        <p:nvPicPr>
          <p:cNvPr id="7172" name="Picture 4" descr="http://www.family-intervention-now.com/sites/default/files/images/Drugs/crack-addiction.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rot="20438514">
            <a:off x="6755515" y="4275947"/>
            <a:ext cx="1763925" cy="227962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62576975"/>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4">
                                            <p:txEl>
                                              <p:pRg st="0" end="0"/>
                                            </p:txEl>
                                          </p:spTgt>
                                        </p:tgtEl>
                                        <p:attrNameLst>
                                          <p:attrName>style.visibility</p:attrName>
                                        </p:attrNameLst>
                                      </p:cBhvr>
                                      <p:to>
                                        <p:strVal val="visible"/>
                                      </p:to>
                                    </p:set>
                                    <p:animEffect transition="in" filter="fade">
                                      <p:cBhvr>
                                        <p:cTn id="14" dur="1000"/>
                                        <p:tgtEl>
                                          <p:spTgt spid="4">
                                            <p:txEl>
                                              <p:pRg st="0" end="0"/>
                                            </p:txEl>
                                          </p:spTgt>
                                        </p:tgtEl>
                                      </p:cBhvr>
                                    </p:animEffect>
                                    <p:anim calcmode="lin" valueType="num">
                                      <p:cBhvr>
                                        <p:cTn id="15" dur="1000" fill="hold"/>
                                        <p:tgtEl>
                                          <p:spTgt spid="4">
                                            <p:txEl>
                                              <p:pRg st="0" end="0"/>
                                            </p:txEl>
                                          </p:spTgt>
                                        </p:tgtEl>
                                        <p:attrNameLst>
                                          <p:attrName>ppt_x</p:attrName>
                                        </p:attrNameLst>
                                      </p:cBhvr>
                                      <p:tavLst>
                                        <p:tav tm="0">
                                          <p:val>
                                            <p:strVal val="#ppt_x"/>
                                          </p:val>
                                        </p:tav>
                                        <p:tav tm="100000">
                                          <p:val>
                                            <p:strVal val="#ppt_x"/>
                                          </p:val>
                                        </p:tav>
                                      </p:tavLst>
                                    </p:anim>
                                    <p:anim calcmode="lin" valueType="num">
                                      <p:cBhvr>
                                        <p:cTn id="16" dur="1000" fill="hold"/>
                                        <p:tgtEl>
                                          <p:spTgt spid="4">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4">
                                            <p:txEl>
                                              <p:pRg st="1" end="1"/>
                                            </p:txEl>
                                          </p:spTgt>
                                        </p:tgtEl>
                                        <p:attrNameLst>
                                          <p:attrName>style.visibility</p:attrName>
                                        </p:attrNameLst>
                                      </p:cBhvr>
                                      <p:to>
                                        <p:strVal val="visible"/>
                                      </p:to>
                                    </p:set>
                                    <p:animEffect transition="in" filter="fade">
                                      <p:cBhvr>
                                        <p:cTn id="21" dur="1000"/>
                                        <p:tgtEl>
                                          <p:spTgt spid="4">
                                            <p:txEl>
                                              <p:pRg st="1" end="1"/>
                                            </p:txEl>
                                          </p:spTgt>
                                        </p:tgtEl>
                                      </p:cBhvr>
                                    </p:animEffect>
                                    <p:anim calcmode="lin" valueType="num">
                                      <p:cBhvr>
                                        <p:cTn id="22" dur="1000" fill="hold"/>
                                        <p:tgtEl>
                                          <p:spTgt spid="4">
                                            <p:txEl>
                                              <p:pRg st="1" end="1"/>
                                            </p:txEl>
                                          </p:spTgt>
                                        </p:tgtEl>
                                        <p:attrNameLst>
                                          <p:attrName>ppt_x</p:attrName>
                                        </p:attrNameLst>
                                      </p:cBhvr>
                                      <p:tavLst>
                                        <p:tav tm="0">
                                          <p:val>
                                            <p:strVal val="#ppt_x"/>
                                          </p:val>
                                        </p:tav>
                                        <p:tav tm="100000">
                                          <p:val>
                                            <p:strVal val="#ppt_x"/>
                                          </p:val>
                                        </p:tav>
                                      </p:tavLst>
                                    </p:anim>
                                    <p:anim calcmode="lin" valueType="num">
                                      <p:cBhvr>
                                        <p:cTn id="23" dur="1000" fill="hold"/>
                                        <p:tgtEl>
                                          <p:spTgt spid="4">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7172"/>
                                        </p:tgtEl>
                                        <p:attrNameLst>
                                          <p:attrName>style.visibility</p:attrName>
                                        </p:attrNameLst>
                                      </p:cBhvr>
                                      <p:to>
                                        <p:strVal val="visible"/>
                                      </p:to>
                                    </p:set>
                                    <p:animEffect transition="in" filter="fade">
                                      <p:cBhvr>
                                        <p:cTn id="28" dur="1000"/>
                                        <p:tgtEl>
                                          <p:spTgt spid="7172"/>
                                        </p:tgtEl>
                                      </p:cBhvr>
                                    </p:animEffect>
                                    <p:anim calcmode="lin" valueType="num">
                                      <p:cBhvr>
                                        <p:cTn id="29" dur="1000" fill="hold"/>
                                        <p:tgtEl>
                                          <p:spTgt spid="7172"/>
                                        </p:tgtEl>
                                        <p:attrNameLst>
                                          <p:attrName>ppt_x</p:attrName>
                                        </p:attrNameLst>
                                      </p:cBhvr>
                                      <p:tavLst>
                                        <p:tav tm="0">
                                          <p:val>
                                            <p:strVal val="#ppt_x"/>
                                          </p:val>
                                        </p:tav>
                                        <p:tav tm="100000">
                                          <p:val>
                                            <p:strVal val="#ppt_x"/>
                                          </p:val>
                                        </p:tav>
                                      </p:tavLst>
                                    </p:anim>
                                    <p:anim calcmode="lin" valueType="num">
                                      <p:cBhvr>
                                        <p:cTn id="30" dur="1000" fill="hold"/>
                                        <p:tgtEl>
                                          <p:spTgt spid="717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ovéPole 1"/>
          <p:cNvSpPr txBox="1"/>
          <p:nvPr/>
        </p:nvSpPr>
        <p:spPr>
          <a:xfrm>
            <a:off x="467543" y="189662"/>
            <a:ext cx="8111067" cy="707886"/>
          </a:xfrm>
          <a:prstGeom prst="rect">
            <a:avLst/>
          </a:prstGeom>
          <a:noFill/>
        </p:spPr>
        <p:txBody>
          <a:bodyPr wrap="none" rtlCol="0">
            <a:spAutoFit/>
          </a:bodyPr>
          <a:lstStyle/>
          <a:p>
            <a:r>
              <a:rPr lang="cs-CZ" sz="4000" b="1" cap="all" dirty="0" smtClean="0">
                <a:ln w="9000" cmpd="sng">
                  <a:solidFill>
                    <a:schemeClr val="accent4">
                      <a:shade val="50000"/>
                      <a:satMod val="120000"/>
                    </a:schemeClr>
                  </a:solidFill>
                  <a:prstDash val="solid"/>
                </a:ln>
                <a:solidFill>
                  <a:srgbClr val="FF0000"/>
                </a:solidFill>
                <a:effectLst>
                  <a:reflection blurRad="12700" stA="28000" endPos="45000" dist="1000" dir="5400000" sy="-100000" algn="bl" rotWithShape="0"/>
                </a:effectLst>
              </a:rPr>
              <a:t>Opiáty</a:t>
            </a:r>
            <a:r>
              <a:rPr lang="cs-CZ" sz="40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 (heroin, opium, metadon)</a:t>
            </a:r>
            <a:endParaRPr lang="cs-CZ" sz="40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endParaRPr>
          </a:p>
        </p:txBody>
      </p:sp>
      <p:sp>
        <p:nvSpPr>
          <p:cNvPr id="3" name="Obdélník 2"/>
          <p:cNvSpPr/>
          <p:nvPr/>
        </p:nvSpPr>
        <p:spPr>
          <a:xfrm>
            <a:off x="5796136" y="1124744"/>
            <a:ext cx="3240360" cy="5632311"/>
          </a:xfrm>
          <a:prstGeom prst="rect">
            <a:avLst/>
          </a:prstGeom>
          <a:gradFill>
            <a:gsLst>
              <a:gs pos="13000">
                <a:srgbClr val="F8B049"/>
              </a:gs>
              <a:gs pos="21001">
                <a:srgbClr val="F8B049"/>
              </a:gs>
              <a:gs pos="63000">
                <a:srgbClr val="FEE7F2"/>
              </a:gs>
              <a:gs pos="100000">
                <a:srgbClr val="F8B049"/>
              </a:gs>
            </a:gsLst>
            <a:lin ang="5400000" scaled="0"/>
          </a:gradFill>
        </p:spPr>
        <p:txBody>
          <a:bodyPr wrap="square">
            <a:spAutoFit/>
          </a:bodyPr>
          <a:lstStyle/>
          <a:p>
            <a:r>
              <a:rPr lang="cs-CZ" sz="2400" dirty="0" smtClean="0">
                <a:solidFill>
                  <a:schemeClr val="bg1"/>
                </a:solidFill>
                <a:effectLst>
                  <a:outerShdw blurRad="38100" dist="38100" dir="2700000" algn="tl">
                    <a:srgbClr val="000000">
                      <a:alpha val="43137"/>
                    </a:srgbClr>
                  </a:outerShdw>
                </a:effectLst>
              </a:rPr>
              <a:t>Látky </a:t>
            </a:r>
            <a:r>
              <a:rPr lang="cs-CZ" sz="2400" dirty="0">
                <a:solidFill>
                  <a:schemeClr val="bg1"/>
                </a:solidFill>
                <a:effectLst>
                  <a:outerShdw blurRad="38100" dist="38100" dir="2700000" algn="tl">
                    <a:srgbClr val="000000">
                      <a:alpha val="43137"/>
                    </a:srgbClr>
                  </a:outerShdw>
                </a:effectLst>
              </a:rPr>
              <a:t>tlumící bolest jsou vyráběny buď z opiového </a:t>
            </a:r>
            <a:r>
              <a:rPr lang="cs-CZ" sz="2400" dirty="0">
                <a:solidFill>
                  <a:srgbClr val="FF0000"/>
                </a:solidFill>
                <a:effectLst>
                  <a:outerShdw blurRad="38100" dist="38100" dir="2700000" algn="tl">
                    <a:srgbClr val="000000">
                      <a:alpha val="43137"/>
                    </a:srgbClr>
                  </a:outerShdw>
                </a:effectLst>
              </a:rPr>
              <a:t>máku</a:t>
            </a:r>
            <a:r>
              <a:rPr lang="cs-CZ" sz="2400" dirty="0">
                <a:solidFill>
                  <a:schemeClr val="bg1"/>
                </a:solidFill>
                <a:effectLst>
                  <a:outerShdw blurRad="38100" dist="38100" dir="2700000" algn="tl">
                    <a:srgbClr val="000000">
                      <a:alpha val="43137"/>
                    </a:srgbClr>
                  </a:outerShdw>
                </a:effectLst>
              </a:rPr>
              <a:t> nebo ze syntetických surovin a </a:t>
            </a:r>
            <a:r>
              <a:rPr lang="cs-CZ" sz="2400" dirty="0" smtClean="0">
                <a:solidFill>
                  <a:schemeClr val="bg1"/>
                </a:solidFill>
                <a:effectLst>
                  <a:outerShdw blurRad="38100" dist="38100" dir="2700000" algn="tl">
                    <a:srgbClr val="000000">
                      <a:alpha val="43137"/>
                    </a:srgbClr>
                  </a:outerShdw>
                </a:effectLst>
              </a:rPr>
              <a:t>nazývají se </a:t>
            </a:r>
            <a:r>
              <a:rPr lang="cs-CZ" sz="2400" u="sng" dirty="0" err="1">
                <a:solidFill>
                  <a:schemeClr val="bg1"/>
                </a:solidFill>
                <a:effectLst>
                  <a:outerShdw blurRad="38100" dist="38100" dir="2700000" algn="tl">
                    <a:srgbClr val="000000">
                      <a:alpha val="43137"/>
                    </a:srgbClr>
                  </a:outerShdw>
                </a:effectLst>
              </a:rPr>
              <a:t>opioidy</a:t>
            </a:r>
            <a:r>
              <a:rPr lang="cs-CZ" sz="2400" dirty="0">
                <a:solidFill>
                  <a:schemeClr val="bg1"/>
                </a:solidFill>
                <a:effectLst>
                  <a:outerShdw blurRad="38100" dist="38100" dir="2700000" algn="tl">
                    <a:srgbClr val="000000">
                      <a:alpha val="43137"/>
                    </a:srgbClr>
                  </a:outerShdw>
                </a:effectLst>
              </a:rPr>
              <a:t>. </a:t>
            </a:r>
            <a:endParaRPr lang="cs-CZ" sz="2400" dirty="0" smtClean="0">
              <a:solidFill>
                <a:schemeClr val="bg1"/>
              </a:solidFill>
              <a:effectLst>
                <a:outerShdw blurRad="38100" dist="38100" dir="2700000" algn="tl">
                  <a:srgbClr val="000000">
                    <a:alpha val="43137"/>
                  </a:srgbClr>
                </a:outerShdw>
              </a:effectLst>
            </a:endParaRPr>
          </a:p>
          <a:p>
            <a:r>
              <a:rPr lang="cs-CZ" sz="2400" dirty="0" smtClean="0">
                <a:solidFill>
                  <a:schemeClr val="bg1"/>
                </a:solidFill>
                <a:effectLst>
                  <a:outerShdw blurRad="38100" dist="38100" dir="2700000" algn="tl">
                    <a:srgbClr val="000000">
                      <a:alpha val="43137"/>
                    </a:srgbClr>
                  </a:outerShdw>
                </a:effectLst>
              </a:rPr>
              <a:t>Látky</a:t>
            </a:r>
            <a:r>
              <a:rPr lang="cs-CZ" sz="2400" dirty="0">
                <a:solidFill>
                  <a:schemeClr val="bg1"/>
                </a:solidFill>
                <a:effectLst>
                  <a:outerShdw blurRad="38100" dist="38100" dir="2700000" algn="tl">
                    <a:srgbClr val="000000">
                      <a:alpha val="43137"/>
                    </a:srgbClr>
                  </a:outerShdw>
                </a:effectLst>
              </a:rPr>
              <a:t>, které se vyrábí z přírodního máku jako opium, morfin a heroin nesou název </a:t>
            </a:r>
            <a:r>
              <a:rPr lang="cs-CZ" sz="2400" u="sng" dirty="0">
                <a:solidFill>
                  <a:schemeClr val="bg1"/>
                </a:solidFill>
                <a:effectLst>
                  <a:outerShdw blurRad="38100" dist="38100" dir="2700000" algn="tl">
                    <a:srgbClr val="000000">
                      <a:alpha val="43137"/>
                    </a:srgbClr>
                  </a:outerShdw>
                </a:effectLst>
              </a:rPr>
              <a:t>opiáty</a:t>
            </a:r>
            <a:r>
              <a:rPr lang="cs-CZ" sz="2400" dirty="0">
                <a:solidFill>
                  <a:schemeClr val="bg1"/>
                </a:solidFill>
                <a:effectLst>
                  <a:outerShdw blurRad="38100" dist="38100" dir="2700000" algn="tl">
                    <a:srgbClr val="000000">
                      <a:alpha val="43137"/>
                    </a:srgbClr>
                  </a:outerShdw>
                </a:effectLst>
              </a:rPr>
              <a:t>. </a:t>
            </a:r>
            <a:r>
              <a:rPr lang="cs-CZ" sz="2400" dirty="0" smtClean="0">
                <a:solidFill>
                  <a:schemeClr val="bg1"/>
                </a:solidFill>
                <a:effectLst>
                  <a:outerShdw blurRad="38100" dist="38100" dir="2700000" algn="tl">
                    <a:srgbClr val="000000">
                      <a:alpha val="43137"/>
                    </a:srgbClr>
                  </a:outerShdw>
                </a:effectLst>
              </a:rPr>
              <a:t>Jejich účinek je, že tlumí bolest a </a:t>
            </a:r>
            <a:r>
              <a:rPr lang="cs-CZ" sz="2400" dirty="0">
                <a:solidFill>
                  <a:schemeClr val="bg1"/>
                </a:solidFill>
                <a:effectLst>
                  <a:outerShdw blurRad="38100" dist="38100" dir="2700000" algn="tl">
                    <a:srgbClr val="000000">
                      <a:alpha val="43137"/>
                    </a:srgbClr>
                  </a:outerShdw>
                </a:effectLst>
              </a:rPr>
              <a:t>účinkují </a:t>
            </a:r>
            <a:r>
              <a:rPr lang="cs-CZ" sz="2400" dirty="0" smtClean="0">
                <a:solidFill>
                  <a:schemeClr val="bg1"/>
                </a:solidFill>
                <a:effectLst>
                  <a:outerShdw blurRad="38100" dist="38100" dir="2700000" algn="tl">
                    <a:srgbClr val="000000">
                      <a:alpha val="43137"/>
                    </a:srgbClr>
                  </a:outerShdw>
                </a:effectLst>
              </a:rPr>
              <a:t>jako </a:t>
            </a:r>
            <a:r>
              <a:rPr lang="cs-CZ" sz="2400" dirty="0">
                <a:solidFill>
                  <a:schemeClr val="bg1"/>
                </a:solidFill>
                <a:effectLst>
                  <a:outerShdw blurRad="38100" dist="38100" dir="2700000" algn="tl">
                    <a:srgbClr val="000000">
                      <a:alpha val="43137"/>
                    </a:srgbClr>
                  </a:outerShdw>
                </a:effectLst>
              </a:rPr>
              <a:t>sedativa na centrální nervový </a:t>
            </a:r>
            <a:r>
              <a:rPr lang="cs-CZ" sz="2400" dirty="0" smtClean="0">
                <a:solidFill>
                  <a:schemeClr val="bg1"/>
                </a:solidFill>
                <a:effectLst>
                  <a:outerShdw blurRad="38100" dist="38100" dir="2700000" algn="tl">
                    <a:srgbClr val="000000">
                      <a:alpha val="43137"/>
                    </a:srgbClr>
                  </a:outerShdw>
                </a:effectLst>
              </a:rPr>
              <a:t>systém. To znamená, že </a:t>
            </a:r>
            <a:r>
              <a:rPr lang="cs-CZ" sz="2400" dirty="0">
                <a:solidFill>
                  <a:schemeClr val="bg1"/>
                </a:solidFill>
                <a:effectLst>
                  <a:outerShdw blurRad="38100" dist="38100" dir="2700000" algn="tl">
                    <a:srgbClr val="000000">
                      <a:alpha val="43137"/>
                    </a:srgbClr>
                  </a:outerShdw>
                </a:effectLst>
              </a:rPr>
              <a:t>navozují ospalost až </a:t>
            </a:r>
            <a:r>
              <a:rPr lang="cs-CZ" sz="2400" dirty="0" smtClean="0">
                <a:solidFill>
                  <a:schemeClr val="bg1"/>
                </a:solidFill>
                <a:effectLst>
                  <a:outerShdw blurRad="38100" dist="38100" dir="2700000" algn="tl">
                    <a:srgbClr val="000000">
                      <a:alpha val="43137"/>
                    </a:srgbClr>
                  </a:outerShdw>
                </a:effectLst>
              </a:rPr>
              <a:t>spánek.</a:t>
            </a:r>
            <a:endParaRPr lang="cs-CZ" sz="2400" dirty="0">
              <a:solidFill>
                <a:schemeClr val="bg1"/>
              </a:solidFill>
              <a:effectLst>
                <a:outerShdw blurRad="38100" dist="38100" dir="2700000" algn="tl">
                  <a:srgbClr val="000000">
                    <a:alpha val="43137"/>
                  </a:srgbClr>
                </a:outerShdw>
              </a:effectLst>
            </a:endParaRPr>
          </a:p>
        </p:txBody>
      </p:sp>
      <p:sp>
        <p:nvSpPr>
          <p:cNvPr id="4" name="Obdélník 3"/>
          <p:cNvSpPr/>
          <p:nvPr/>
        </p:nvSpPr>
        <p:spPr>
          <a:xfrm>
            <a:off x="179512" y="1412776"/>
            <a:ext cx="3366120" cy="4524315"/>
          </a:xfrm>
          <a:prstGeom prst="rect">
            <a:avLst/>
          </a:prstGeom>
          <a:gradFill>
            <a:gsLst>
              <a:gs pos="0">
                <a:schemeClr val="tx2">
                  <a:lumMod val="75000"/>
                </a:schemeClr>
              </a:gs>
              <a:gs pos="100000">
                <a:schemeClr val="accent1">
                  <a:lumMod val="60000"/>
                  <a:lumOff val="40000"/>
                </a:schemeClr>
              </a:gs>
            </a:gsLst>
            <a:lin ang="5400000" scaled="0"/>
          </a:gradFill>
        </p:spPr>
        <p:txBody>
          <a:bodyPr wrap="square">
            <a:spAutoFit/>
          </a:bodyPr>
          <a:lstStyle/>
          <a:p>
            <a:r>
              <a:rPr lang="cs-CZ" sz="3200" dirty="0" smtClean="0">
                <a:solidFill>
                  <a:schemeClr val="bg1"/>
                </a:solidFill>
                <a:effectLst>
                  <a:outerShdw blurRad="38100" dist="38100" dir="2700000" algn="tl">
                    <a:srgbClr val="000000">
                      <a:alpha val="43137"/>
                    </a:srgbClr>
                  </a:outerShdw>
                </a:effectLst>
              </a:rPr>
              <a:t>Účinky těchto drog jsou na </a:t>
            </a:r>
            <a:r>
              <a:rPr lang="cs-CZ" sz="3200" dirty="0">
                <a:solidFill>
                  <a:schemeClr val="bg1"/>
                </a:solidFill>
                <a:effectLst>
                  <a:outerShdw blurRad="38100" dist="38100" dir="2700000" algn="tl">
                    <a:srgbClr val="000000">
                      <a:alpha val="43137"/>
                    </a:srgbClr>
                  </a:outerShdw>
                </a:effectLst>
              </a:rPr>
              <a:t>životně důležité orgány jako </a:t>
            </a:r>
            <a:r>
              <a:rPr lang="cs-CZ" sz="3200" dirty="0">
                <a:solidFill>
                  <a:srgbClr val="FF0000"/>
                </a:solidFill>
                <a:effectLst>
                  <a:outerShdw blurRad="38100" dist="38100" dir="2700000" algn="tl">
                    <a:srgbClr val="000000">
                      <a:alpha val="43137"/>
                    </a:srgbClr>
                  </a:outerShdw>
                </a:effectLst>
              </a:rPr>
              <a:t>mozek, játra, ledviny a </a:t>
            </a:r>
            <a:r>
              <a:rPr lang="cs-CZ" sz="3200" dirty="0" smtClean="0">
                <a:solidFill>
                  <a:srgbClr val="FF0000"/>
                </a:solidFill>
                <a:effectLst>
                  <a:outerShdw blurRad="38100" dist="38100" dir="2700000" algn="tl">
                    <a:srgbClr val="000000">
                      <a:alpha val="43137"/>
                    </a:srgbClr>
                  </a:outerShdw>
                </a:effectLst>
              </a:rPr>
              <a:t>srdce... </a:t>
            </a:r>
            <a:r>
              <a:rPr lang="cs-CZ" sz="3200" dirty="0" smtClean="0">
                <a:solidFill>
                  <a:schemeClr val="bg1"/>
                </a:solidFill>
                <a:effectLst>
                  <a:outerShdw blurRad="38100" dist="38100" dir="2700000" algn="tl">
                    <a:srgbClr val="000000">
                      <a:alpha val="43137"/>
                    </a:srgbClr>
                  </a:outerShdw>
                </a:effectLst>
              </a:rPr>
              <a:t>Lidé, kteří dlouhodobě užívají heroin, trpí často zácpou. </a:t>
            </a:r>
            <a:endParaRPr lang="cs-CZ" sz="3200" dirty="0">
              <a:solidFill>
                <a:schemeClr val="bg1"/>
              </a:solidFill>
              <a:effectLst>
                <a:outerShdw blurRad="38100" dist="38100" dir="2700000" algn="tl">
                  <a:srgbClr val="000000">
                    <a:alpha val="43137"/>
                  </a:srgbClr>
                </a:outerShdw>
              </a:effectLst>
            </a:endParaRPr>
          </a:p>
        </p:txBody>
      </p:sp>
      <p:pic>
        <p:nvPicPr>
          <p:cNvPr id="8194" name="Picture 2" descr="http://francangelo.vgb.no/files/2009/09/metadon-010.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635896" y="1124744"/>
            <a:ext cx="2050124" cy="2562655"/>
          </a:xfrm>
          <a:prstGeom prst="rect">
            <a:avLst/>
          </a:prstGeom>
          <a:noFill/>
          <a:extLst>
            <a:ext uri="{909E8E84-426E-40DD-AFC4-6F175D3DCCD1}">
              <a14:hiddenFill xmlns:a14="http://schemas.microsoft.com/office/drawing/2010/main">
                <a:solidFill>
                  <a:srgbClr val="FFFFFF"/>
                </a:solidFill>
              </a14:hiddenFill>
            </a:ext>
          </a:extLst>
        </p:spPr>
      </p:pic>
      <p:pic>
        <p:nvPicPr>
          <p:cNvPr id="8196" name="Picture 4" descr="http://www.pnas.org/content/101/38/F1.medium.gi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851920" y="4077072"/>
            <a:ext cx="1835000" cy="188644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62576975"/>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1000"/>
                                        <p:tgtEl>
                                          <p:spTgt spid="4">
                                            <p:txEl>
                                              <p:pRg st="0" end="0"/>
                                            </p:txEl>
                                          </p:spTgt>
                                        </p:tgtEl>
                                      </p:cBhvr>
                                    </p:animEffect>
                                    <p:anim calcmode="lin" valueType="num">
                                      <p:cBhvr>
                                        <p:cTn id="8" dur="1000" fill="hold"/>
                                        <p:tgtEl>
                                          <p:spTgt spid="4">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4">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Effect transition="in" filter="fade">
                                      <p:cBhvr>
                                        <p:cTn id="14" dur="1000"/>
                                        <p:tgtEl>
                                          <p:spTgt spid="3">
                                            <p:txEl>
                                              <p:pRg st="0" end="0"/>
                                            </p:txEl>
                                          </p:spTgt>
                                        </p:tgtEl>
                                      </p:cBhvr>
                                    </p:animEffect>
                                    <p:anim calcmode="lin" valueType="num">
                                      <p:cBhvr>
                                        <p:cTn id="15"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3">
                                            <p:txEl>
                                              <p:pRg st="1" end="1"/>
                                            </p:txEl>
                                          </p:spTgt>
                                        </p:tgtEl>
                                        <p:attrNameLst>
                                          <p:attrName>style.visibility</p:attrName>
                                        </p:attrNameLst>
                                      </p:cBhvr>
                                      <p:to>
                                        <p:strVal val="visible"/>
                                      </p:to>
                                    </p:set>
                                    <p:animEffect transition="in" filter="fade">
                                      <p:cBhvr>
                                        <p:cTn id="21" dur="1000"/>
                                        <p:tgtEl>
                                          <p:spTgt spid="3">
                                            <p:txEl>
                                              <p:pRg st="1" end="1"/>
                                            </p:txEl>
                                          </p:spTgt>
                                        </p:tgtEl>
                                      </p:cBhvr>
                                    </p:animEffect>
                                    <p:anim calcmode="lin" valueType="num">
                                      <p:cBhvr>
                                        <p:cTn id="22"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2" presetClass="entr" presetSubtype="4" fill="hold" nodeType="clickEffect">
                                  <p:stCondLst>
                                    <p:cond delay="0"/>
                                  </p:stCondLst>
                                  <p:childTnLst>
                                    <p:set>
                                      <p:cBhvr>
                                        <p:cTn id="27" dur="1" fill="hold">
                                          <p:stCondLst>
                                            <p:cond delay="0"/>
                                          </p:stCondLst>
                                        </p:cTn>
                                        <p:tgtEl>
                                          <p:spTgt spid="8196"/>
                                        </p:tgtEl>
                                        <p:attrNameLst>
                                          <p:attrName>style.visibility</p:attrName>
                                        </p:attrNameLst>
                                      </p:cBhvr>
                                      <p:to>
                                        <p:strVal val="visible"/>
                                      </p:to>
                                    </p:set>
                                    <p:anim calcmode="lin" valueType="num">
                                      <p:cBhvr additive="base">
                                        <p:cTn id="28" dur="500" fill="hold"/>
                                        <p:tgtEl>
                                          <p:spTgt spid="8196"/>
                                        </p:tgtEl>
                                        <p:attrNameLst>
                                          <p:attrName>ppt_x</p:attrName>
                                        </p:attrNameLst>
                                      </p:cBhvr>
                                      <p:tavLst>
                                        <p:tav tm="0">
                                          <p:val>
                                            <p:strVal val="#ppt_x"/>
                                          </p:val>
                                        </p:tav>
                                        <p:tav tm="100000">
                                          <p:val>
                                            <p:strVal val="#ppt_x"/>
                                          </p:val>
                                        </p:tav>
                                      </p:tavLst>
                                    </p:anim>
                                    <p:anim calcmode="lin" valueType="num">
                                      <p:cBhvr additive="base">
                                        <p:cTn id="29" dur="500" fill="hold"/>
                                        <p:tgtEl>
                                          <p:spTgt spid="8196"/>
                                        </p:tgtEl>
                                        <p:attrNameLst>
                                          <p:attrName>ppt_y</p:attrName>
                                        </p:attrNameLst>
                                      </p:cBhvr>
                                      <p:tavLst>
                                        <p:tav tm="0">
                                          <p:val>
                                            <p:strVal val="1+#ppt_h/2"/>
                                          </p:val>
                                        </p:tav>
                                        <p:tav tm="100000">
                                          <p:val>
                                            <p:strVal val="#ppt_y"/>
                                          </p:val>
                                        </p:tav>
                                      </p:tavLst>
                                    </p:anim>
                                  </p:childTnLst>
                                </p:cTn>
                              </p:par>
                              <p:par>
                                <p:cTn id="30" presetID="2" presetClass="entr" presetSubtype="4" fill="hold" nodeType="withEffect">
                                  <p:stCondLst>
                                    <p:cond delay="0"/>
                                  </p:stCondLst>
                                  <p:childTnLst>
                                    <p:set>
                                      <p:cBhvr>
                                        <p:cTn id="31" dur="1" fill="hold">
                                          <p:stCondLst>
                                            <p:cond delay="0"/>
                                          </p:stCondLst>
                                        </p:cTn>
                                        <p:tgtEl>
                                          <p:spTgt spid="8194"/>
                                        </p:tgtEl>
                                        <p:attrNameLst>
                                          <p:attrName>style.visibility</p:attrName>
                                        </p:attrNameLst>
                                      </p:cBhvr>
                                      <p:to>
                                        <p:strVal val="visible"/>
                                      </p:to>
                                    </p:set>
                                    <p:anim calcmode="lin" valueType="num">
                                      <p:cBhvr additive="base">
                                        <p:cTn id="32" dur="500" fill="hold"/>
                                        <p:tgtEl>
                                          <p:spTgt spid="8194"/>
                                        </p:tgtEl>
                                        <p:attrNameLst>
                                          <p:attrName>ppt_x</p:attrName>
                                        </p:attrNameLst>
                                      </p:cBhvr>
                                      <p:tavLst>
                                        <p:tav tm="0">
                                          <p:val>
                                            <p:strVal val="#ppt_x"/>
                                          </p:val>
                                        </p:tav>
                                        <p:tav tm="100000">
                                          <p:val>
                                            <p:strVal val="#ppt_x"/>
                                          </p:val>
                                        </p:tav>
                                      </p:tavLst>
                                    </p:anim>
                                    <p:anim calcmode="lin" valueType="num">
                                      <p:cBhvr additive="base">
                                        <p:cTn id="33" dur="500" fill="hold"/>
                                        <p:tgtEl>
                                          <p:spTgt spid="819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Motiv systému Office">
  <a:themeElements>
    <a:clrScheme name="Kancelář">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celář">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Motiv systému Office">
  <a:themeElements>
    <a:clrScheme name="Kancelář">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celář">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282</TotalTime>
  <Words>1058</Words>
  <Application>Microsoft Office PowerPoint</Application>
  <PresentationFormat>Předvádění na obrazovce (4:3)</PresentationFormat>
  <Paragraphs>168</Paragraphs>
  <Slides>22</Slides>
  <Notes>1</Notes>
  <HiddenSlides>0</HiddenSlides>
  <MMClips>0</MMClips>
  <ScaleCrop>false</ScaleCrop>
  <HeadingPairs>
    <vt:vector size="6" baseType="variant">
      <vt:variant>
        <vt:lpstr>Použitá písma</vt:lpstr>
      </vt:variant>
      <vt:variant>
        <vt:i4>2</vt:i4>
      </vt:variant>
      <vt:variant>
        <vt:lpstr>Motiv</vt:lpstr>
      </vt:variant>
      <vt:variant>
        <vt:i4>1</vt:i4>
      </vt:variant>
      <vt:variant>
        <vt:lpstr>Nadpisy snímků</vt:lpstr>
      </vt:variant>
      <vt:variant>
        <vt:i4>22</vt:i4>
      </vt:variant>
    </vt:vector>
  </HeadingPairs>
  <TitlesOfParts>
    <vt:vector size="25" baseType="lpstr">
      <vt:lpstr>Arial</vt:lpstr>
      <vt:lpstr>Calibri</vt:lpstr>
      <vt:lpstr>Motiv systému Office</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 Legislativa a drogy</vt:lpstr>
      <vt:lpstr>Zápis do sešitu:</vt:lpstr>
      <vt:lpstr>Prezentace aplikace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Prezentace aplikace PowerPoint</dc:title>
  <dc:creator>OX</dc:creator>
  <cp:lastModifiedBy>Šárka Petrů</cp:lastModifiedBy>
  <cp:revision>37</cp:revision>
  <dcterms:created xsi:type="dcterms:W3CDTF">2011-10-23T09:12:02Z</dcterms:created>
  <dcterms:modified xsi:type="dcterms:W3CDTF">2021-03-14T09:01:55Z</dcterms:modified>
</cp:coreProperties>
</file>