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44"/>
  </p:notesMasterIdLst>
  <p:sldIdLst>
    <p:sldId id="272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71" r:id="rId12"/>
    <p:sldId id="270" r:id="rId13"/>
    <p:sldId id="274" r:id="rId14"/>
    <p:sldId id="275" r:id="rId15"/>
    <p:sldId id="277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91" r:id="rId24"/>
    <p:sldId id="285" r:id="rId25"/>
    <p:sldId id="286" r:id="rId26"/>
    <p:sldId id="287" r:id="rId27"/>
    <p:sldId id="288" r:id="rId28"/>
    <p:sldId id="289" r:id="rId29"/>
    <p:sldId id="284" r:id="rId30"/>
    <p:sldId id="290" r:id="rId31"/>
    <p:sldId id="292" r:id="rId32"/>
    <p:sldId id="293" r:id="rId33"/>
    <p:sldId id="294" r:id="rId34"/>
    <p:sldId id="295" r:id="rId35"/>
    <p:sldId id="296" r:id="rId36"/>
    <p:sldId id="298" r:id="rId37"/>
    <p:sldId id="297" r:id="rId38"/>
    <p:sldId id="265" r:id="rId39"/>
    <p:sldId id="266" r:id="rId40"/>
    <p:sldId id="267" r:id="rId41"/>
    <p:sldId id="268" r:id="rId42"/>
    <p:sldId id="269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156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E4C9B7-EAEC-4A82-9099-A8E4FC8AA4C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7643C87-EFA7-4D26-97FF-D101C6171333}">
      <dgm:prSet phldrT="[Text]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dirty="0" smtClean="0"/>
            <a:t>HOUBY</a:t>
          </a:r>
          <a:endParaRPr lang="cs-CZ" dirty="0"/>
        </a:p>
      </dgm:t>
    </dgm:pt>
    <dgm:pt modelId="{6671FF94-9A6F-4DA8-9BBC-C07D5950AEA7}" type="parTrans" cxnId="{67367010-ADF5-4A95-BDE8-1D22E27495B4}">
      <dgm:prSet/>
      <dgm:spPr/>
      <dgm:t>
        <a:bodyPr/>
        <a:lstStyle/>
        <a:p>
          <a:endParaRPr lang="cs-CZ"/>
        </a:p>
      </dgm:t>
    </dgm:pt>
    <dgm:pt modelId="{300B9B05-0D6F-47F9-A4E7-5128A30F589F}" type="sibTrans" cxnId="{67367010-ADF5-4A95-BDE8-1D22E27495B4}">
      <dgm:prSet/>
      <dgm:spPr/>
      <dgm:t>
        <a:bodyPr/>
        <a:lstStyle/>
        <a:p>
          <a:endParaRPr lang="cs-CZ"/>
        </a:p>
      </dgm:t>
    </dgm:pt>
    <dgm:pt modelId="{B0994CED-6575-4D33-97AE-4974F750E3B6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dirty="0" smtClean="0"/>
            <a:t>JEDLÉ</a:t>
          </a:r>
          <a:endParaRPr lang="cs-CZ" dirty="0"/>
        </a:p>
      </dgm:t>
    </dgm:pt>
    <dgm:pt modelId="{CA9A8D9A-2423-4CC5-AA7C-E96C7D0A9B54}" type="parTrans" cxnId="{F31B8A65-F756-4DE9-A7A5-FD0484E233A9}">
      <dgm:prSet/>
      <dgm:spPr/>
      <dgm:t>
        <a:bodyPr/>
        <a:lstStyle/>
        <a:p>
          <a:endParaRPr lang="cs-CZ"/>
        </a:p>
      </dgm:t>
    </dgm:pt>
    <dgm:pt modelId="{DDA8C61D-93BD-40A9-8A71-D1E97A6DC13E}" type="sibTrans" cxnId="{F31B8A65-F756-4DE9-A7A5-FD0484E233A9}">
      <dgm:prSet/>
      <dgm:spPr/>
      <dgm:t>
        <a:bodyPr/>
        <a:lstStyle/>
        <a:p>
          <a:endParaRPr lang="cs-CZ"/>
        </a:p>
      </dgm:t>
    </dgm:pt>
    <dgm:pt modelId="{90252912-1590-4B87-92F1-3E6190F84552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dirty="0" smtClean="0"/>
            <a:t>NEJEDLÉ</a:t>
          </a:r>
          <a:endParaRPr lang="cs-CZ" dirty="0"/>
        </a:p>
      </dgm:t>
    </dgm:pt>
    <dgm:pt modelId="{FB426B3B-0325-4CBD-972F-B591AF6D8C0B}" type="parTrans" cxnId="{4470C4DE-4638-4A12-A021-0C4B82367590}">
      <dgm:prSet/>
      <dgm:spPr/>
      <dgm:t>
        <a:bodyPr/>
        <a:lstStyle/>
        <a:p>
          <a:endParaRPr lang="cs-CZ"/>
        </a:p>
      </dgm:t>
    </dgm:pt>
    <dgm:pt modelId="{A20F9C23-EE39-4E9E-825E-11001D9AC274}" type="sibTrans" cxnId="{4470C4DE-4638-4A12-A021-0C4B82367590}">
      <dgm:prSet/>
      <dgm:spPr/>
      <dgm:t>
        <a:bodyPr/>
        <a:lstStyle/>
        <a:p>
          <a:endParaRPr lang="cs-CZ"/>
        </a:p>
      </dgm:t>
    </dgm:pt>
    <dgm:pt modelId="{0DA85025-D354-400E-9A18-A064E5D4F955}">
      <dgm:prSet phldrT="[Text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cs-CZ" dirty="0" smtClean="0"/>
            <a:t>JEDOVATÉ</a:t>
          </a:r>
          <a:endParaRPr lang="cs-CZ" dirty="0"/>
        </a:p>
      </dgm:t>
    </dgm:pt>
    <dgm:pt modelId="{6102B623-C928-496F-9410-79D939B40992}" type="parTrans" cxnId="{7A62DB59-7A7F-44F0-B6D7-46B9172FCD96}">
      <dgm:prSet/>
      <dgm:spPr/>
      <dgm:t>
        <a:bodyPr/>
        <a:lstStyle/>
        <a:p>
          <a:endParaRPr lang="cs-CZ"/>
        </a:p>
      </dgm:t>
    </dgm:pt>
    <dgm:pt modelId="{FD1DAFE4-CF7A-4B33-B6E7-576BC1BBB7A5}" type="sibTrans" cxnId="{7A62DB59-7A7F-44F0-B6D7-46B9172FCD96}">
      <dgm:prSet/>
      <dgm:spPr/>
      <dgm:t>
        <a:bodyPr/>
        <a:lstStyle/>
        <a:p>
          <a:endParaRPr lang="cs-CZ"/>
        </a:p>
      </dgm:t>
    </dgm:pt>
    <dgm:pt modelId="{6EBA406E-4D1D-4EB9-AC0D-ABA02ABC5D72}" type="pres">
      <dgm:prSet presAssocID="{B4E4C9B7-EAEC-4A82-9099-A8E4FC8AA4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35BC3371-EC2F-4F64-82B5-8D9513A8C5D0}" type="pres">
      <dgm:prSet presAssocID="{B7643C87-EFA7-4D26-97FF-D101C6171333}" presName="hierRoot1" presStyleCnt="0">
        <dgm:presLayoutVars>
          <dgm:hierBranch val="init"/>
        </dgm:presLayoutVars>
      </dgm:prSet>
      <dgm:spPr/>
    </dgm:pt>
    <dgm:pt modelId="{C3C65957-D5A0-4902-997C-41DC3F94127C}" type="pres">
      <dgm:prSet presAssocID="{B7643C87-EFA7-4D26-97FF-D101C6171333}" presName="rootComposite1" presStyleCnt="0"/>
      <dgm:spPr/>
    </dgm:pt>
    <dgm:pt modelId="{E7804F6A-13A3-40D2-A3F3-D0B0C8B7BE8A}" type="pres">
      <dgm:prSet presAssocID="{B7643C87-EFA7-4D26-97FF-D101C6171333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8E865243-EBC4-4670-A083-E2D5411BFEB1}" type="pres">
      <dgm:prSet presAssocID="{B7643C87-EFA7-4D26-97FF-D101C6171333}" presName="rootConnector1" presStyleLbl="node1" presStyleIdx="0" presStyleCnt="0"/>
      <dgm:spPr/>
      <dgm:t>
        <a:bodyPr/>
        <a:lstStyle/>
        <a:p>
          <a:endParaRPr lang="cs-CZ"/>
        </a:p>
      </dgm:t>
    </dgm:pt>
    <dgm:pt modelId="{F30800C0-7D2A-488F-889D-1053129884B6}" type="pres">
      <dgm:prSet presAssocID="{B7643C87-EFA7-4D26-97FF-D101C6171333}" presName="hierChild2" presStyleCnt="0"/>
      <dgm:spPr/>
    </dgm:pt>
    <dgm:pt modelId="{B0E1F384-16E5-4307-94CD-A22CBDAFE6E2}" type="pres">
      <dgm:prSet presAssocID="{CA9A8D9A-2423-4CC5-AA7C-E96C7D0A9B54}" presName="Name37" presStyleLbl="parChTrans1D2" presStyleIdx="0" presStyleCnt="3"/>
      <dgm:spPr/>
      <dgm:t>
        <a:bodyPr/>
        <a:lstStyle/>
        <a:p>
          <a:endParaRPr lang="cs-CZ"/>
        </a:p>
      </dgm:t>
    </dgm:pt>
    <dgm:pt modelId="{DEEC89A7-9C3F-4A0D-B145-B464ECE33789}" type="pres">
      <dgm:prSet presAssocID="{B0994CED-6575-4D33-97AE-4974F750E3B6}" presName="hierRoot2" presStyleCnt="0">
        <dgm:presLayoutVars>
          <dgm:hierBranch val="init"/>
        </dgm:presLayoutVars>
      </dgm:prSet>
      <dgm:spPr/>
    </dgm:pt>
    <dgm:pt modelId="{F1BC4CF1-6E7D-4658-8761-C1E94F3A9A0E}" type="pres">
      <dgm:prSet presAssocID="{B0994CED-6575-4D33-97AE-4974F750E3B6}" presName="rootComposite" presStyleCnt="0"/>
      <dgm:spPr/>
    </dgm:pt>
    <dgm:pt modelId="{5DE94016-4708-40BE-9466-2B2B705A0089}" type="pres">
      <dgm:prSet presAssocID="{B0994CED-6575-4D33-97AE-4974F750E3B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1F7ACE72-55F7-467B-8302-43E89B4EAFE7}" type="pres">
      <dgm:prSet presAssocID="{B0994CED-6575-4D33-97AE-4974F750E3B6}" presName="rootConnector" presStyleLbl="node2" presStyleIdx="0" presStyleCnt="3"/>
      <dgm:spPr/>
      <dgm:t>
        <a:bodyPr/>
        <a:lstStyle/>
        <a:p>
          <a:endParaRPr lang="cs-CZ"/>
        </a:p>
      </dgm:t>
    </dgm:pt>
    <dgm:pt modelId="{F0B1EFFA-8872-43F8-9990-00034A1EC79E}" type="pres">
      <dgm:prSet presAssocID="{B0994CED-6575-4D33-97AE-4974F750E3B6}" presName="hierChild4" presStyleCnt="0"/>
      <dgm:spPr/>
    </dgm:pt>
    <dgm:pt modelId="{3AD9D634-93B3-4439-81C5-D15EA967674C}" type="pres">
      <dgm:prSet presAssocID="{B0994CED-6575-4D33-97AE-4974F750E3B6}" presName="hierChild5" presStyleCnt="0"/>
      <dgm:spPr/>
    </dgm:pt>
    <dgm:pt modelId="{29169304-CC5A-47C5-A00F-CA414658A12C}" type="pres">
      <dgm:prSet presAssocID="{FB426B3B-0325-4CBD-972F-B591AF6D8C0B}" presName="Name37" presStyleLbl="parChTrans1D2" presStyleIdx="1" presStyleCnt="3"/>
      <dgm:spPr/>
      <dgm:t>
        <a:bodyPr/>
        <a:lstStyle/>
        <a:p>
          <a:endParaRPr lang="cs-CZ"/>
        </a:p>
      </dgm:t>
    </dgm:pt>
    <dgm:pt modelId="{0511F2FC-0940-4094-B4F0-411759C2BE98}" type="pres">
      <dgm:prSet presAssocID="{90252912-1590-4B87-92F1-3E6190F84552}" presName="hierRoot2" presStyleCnt="0">
        <dgm:presLayoutVars>
          <dgm:hierBranch val="init"/>
        </dgm:presLayoutVars>
      </dgm:prSet>
      <dgm:spPr/>
    </dgm:pt>
    <dgm:pt modelId="{16C0EC1B-E7AA-4BC4-B3A3-87FB8EE3E38A}" type="pres">
      <dgm:prSet presAssocID="{90252912-1590-4B87-92F1-3E6190F84552}" presName="rootComposite" presStyleCnt="0"/>
      <dgm:spPr/>
    </dgm:pt>
    <dgm:pt modelId="{AD518460-23AB-4952-94CA-CF14E479452D}" type="pres">
      <dgm:prSet presAssocID="{90252912-1590-4B87-92F1-3E6190F8455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B9E24FE-C42C-4140-BBFF-2A7184FFBA34}" type="pres">
      <dgm:prSet presAssocID="{90252912-1590-4B87-92F1-3E6190F84552}" presName="rootConnector" presStyleLbl="node2" presStyleIdx="1" presStyleCnt="3"/>
      <dgm:spPr/>
      <dgm:t>
        <a:bodyPr/>
        <a:lstStyle/>
        <a:p>
          <a:endParaRPr lang="cs-CZ"/>
        </a:p>
      </dgm:t>
    </dgm:pt>
    <dgm:pt modelId="{51C4C684-E9E2-41CE-ABFB-43286BEEC946}" type="pres">
      <dgm:prSet presAssocID="{90252912-1590-4B87-92F1-3E6190F84552}" presName="hierChild4" presStyleCnt="0"/>
      <dgm:spPr/>
    </dgm:pt>
    <dgm:pt modelId="{6886FACA-4E13-4527-B6A7-AAB689DC8680}" type="pres">
      <dgm:prSet presAssocID="{90252912-1590-4B87-92F1-3E6190F84552}" presName="hierChild5" presStyleCnt="0"/>
      <dgm:spPr/>
    </dgm:pt>
    <dgm:pt modelId="{F7BE1649-76FF-4ADB-A84F-6D3E114DAD18}" type="pres">
      <dgm:prSet presAssocID="{6102B623-C928-496F-9410-79D939B40992}" presName="Name37" presStyleLbl="parChTrans1D2" presStyleIdx="2" presStyleCnt="3"/>
      <dgm:spPr/>
      <dgm:t>
        <a:bodyPr/>
        <a:lstStyle/>
        <a:p>
          <a:endParaRPr lang="cs-CZ"/>
        </a:p>
      </dgm:t>
    </dgm:pt>
    <dgm:pt modelId="{0D584F6C-DDDB-4C01-A052-D1FECBCA01F2}" type="pres">
      <dgm:prSet presAssocID="{0DA85025-D354-400E-9A18-A064E5D4F955}" presName="hierRoot2" presStyleCnt="0">
        <dgm:presLayoutVars>
          <dgm:hierBranch val="init"/>
        </dgm:presLayoutVars>
      </dgm:prSet>
      <dgm:spPr/>
    </dgm:pt>
    <dgm:pt modelId="{C4C95677-370D-4912-9A64-361F323806F5}" type="pres">
      <dgm:prSet presAssocID="{0DA85025-D354-400E-9A18-A064E5D4F955}" presName="rootComposite" presStyleCnt="0"/>
      <dgm:spPr/>
    </dgm:pt>
    <dgm:pt modelId="{9D2C6B74-5DF4-45FA-8848-9A38125C3C59}" type="pres">
      <dgm:prSet presAssocID="{0DA85025-D354-400E-9A18-A064E5D4F955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89D6DC1-5C5C-4D92-8B4F-461E70D79EEE}" type="pres">
      <dgm:prSet presAssocID="{0DA85025-D354-400E-9A18-A064E5D4F955}" presName="rootConnector" presStyleLbl="node2" presStyleIdx="2" presStyleCnt="3"/>
      <dgm:spPr/>
      <dgm:t>
        <a:bodyPr/>
        <a:lstStyle/>
        <a:p>
          <a:endParaRPr lang="cs-CZ"/>
        </a:p>
      </dgm:t>
    </dgm:pt>
    <dgm:pt modelId="{0BD8037D-051F-443E-A7DF-89F43AD5DB0E}" type="pres">
      <dgm:prSet presAssocID="{0DA85025-D354-400E-9A18-A064E5D4F955}" presName="hierChild4" presStyleCnt="0"/>
      <dgm:spPr/>
    </dgm:pt>
    <dgm:pt modelId="{9EC141F3-A225-4BD6-A4A6-FAA92FCA2B2B}" type="pres">
      <dgm:prSet presAssocID="{0DA85025-D354-400E-9A18-A064E5D4F955}" presName="hierChild5" presStyleCnt="0"/>
      <dgm:spPr/>
    </dgm:pt>
    <dgm:pt modelId="{07509171-C33C-4FF2-B447-464DB46E4238}" type="pres">
      <dgm:prSet presAssocID="{B7643C87-EFA7-4D26-97FF-D101C6171333}" presName="hierChild3" presStyleCnt="0"/>
      <dgm:spPr/>
    </dgm:pt>
  </dgm:ptLst>
  <dgm:cxnLst>
    <dgm:cxn modelId="{B43AD833-BB79-4D17-90BA-6B0A3653F802}" type="presOf" srcId="{90252912-1590-4B87-92F1-3E6190F84552}" destId="{AD518460-23AB-4952-94CA-CF14E479452D}" srcOrd="0" destOrd="0" presId="urn:microsoft.com/office/officeart/2005/8/layout/orgChart1"/>
    <dgm:cxn modelId="{7E60BD2B-A9C9-433F-A652-4EECE727DC46}" type="presOf" srcId="{0DA85025-D354-400E-9A18-A064E5D4F955}" destId="{289D6DC1-5C5C-4D92-8B4F-461E70D79EEE}" srcOrd="1" destOrd="0" presId="urn:microsoft.com/office/officeart/2005/8/layout/orgChart1"/>
    <dgm:cxn modelId="{4470C4DE-4638-4A12-A021-0C4B82367590}" srcId="{B7643C87-EFA7-4D26-97FF-D101C6171333}" destId="{90252912-1590-4B87-92F1-3E6190F84552}" srcOrd="1" destOrd="0" parTransId="{FB426B3B-0325-4CBD-972F-B591AF6D8C0B}" sibTransId="{A20F9C23-EE39-4E9E-825E-11001D9AC274}"/>
    <dgm:cxn modelId="{741D01BB-81B9-4764-B51E-5F6951623A90}" type="presOf" srcId="{B7643C87-EFA7-4D26-97FF-D101C6171333}" destId="{E7804F6A-13A3-40D2-A3F3-D0B0C8B7BE8A}" srcOrd="0" destOrd="0" presId="urn:microsoft.com/office/officeart/2005/8/layout/orgChart1"/>
    <dgm:cxn modelId="{CE60DA3D-752B-4193-806B-E92420FE6064}" type="presOf" srcId="{CA9A8D9A-2423-4CC5-AA7C-E96C7D0A9B54}" destId="{B0E1F384-16E5-4307-94CD-A22CBDAFE6E2}" srcOrd="0" destOrd="0" presId="urn:microsoft.com/office/officeart/2005/8/layout/orgChart1"/>
    <dgm:cxn modelId="{CE8BC60D-A00B-4822-A733-E8390858E2BE}" type="presOf" srcId="{0DA85025-D354-400E-9A18-A064E5D4F955}" destId="{9D2C6B74-5DF4-45FA-8848-9A38125C3C59}" srcOrd="0" destOrd="0" presId="urn:microsoft.com/office/officeart/2005/8/layout/orgChart1"/>
    <dgm:cxn modelId="{B842868F-58FF-4D75-95C4-6E7481DECA74}" type="presOf" srcId="{B7643C87-EFA7-4D26-97FF-D101C6171333}" destId="{8E865243-EBC4-4670-A083-E2D5411BFEB1}" srcOrd="1" destOrd="0" presId="urn:microsoft.com/office/officeart/2005/8/layout/orgChart1"/>
    <dgm:cxn modelId="{B3B16A6C-77BF-437D-A6A9-318EAA759DBC}" type="presOf" srcId="{6102B623-C928-496F-9410-79D939B40992}" destId="{F7BE1649-76FF-4ADB-A84F-6D3E114DAD18}" srcOrd="0" destOrd="0" presId="urn:microsoft.com/office/officeart/2005/8/layout/orgChart1"/>
    <dgm:cxn modelId="{67367010-ADF5-4A95-BDE8-1D22E27495B4}" srcId="{B4E4C9B7-EAEC-4A82-9099-A8E4FC8AA4CF}" destId="{B7643C87-EFA7-4D26-97FF-D101C6171333}" srcOrd="0" destOrd="0" parTransId="{6671FF94-9A6F-4DA8-9BBC-C07D5950AEA7}" sibTransId="{300B9B05-0D6F-47F9-A4E7-5128A30F589F}"/>
    <dgm:cxn modelId="{3171B35F-FA1D-496C-826E-73AA44D4FEB5}" type="presOf" srcId="{FB426B3B-0325-4CBD-972F-B591AF6D8C0B}" destId="{29169304-CC5A-47C5-A00F-CA414658A12C}" srcOrd="0" destOrd="0" presId="urn:microsoft.com/office/officeart/2005/8/layout/orgChart1"/>
    <dgm:cxn modelId="{FB378192-51CE-4B87-AF4E-06F868C686FA}" type="presOf" srcId="{B0994CED-6575-4D33-97AE-4974F750E3B6}" destId="{1F7ACE72-55F7-467B-8302-43E89B4EAFE7}" srcOrd="1" destOrd="0" presId="urn:microsoft.com/office/officeart/2005/8/layout/orgChart1"/>
    <dgm:cxn modelId="{69CE06B3-A99B-41C0-858C-7162E9AA8213}" type="presOf" srcId="{B4E4C9B7-EAEC-4A82-9099-A8E4FC8AA4CF}" destId="{6EBA406E-4D1D-4EB9-AC0D-ABA02ABC5D72}" srcOrd="0" destOrd="0" presId="urn:microsoft.com/office/officeart/2005/8/layout/orgChart1"/>
    <dgm:cxn modelId="{F31B8A65-F756-4DE9-A7A5-FD0484E233A9}" srcId="{B7643C87-EFA7-4D26-97FF-D101C6171333}" destId="{B0994CED-6575-4D33-97AE-4974F750E3B6}" srcOrd="0" destOrd="0" parTransId="{CA9A8D9A-2423-4CC5-AA7C-E96C7D0A9B54}" sibTransId="{DDA8C61D-93BD-40A9-8A71-D1E97A6DC13E}"/>
    <dgm:cxn modelId="{B464433C-284C-4B34-9779-1F43FD07C2A2}" type="presOf" srcId="{B0994CED-6575-4D33-97AE-4974F750E3B6}" destId="{5DE94016-4708-40BE-9466-2B2B705A0089}" srcOrd="0" destOrd="0" presId="urn:microsoft.com/office/officeart/2005/8/layout/orgChart1"/>
    <dgm:cxn modelId="{7A62DB59-7A7F-44F0-B6D7-46B9172FCD96}" srcId="{B7643C87-EFA7-4D26-97FF-D101C6171333}" destId="{0DA85025-D354-400E-9A18-A064E5D4F955}" srcOrd="2" destOrd="0" parTransId="{6102B623-C928-496F-9410-79D939B40992}" sibTransId="{FD1DAFE4-CF7A-4B33-B6E7-576BC1BBB7A5}"/>
    <dgm:cxn modelId="{8349123B-9A72-4E36-BC28-EE25F96F1D45}" type="presOf" srcId="{90252912-1590-4B87-92F1-3E6190F84552}" destId="{FB9E24FE-C42C-4140-BBFF-2A7184FFBA34}" srcOrd="1" destOrd="0" presId="urn:microsoft.com/office/officeart/2005/8/layout/orgChart1"/>
    <dgm:cxn modelId="{22A80C06-7C79-4998-8E35-2200A11D5421}" type="presParOf" srcId="{6EBA406E-4D1D-4EB9-AC0D-ABA02ABC5D72}" destId="{35BC3371-EC2F-4F64-82B5-8D9513A8C5D0}" srcOrd="0" destOrd="0" presId="urn:microsoft.com/office/officeart/2005/8/layout/orgChart1"/>
    <dgm:cxn modelId="{67F8E041-0C35-4483-B868-B8AE032A005D}" type="presParOf" srcId="{35BC3371-EC2F-4F64-82B5-8D9513A8C5D0}" destId="{C3C65957-D5A0-4902-997C-41DC3F94127C}" srcOrd="0" destOrd="0" presId="urn:microsoft.com/office/officeart/2005/8/layout/orgChart1"/>
    <dgm:cxn modelId="{D8CCDB8D-B921-4F95-9104-35C845807F94}" type="presParOf" srcId="{C3C65957-D5A0-4902-997C-41DC3F94127C}" destId="{E7804F6A-13A3-40D2-A3F3-D0B0C8B7BE8A}" srcOrd="0" destOrd="0" presId="urn:microsoft.com/office/officeart/2005/8/layout/orgChart1"/>
    <dgm:cxn modelId="{8D8D6DB6-9719-448A-A047-9F56301B8058}" type="presParOf" srcId="{C3C65957-D5A0-4902-997C-41DC3F94127C}" destId="{8E865243-EBC4-4670-A083-E2D5411BFEB1}" srcOrd="1" destOrd="0" presId="urn:microsoft.com/office/officeart/2005/8/layout/orgChart1"/>
    <dgm:cxn modelId="{DCD18434-69F5-4201-BDFC-C556D3EF20C0}" type="presParOf" srcId="{35BC3371-EC2F-4F64-82B5-8D9513A8C5D0}" destId="{F30800C0-7D2A-488F-889D-1053129884B6}" srcOrd="1" destOrd="0" presId="urn:microsoft.com/office/officeart/2005/8/layout/orgChart1"/>
    <dgm:cxn modelId="{9286D0A9-AD88-4E17-A5D7-527117343091}" type="presParOf" srcId="{F30800C0-7D2A-488F-889D-1053129884B6}" destId="{B0E1F384-16E5-4307-94CD-A22CBDAFE6E2}" srcOrd="0" destOrd="0" presId="urn:microsoft.com/office/officeart/2005/8/layout/orgChart1"/>
    <dgm:cxn modelId="{DBB3B11A-1299-4C55-A95D-52DE017AE412}" type="presParOf" srcId="{F30800C0-7D2A-488F-889D-1053129884B6}" destId="{DEEC89A7-9C3F-4A0D-B145-B464ECE33789}" srcOrd="1" destOrd="0" presId="urn:microsoft.com/office/officeart/2005/8/layout/orgChart1"/>
    <dgm:cxn modelId="{30BE0B9C-3E0A-49A7-97A4-6E7AF748C7E0}" type="presParOf" srcId="{DEEC89A7-9C3F-4A0D-B145-B464ECE33789}" destId="{F1BC4CF1-6E7D-4658-8761-C1E94F3A9A0E}" srcOrd="0" destOrd="0" presId="urn:microsoft.com/office/officeart/2005/8/layout/orgChart1"/>
    <dgm:cxn modelId="{949FBD5A-6D5E-4B07-A873-0E80D117E7EB}" type="presParOf" srcId="{F1BC4CF1-6E7D-4658-8761-C1E94F3A9A0E}" destId="{5DE94016-4708-40BE-9466-2B2B705A0089}" srcOrd="0" destOrd="0" presId="urn:microsoft.com/office/officeart/2005/8/layout/orgChart1"/>
    <dgm:cxn modelId="{E1D81B70-F318-4AF6-9F02-913B918AC49C}" type="presParOf" srcId="{F1BC4CF1-6E7D-4658-8761-C1E94F3A9A0E}" destId="{1F7ACE72-55F7-467B-8302-43E89B4EAFE7}" srcOrd="1" destOrd="0" presId="urn:microsoft.com/office/officeart/2005/8/layout/orgChart1"/>
    <dgm:cxn modelId="{2F323158-6301-41FA-B508-CD47945A0B56}" type="presParOf" srcId="{DEEC89A7-9C3F-4A0D-B145-B464ECE33789}" destId="{F0B1EFFA-8872-43F8-9990-00034A1EC79E}" srcOrd="1" destOrd="0" presId="urn:microsoft.com/office/officeart/2005/8/layout/orgChart1"/>
    <dgm:cxn modelId="{D5D230AA-832D-40FA-9712-7844D56ED300}" type="presParOf" srcId="{DEEC89A7-9C3F-4A0D-B145-B464ECE33789}" destId="{3AD9D634-93B3-4439-81C5-D15EA967674C}" srcOrd="2" destOrd="0" presId="urn:microsoft.com/office/officeart/2005/8/layout/orgChart1"/>
    <dgm:cxn modelId="{FC3A19FF-8470-4532-BBBE-1DE6613FEC30}" type="presParOf" srcId="{F30800C0-7D2A-488F-889D-1053129884B6}" destId="{29169304-CC5A-47C5-A00F-CA414658A12C}" srcOrd="2" destOrd="0" presId="urn:microsoft.com/office/officeart/2005/8/layout/orgChart1"/>
    <dgm:cxn modelId="{C741F422-4772-48F8-9A27-6FC5836C7CAC}" type="presParOf" srcId="{F30800C0-7D2A-488F-889D-1053129884B6}" destId="{0511F2FC-0940-4094-B4F0-411759C2BE98}" srcOrd="3" destOrd="0" presId="urn:microsoft.com/office/officeart/2005/8/layout/orgChart1"/>
    <dgm:cxn modelId="{74D92050-F247-46B7-AA15-776E452EEFF0}" type="presParOf" srcId="{0511F2FC-0940-4094-B4F0-411759C2BE98}" destId="{16C0EC1B-E7AA-4BC4-B3A3-87FB8EE3E38A}" srcOrd="0" destOrd="0" presId="urn:microsoft.com/office/officeart/2005/8/layout/orgChart1"/>
    <dgm:cxn modelId="{7F6CC35A-02DD-4748-AA01-4F3872CCF0AF}" type="presParOf" srcId="{16C0EC1B-E7AA-4BC4-B3A3-87FB8EE3E38A}" destId="{AD518460-23AB-4952-94CA-CF14E479452D}" srcOrd="0" destOrd="0" presId="urn:microsoft.com/office/officeart/2005/8/layout/orgChart1"/>
    <dgm:cxn modelId="{35795A5F-84DF-456D-9487-15D92238ECE0}" type="presParOf" srcId="{16C0EC1B-E7AA-4BC4-B3A3-87FB8EE3E38A}" destId="{FB9E24FE-C42C-4140-BBFF-2A7184FFBA34}" srcOrd="1" destOrd="0" presId="urn:microsoft.com/office/officeart/2005/8/layout/orgChart1"/>
    <dgm:cxn modelId="{E268C3CE-C4A9-4C15-A666-8F82CEFA5CB6}" type="presParOf" srcId="{0511F2FC-0940-4094-B4F0-411759C2BE98}" destId="{51C4C684-E9E2-41CE-ABFB-43286BEEC946}" srcOrd="1" destOrd="0" presId="urn:microsoft.com/office/officeart/2005/8/layout/orgChart1"/>
    <dgm:cxn modelId="{67666626-9356-4880-84C8-7C4EDE39AE1C}" type="presParOf" srcId="{0511F2FC-0940-4094-B4F0-411759C2BE98}" destId="{6886FACA-4E13-4527-B6A7-AAB689DC8680}" srcOrd="2" destOrd="0" presId="urn:microsoft.com/office/officeart/2005/8/layout/orgChart1"/>
    <dgm:cxn modelId="{7B4F3A1B-3D76-48CB-9928-2E07A927C00F}" type="presParOf" srcId="{F30800C0-7D2A-488F-889D-1053129884B6}" destId="{F7BE1649-76FF-4ADB-A84F-6D3E114DAD18}" srcOrd="4" destOrd="0" presId="urn:microsoft.com/office/officeart/2005/8/layout/orgChart1"/>
    <dgm:cxn modelId="{56FCCEA9-E48E-45AF-997D-B67F51D131DB}" type="presParOf" srcId="{F30800C0-7D2A-488F-889D-1053129884B6}" destId="{0D584F6C-DDDB-4C01-A052-D1FECBCA01F2}" srcOrd="5" destOrd="0" presId="urn:microsoft.com/office/officeart/2005/8/layout/orgChart1"/>
    <dgm:cxn modelId="{2F4E3622-525C-4CCA-BCA8-6D127E442455}" type="presParOf" srcId="{0D584F6C-DDDB-4C01-A052-D1FECBCA01F2}" destId="{C4C95677-370D-4912-9A64-361F323806F5}" srcOrd="0" destOrd="0" presId="urn:microsoft.com/office/officeart/2005/8/layout/orgChart1"/>
    <dgm:cxn modelId="{6BBB5A7C-BA38-4659-97E3-30F09AA848BC}" type="presParOf" srcId="{C4C95677-370D-4912-9A64-361F323806F5}" destId="{9D2C6B74-5DF4-45FA-8848-9A38125C3C59}" srcOrd="0" destOrd="0" presId="urn:microsoft.com/office/officeart/2005/8/layout/orgChart1"/>
    <dgm:cxn modelId="{2053E2C5-5250-48F2-AFAB-287E43898E80}" type="presParOf" srcId="{C4C95677-370D-4912-9A64-361F323806F5}" destId="{289D6DC1-5C5C-4D92-8B4F-461E70D79EEE}" srcOrd="1" destOrd="0" presId="urn:microsoft.com/office/officeart/2005/8/layout/orgChart1"/>
    <dgm:cxn modelId="{6D117BC0-2F6B-4B2F-ACAD-C68031B9ED24}" type="presParOf" srcId="{0D584F6C-DDDB-4C01-A052-D1FECBCA01F2}" destId="{0BD8037D-051F-443E-A7DF-89F43AD5DB0E}" srcOrd="1" destOrd="0" presId="urn:microsoft.com/office/officeart/2005/8/layout/orgChart1"/>
    <dgm:cxn modelId="{C9B9F62D-98DE-44C2-B5AB-E1A884C5AA8F}" type="presParOf" srcId="{0D584F6C-DDDB-4C01-A052-D1FECBCA01F2}" destId="{9EC141F3-A225-4BD6-A4A6-FAA92FCA2B2B}" srcOrd="2" destOrd="0" presId="urn:microsoft.com/office/officeart/2005/8/layout/orgChart1"/>
    <dgm:cxn modelId="{57E5BEC5-927C-4BFA-9EBF-64FBB95D7CC7}" type="presParOf" srcId="{35BC3371-EC2F-4F64-82B5-8D9513A8C5D0}" destId="{07509171-C33C-4FF2-B447-464DB46E423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BE1649-76FF-4ADB-A84F-6D3E114DAD18}">
      <dsp:nvSpPr>
        <dsp:cNvPr id="0" name=""/>
        <dsp:cNvSpPr/>
      </dsp:nvSpPr>
      <dsp:spPr>
        <a:xfrm>
          <a:off x="2371272" y="1020766"/>
          <a:ext cx="1677692" cy="2911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5584"/>
              </a:lnTo>
              <a:lnTo>
                <a:pt x="1677692" y="145584"/>
              </a:lnTo>
              <a:lnTo>
                <a:pt x="1677692" y="291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69304-CC5A-47C5-A00F-CA414658A12C}">
      <dsp:nvSpPr>
        <dsp:cNvPr id="0" name=""/>
        <dsp:cNvSpPr/>
      </dsp:nvSpPr>
      <dsp:spPr>
        <a:xfrm>
          <a:off x="2325552" y="1020766"/>
          <a:ext cx="91440" cy="2911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91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E1F384-16E5-4307-94CD-A22CBDAFE6E2}">
      <dsp:nvSpPr>
        <dsp:cNvPr id="0" name=""/>
        <dsp:cNvSpPr/>
      </dsp:nvSpPr>
      <dsp:spPr>
        <a:xfrm>
          <a:off x="693579" y="1020766"/>
          <a:ext cx="1677692" cy="291169"/>
        </a:xfrm>
        <a:custGeom>
          <a:avLst/>
          <a:gdLst/>
          <a:ahLst/>
          <a:cxnLst/>
          <a:rect l="0" t="0" r="0" b="0"/>
          <a:pathLst>
            <a:path>
              <a:moveTo>
                <a:pt x="1677692" y="0"/>
              </a:moveTo>
              <a:lnTo>
                <a:pt x="1677692" y="145584"/>
              </a:lnTo>
              <a:lnTo>
                <a:pt x="0" y="145584"/>
              </a:lnTo>
              <a:lnTo>
                <a:pt x="0" y="2911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804F6A-13A3-40D2-A3F3-D0B0C8B7BE8A}">
      <dsp:nvSpPr>
        <dsp:cNvPr id="0" name=""/>
        <dsp:cNvSpPr/>
      </dsp:nvSpPr>
      <dsp:spPr>
        <a:xfrm>
          <a:off x="1678010" y="327504"/>
          <a:ext cx="1386522" cy="69326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HOUBY</a:t>
          </a:r>
          <a:endParaRPr lang="cs-CZ" sz="2300" kern="1200" dirty="0"/>
        </a:p>
      </dsp:txBody>
      <dsp:txXfrm>
        <a:off x="1678010" y="327504"/>
        <a:ext cx="1386522" cy="693261"/>
      </dsp:txXfrm>
    </dsp:sp>
    <dsp:sp modelId="{5DE94016-4708-40BE-9466-2B2B705A0089}">
      <dsp:nvSpPr>
        <dsp:cNvPr id="0" name=""/>
        <dsp:cNvSpPr/>
      </dsp:nvSpPr>
      <dsp:spPr>
        <a:xfrm>
          <a:off x="318" y="1311935"/>
          <a:ext cx="1386522" cy="69326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JEDLÉ</a:t>
          </a:r>
          <a:endParaRPr lang="cs-CZ" sz="2300" kern="1200" dirty="0"/>
        </a:p>
      </dsp:txBody>
      <dsp:txXfrm>
        <a:off x="318" y="1311935"/>
        <a:ext cx="1386522" cy="693261"/>
      </dsp:txXfrm>
    </dsp:sp>
    <dsp:sp modelId="{AD518460-23AB-4952-94CA-CF14E479452D}">
      <dsp:nvSpPr>
        <dsp:cNvPr id="0" name=""/>
        <dsp:cNvSpPr/>
      </dsp:nvSpPr>
      <dsp:spPr>
        <a:xfrm>
          <a:off x="1678010" y="1311935"/>
          <a:ext cx="1386522" cy="69326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NEJEDLÉ</a:t>
          </a:r>
          <a:endParaRPr lang="cs-CZ" sz="2300" kern="1200" dirty="0"/>
        </a:p>
      </dsp:txBody>
      <dsp:txXfrm>
        <a:off x="1678010" y="1311935"/>
        <a:ext cx="1386522" cy="693261"/>
      </dsp:txXfrm>
    </dsp:sp>
    <dsp:sp modelId="{9D2C6B74-5DF4-45FA-8848-9A38125C3C59}">
      <dsp:nvSpPr>
        <dsp:cNvPr id="0" name=""/>
        <dsp:cNvSpPr/>
      </dsp:nvSpPr>
      <dsp:spPr>
        <a:xfrm>
          <a:off x="3355703" y="1311935"/>
          <a:ext cx="1386522" cy="693261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300" kern="1200" dirty="0" smtClean="0"/>
            <a:t>JEDOVATÉ</a:t>
          </a:r>
          <a:endParaRPr lang="cs-CZ" sz="2300" kern="1200" dirty="0"/>
        </a:p>
      </dsp:txBody>
      <dsp:txXfrm>
        <a:off x="3355703" y="1311935"/>
        <a:ext cx="1386522" cy="693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C2361-A6E9-4627-8DEB-DC34ECCFB373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2DD47-CA2C-4A58-A8CE-549334AEB5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560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 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hřib smrkový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poznáme:</a:t>
            </a:r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Často je jemně zvrásněný, za vlhka mírně slizký a lesklý. Na jeho okraji je v mládí patrná bílá linka, která se u ostatních bílých </a:t>
            </a:r>
            <a:r>
              <a:rPr lang="cs-CZ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hřibů</a:t>
            </a:r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nevyskytuje. Válcovitý třeň je nejprve bělavý a postupně získává zejména v horní části pod kloboukem nahnědlé zbarvení způsobené jemnou síťkou.</a:t>
            </a:r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Jeho jméno je poněkud zavádějící – roste sice zejména ve smrčinách, ale můžeme ho nalézt i pod borovicemi, buky a břízami. 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Roste od začátku léta, ale hlavní vlna růstu přichází až koncem srpna a na podzim. Je charakteristický svým v dospělosti lysým lesklým kloboukem, který je za vlhka poněkud slizký, a vybarvený v různých odstínech hnědé barvy; můžeme však nalézt plodnice zcela bílé, velmi vzácně i citronově žluté. Je to náš nejběžnější hřib.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5719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0192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071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054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0440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828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6134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129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Roste výhradně pod</a:t>
            </a:r>
            <a:r>
              <a:rPr lang="cs-CZ" baseline="0" dirty="0" smtClean="0"/>
              <a:t> listnáči (dub, lípa) a na sluncem prohřátých místech jej můžeme najít již v květnu. Od hřibu smrkového se liší jemně sametovou pokožkou klobouku.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3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753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988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1451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76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2443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640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22DD47-CA2C-4A58-A8CE-549334AEB52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036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937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303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908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320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95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03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40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6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68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531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98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656410EB-1F3F-4A65-99B4-BEB4FDB8166E}" type="datetimeFigureOut">
              <a:rPr lang="cs-CZ" smtClean="0"/>
              <a:t>12.01.2021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5DB0C3B0-13E9-4463-B570-057A7123F81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55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1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gendární soutěž Chcete být milionářem se vrací, přihlášky jsou je... |  RadioT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80" y="-776065"/>
            <a:ext cx="11406240" cy="841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441290" y="2921168"/>
            <a:ext cx="5309420" cy="1015663"/>
          </a:xfrm>
          <a:prstGeom prst="rect">
            <a:avLst/>
          </a:prstGeom>
          <a:solidFill>
            <a:srgbClr val="0D215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HOUBAŘEM?</a:t>
            </a:r>
            <a:endParaRPr lang="cs-CZ" sz="60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1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Kozák březový: Jak ho poznat a hrozí nebezpečná záměna? | Blesk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810" y="2153412"/>
            <a:ext cx="3540380" cy="531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KOZÁK BŘEZOVÝ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618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edla vysoká sadba 250g | Diskont-zahrádkář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078735"/>
            <a:ext cx="36576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Bedla vysoká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368203" y="4055470"/>
            <a:ext cx="1533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Má prsten.</a:t>
            </a:r>
            <a:endParaRPr lang="cs-CZ" dirty="0"/>
          </a:p>
        </p:txBody>
      </p:sp>
      <p:cxnSp>
        <p:nvCxnSpPr>
          <p:cNvPr id="7" name="Přímá spojnice se šipkou 6"/>
          <p:cNvCxnSpPr>
            <a:stCxn id="6" idx="3"/>
          </p:cNvCxnSpPr>
          <p:nvPr/>
        </p:nvCxnSpPr>
        <p:spPr>
          <a:xfrm flipV="1">
            <a:off x="3901440" y="3730754"/>
            <a:ext cx="2206752" cy="509382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2380394" y="5354179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Nevyrůstá z pochvy,</a:t>
            </a:r>
            <a:endParaRPr lang="cs-CZ" dirty="0"/>
          </a:p>
        </p:txBody>
      </p:sp>
      <p:cxnSp>
        <p:nvCxnSpPr>
          <p:cNvPr id="13" name="Přímá spojnice se šipkou 12"/>
          <p:cNvCxnSpPr>
            <a:stCxn id="12" idx="3"/>
          </p:cNvCxnSpPr>
          <p:nvPr/>
        </p:nvCxnSpPr>
        <p:spPr>
          <a:xfrm>
            <a:off x="3913631" y="5677345"/>
            <a:ext cx="2194561" cy="74783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Picture 4" descr="HOUBY ŘÍŠE. - ppt stáhnou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4" t="56928" r="9276" b="17348"/>
          <a:stretch/>
        </p:blipFill>
        <p:spPr bwMode="auto">
          <a:xfrm>
            <a:off x="8485632" y="5132832"/>
            <a:ext cx="2996130" cy="98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ownload Red Cross Clipart Wrong Answer - Red Cross Clipart PNG Image with  No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77" y="5339232"/>
            <a:ext cx="676223" cy="6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Download Red Cross Clipart Wrong Answer - Red Cross Clipart PNG Image with  No Background - PNGkey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752" y="4528461"/>
            <a:ext cx="676223" cy="67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9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35" y="2153412"/>
            <a:ext cx="6280129" cy="470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KLOUZEK SLIČNÝ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0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lternativní popis obrázku chyb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0"/>
          <a:stretch/>
        </p:blipFill>
        <p:spPr bwMode="auto">
          <a:xfrm>
            <a:off x="6794090" y="1728498"/>
            <a:ext cx="5789460" cy="61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thumb/5/58/2008-08-Agaricus-Stuttgartx7.JPG/1280px-2008-08-Agaricus-Stuttgartx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8498"/>
            <a:ext cx="7009528" cy="525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PEČÁRKA OVČÍ – ŽAMPIÓN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600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ýchavka obrovská (Langermannia gigantea) - iDNES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2104105"/>
            <a:ext cx="7111998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PÝCHAVKA OBROVSKÁ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6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8"/>
          <a:stretch/>
        </p:blipFill>
        <p:spPr bwMode="auto">
          <a:xfrm>
            <a:off x="1866900" y="1160002"/>
            <a:ext cx="8458200" cy="569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LIŠKA OBECNÁ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520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Muchomůrka růžovka (Amanita rubescen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608" y="2153412"/>
            <a:ext cx="6272784" cy="47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MUCHOMŮRKA RŮŽOVKA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0" y="2848283"/>
            <a:ext cx="3396835" cy="4009717"/>
            <a:chOff x="0" y="2848283"/>
            <a:chExt cx="3396835" cy="4009717"/>
          </a:xfrm>
        </p:grpSpPr>
        <p:pic>
          <p:nvPicPr>
            <p:cNvPr id="5128" name="Picture 8" descr="muchomůrka tygrovaná | NaturAtlas.cz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90"/>
            <a:stretch/>
          </p:blipFill>
          <p:spPr bwMode="auto">
            <a:xfrm>
              <a:off x="0" y="2848283"/>
              <a:ext cx="3396835" cy="4009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1489377" y="5103674"/>
              <a:ext cx="1907458" cy="175432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POZOR NA JEDOVATOU MUCHOMŮRKU TYGROVANOU! TA MÁ HLADKÝ PRSTEN!</a:t>
              </a:r>
              <a:endParaRPr lang="cs-CZ" dirty="0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9644074" y="2848283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Má rýhovaný prsten.</a:t>
            </a:r>
            <a:endParaRPr lang="cs-CZ" dirty="0"/>
          </a:p>
        </p:txBody>
      </p:sp>
      <p:cxnSp>
        <p:nvCxnSpPr>
          <p:cNvPr id="12" name="Přímá spojnice se šipkou 11"/>
          <p:cNvCxnSpPr>
            <a:stCxn id="11" idx="2"/>
          </p:cNvCxnSpPr>
          <p:nvPr/>
        </p:nvCxnSpPr>
        <p:spPr>
          <a:xfrm flipH="1">
            <a:off x="6784259" y="3494614"/>
            <a:ext cx="3626434" cy="120520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0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yzec pravý (Lactarius deliciosus) - Atlas hub - naHoubach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2081" r="1949" b="10004"/>
          <a:stretch/>
        </p:blipFill>
        <p:spPr bwMode="auto">
          <a:xfrm>
            <a:off x="-303060" y="1955180"/>
            <a:ext cx="7364362" cy="50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pload.wikimedia.org/wikipedia/commons/thumb/a/ad/2009-09-28_Lactarius_deliciosus_cropped.jpg/1024px-2009-09-28_Lactarius_deliciosus_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302" y="1955180"/>
            <a:ext cx="5130698" cy="50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RYZEC PRAVÝ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12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728" y="2075737"/>
            <a:ext cx="7526543" cy="5644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HLÍVa</a:t>
            </a:r>
            <a:r>
              <a:rPr lang="cs-CZ" dirty="0" smtClean="0"/>
              <a:t> ústřičná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271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Jidášovo ucho roste celý rok - Chrudimský de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08" y="2009371"/>
            <a:ext cx="8811947" cy="495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Ucho Jidášovo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06" y="2009371"/>
            <a:ext cx="4027836" cy="566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Ucho </a:t>
            </a:r>
            <a:r>
              <a:rPr lang="cs-CZ" dirty="0" err="1" smtClean="0"/>
              <a:t>jidášovo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62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hub s plodnicí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3666310" y="2542508"/>
            <a:ext cx="4859380" cy="2996144"/>
            <a:chOff x="4465136" y="2994277"/>
            <a:chExt cx="3525305" cy="2946046"/>
          </a:xfrm>
        </p:grpSpPr>
        <p:pic>
          <p:nvPicPr>
            <p:cNvPr id="4" name="Picture 6" descr="Hřib žlučník - Tylopilus felleus (Bull.) P. Karst. 1881 | Atlas hub -  Houbaření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093"/>
            <a:stretch/>
          </p:blipFill>
          <p:spPr bwMode="auto">
            <a:xfrm>
              <a:off x="5717721" y="4743442"/>
              <a:ext cx="1104894" cy="1191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Mushroom - Wikiped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9922" y="4746084"/>
              <a:ext cx="811190" cy="119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Hřib smrkový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40" r="11152"/>
            <a:stretch/>
          </p:blipFill>
          <p:spPr bwMode="auto">
            <a:xfrm>
              <a:off x="4465136" y="4743442"/>
              <a:ext cx="1157348" cy="119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627169619"/>
                </p:ext>
              </p:extLst>
            </p:nvPr>
          </p:nvGraphicFramePr>
          <p:xfrm>
            <a:off x="4549896" y="2994277"/>
            <a:ext cx="3440545" cy="229369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7362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825908" y="1678218"/>
            <a:ext cx="10541426" cy="5179782"/>
            <a:chOff x="786579" y="1678218"/>
            <a:chExt cx="10541426" cy="5179782"/>
          </a:xfrm>
        </p:grpSpPr>
        <p:pic>
          <p:nvPicPr>
            <p:cNvPr id="8198" name="Picture 6" descr="https://img.blesk.cz/img/1/full/5991188_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4263" y="1678218"/>
              <a:ext cx="3883742" cy="5179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img.blesk.cz/img/1/full/5991171_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579" y="1682926"/>
              <a:ext cx="6904805" cy="5175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Václavka obecná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334298" y="797065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Má žlutý prsten.</a:t>
            </a:r>
            <a:endParaRPr lang="cs-CZ" dirty="0"/>
          </a:p>
        </p:txBody>
      </p:sp>
      <p:cxnSp>
        <p:nvCxnSpPr>
          <p:cNvPr id="11" name="Přímá spojnice se šipkou 10"/>
          <p:cNvCxnSpPr>
            <a:stCxn id="10" idx="1"/>
          </p:cNvCxnSpPr>
          <p:nvPr/>
        </p:nvCxnSpPr>
        <p:spPr>
          <a:xfrm flipH="1">
            <a:off x="9566787" y="1120231"/>
            <a:ext cx="767511" cy="3196130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72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1"/>
          <a:stretch/>
        </p:blipFill>
        <p:spPr bwMode="auto">
          <a:xfrm>
            <a:off x="3045524" y="1896909"/>
            <a:ext cx="6100952" cy="4961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Kuřátka žlutá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67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kacen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952" y="2153412"/>
            <a:ext cx="7038096" cy="49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Kačenka česká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522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Nejedlé houby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680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yzec světlý | ReceptyOnLine.cz - kuchařka, recepty a inspir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864" y="1730479"/>
            <a:ext cx="7226272" cy="525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Ryzec světlý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6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olubinky jsou výborné | iReceptář.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00" y="1559052"/>
            <a:ext cx="9601800" cy="539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Holubinka trávozelená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72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2440" r="2959" b="9880"/>
          <a:stretch/>
        </p:blipFill>
        <p:spPr bwMode="auto">
          <a:xfrm>
            <a:off x="2010697" y="1559052"/>
            <a:ext cx="8170606" cy="5702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Holubinka namodralá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5510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"/>
          <a:stretch/>
        </p:blipFill>
        <p:spPr bwMode="auto">
          <a:xfrm>
            <a:off x="1989345" y="1982269"/>
            <a:ext cx="8213309" cy="5606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žlučník – „hořčák“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520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65" y="1283614"/>
            <a:ext cx="8495070" cy="5663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kříšť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802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jedovaté houby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8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Jedlé houby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1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ubroboletus satanas - hřib satan - myko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1784" y="1966452"/>
            <a:ext cx="7109125" cy="533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řib satan - Boletus satanas Lenz | www.ohoubach.c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2294"/>
          <a:stretch/>
        </p:blipFill>
        <p:spPr bwMode="auto">
          <a:xfrm>
            <a:off x="4719484" y="1966452"/>
            <a:ext cx="7819819" cy="519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satan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24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Co se stane s člověkem, když sní muchomůrku červenou.… | iReceptář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38" y="2035276"/>
            <a:ext cx="7269724" cy="545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Muchomůrka červená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7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36506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Muchomůrka zelená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1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uchomůrka tygrovaná | NaturAtlas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/>
          <a:stretch/>
        </p:blipFill>
        <p:spPr bwMode="auto">
          <a:xfrm>
            <a:off x="3863684" y="1766734"/>
            <a:ext cx="4464631" cy="52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Muchomůrka tygrovaná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368203" y="4055470"/>
            <a:ext cx="1533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Prsten je hladký.</a:t>
            </a:r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3195484" y="4473677"/>
            <a:ext cx="2703871" cy="22812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708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muchomůrka jízlivá | NaturAtlas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6"/>
          <a:stretch/>
        </p:blipFill>
        <p:spPr bwMode="auto">
          <a:xfrm>
            <a:off x="1976928" y="1956619"/>
            <a:ext cx="8238144" cy="561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Muchomůrka jízlivá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2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uchomůrka citronová může být i bílá. Nepleťte ji s žampionem! | Blesk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t="19859"/>
          <a:stretch/>
        </p:blipFill>
        <p:spPr bwMode="auto">
          <a:xfrm>
            <a:off x="2151984" y="1881008"/>
            <a:ext cx="7888032" cy="497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Muchomůrka citronová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52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1"/>
          <a:stretch/>
        </p:blipFill>
        <p:spPr bwMode="auto">
          <a:xfrm>
            <a:off x="2631394" y="2090515"/>
            <a:ext cx="6929211" cy="4767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Holubinka jízlivá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07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Ucháč obecný (Gyromitra esculent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529" y="2091749"/>
            <a:ext cx="6626942" cy="513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Ucháč obecný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22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zajímavosti</a:t>
            </a:r>
            <a:endParaRPr lang="cs-CZ" dirty="0"/>
          </a:p>
        </p:txBody>
      </p:sp>
      <p:pic>
        <p:nvPicPr>
          <p:cNvPr id="11272" name="Picture 8" descr="Cool Cliparts, Stock Vector And Royalty Free Cool Illust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514" y="2542314"/>
            <a:ext cx="1334779" cy="133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3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Nejdražší houby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smtClean="0"/>
              <a:t>Nejdražší houbou je lanýž bílý.</a:t>
            </a:r>
          </a:p>
          <a:p>
            <a:endParaRPr lang="cs-CZ" dirty="0"/>
          </a:p>
          <a:p>
            <a:r>
              <a:rPr lang="cs-CZ" dirty="0" smtClean="0"/>
              <a:t>V sezoně může jeho cena vystoupat až na 130 000 Kč za kg!</a:t>
            </a:r>
          </a:p>
          <a:p>
            <a:endParaRPr lang="cs-CZ" dirty="0"/>
          </a:p>
          <a:p>
            <a:r>
              <a:rPr lang="cs-CZ" dirty="0" smtClean="0"/>
              <a:t>Sběrači volně rostoucích lanýžů využívají ke sběru vycvičené psy, dříve dokonce i prasata.</a:t>
            </a:r>
            <a:endParaRPr lang="cs-CZ" dirty="0"/>
          </a:p>
        </p:txBody>
      </p:sp>
      <p:pic>
        <p:nvPicPr>
          <p:cNvPr id="6146" name="Picture 2" descr="Lanýž bílý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3072713"/>
            <a:ext cx="4270375" cy="223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mg Stock Illustrations, Cliparts And Royalty Free Omg Vecto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326" y="1040083"/>
            <a:ext cx="1037937" cy="10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houby.pidisoft.cz/produkty/30-hrib-hnedy---suchohrib/-suchohri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716" y="2154382"/>
            <a:ext cx="6271491" cy="470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0143 Boletus badius, Hřib hnědý ,Boletus badius, často také Suchohřib hnědý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01"/>
          <a:stretch/>
        </p:blipFill>
        <p:spPr bwMode="auto">
          <a:xfrm>
            <a:off x="1" y="2153412"/>
            <a:ext cx="6086168" cy="47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hnědý – suchohřib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569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Největší jedlé houby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err="1" smtClean="0"/>
              <a:t>Termitovník</a:t>
            </a:r>
            <a:r>
              <a:rPr lang="cs-CZ" dirty="0" smtClean="0"/>
              <a:t> obrovský roste v afrických pralesích. </a:t>
            </a:r>
          </a:p>
          <a:p>
            <a:endParaRPr lang="cs-CZ" dirty="0"/>
          </a:p>
          <a:p>
            <a:r>
              <a:rPr lang="cs-CZ" dirty="0" smtClean="0"/>
              <a:t>Klobouk této houby může mít v průměru klidně i přes 1 m.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8196" name="Picture 4" descr="Termitomyces Titanicus - Gastro Obscu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777" y="2989026"/>
            <a:ext cx="3409084" cy="340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/mycology - Termitomyces Titanicus- the largest edible mushrooms in the wor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89025"/>
            <a:ext cx="2363065" cy="341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lipart Mmmmm Delicious 3 - Delicious Clipart Png , Transparent Cartoon,  Free Cliparts &amp; Silhouettes - Net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90" y="1033546"/>
            <a:ext cx="1098785" cy="1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3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Nejjedovatější houby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err="1" smtClean="0"/>
              <a:t>Galerina</a:t>
            </a:r>
            <a:r>
              <a:rPr lang="cs-CZ" dirty="0" smtClean="0"/>
              <a:t> </a:t>
            </a:r>
            <a:r>
              <a:rPr lang="cs-CZ" dirty="0" err="1"/>
              <a:t>s</a:t>
            </a:r>
            <a:r>
              <a:rPr lang="cs-CZ" dirty="0" err="1" smtClean="0"/>
              <a:t>ulciceps</a:t>
            </a:r>
            <a:r>
              <a:rPr lang="cs-CZ" dirty="0" smtClean="0"/>
              <a:t> neboli „</a:t>
            </a:r>
            <a:r>
              <a:rPr lang="cs-CZ" dirty="0" err="1" smtClean="0"/>
              <a:t>čepičatka</a:t>
            </a:r>
            <a:r>
              <a:rPr lang="cs-CZ" dirty="0" smtClean="0"/>
              <a:t>“.</a:t>
            </a:r>
          </a:p>
          <a:p>
            <a:endParaRPr lang="cs-CZ" dirty="0"/>
          </a:p>
          <a:p>
            <a:r>
              <a:rPr lang="cs-CZ" dirty="0" smtClean="0"/>
              <a:t>Obsahuje dokonce 5× více jedu než muchomůrka zelená.</a:t>
            </a:r>
          </a:p>
          <a:p>
            <a:endParaRPr lang="cs-CZ" dirty="0"/>
          </a:p>
          <a:p>
            <a:r>
              <a:rPr lang="cs-CZ" dirty="0" smtClean="0"/>
              <a:t>Vyskytuje se především v okolí Indonésie.</a:t>
            </a:r>
            <a:endParaRPr lang="cs-CZ" dirty="0"/>
          </a:p>
        </p:txBody>
      </p:sp>
      <p:pic>
        <p:nvPicPr>
          <p:cNvPr id="10242" name="Picture 2" descr="Nejjedovatější houb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961" y="2638425"/>
            <a:ext cx="2714228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rossbones Clipart Poison Symbol - Skull And Crossbones Large , Free  Transparent Clipart - ClipartKe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46" y="1060239"/>
            <a:ext cx="988835" cy="9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42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Houby minulosti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cs-CZ" dirty="0" smtClean="0"/>
          </a:p>
          <a:p>
            <a:r>
              <a:rPr lang="cs-CZ" dirty="0" smtClean="0"/>
              <a:t>Houby tu byly už dávno před námi, i když těm dnešním podobné nebyly.</a:t>
            </a:r>
          </a:p>
          <a:p>
            <a:endParaRPr lang="cs-CZ" dirty="0"/>
          </a:p>
          <a:p>
            <a:r>
              <a:rPr lang="cs-CZ" dirty="0" smtClean="0"/>
              <a:t>Kresba ukazuje, jak mohly vypadat 8–10 m vysoké </a:t>
            </a:r>
            <a:r>
              <a:rPr lang="cs-CZ" dirty="0" err="1" smtClean="0"/>
              <a:t>Prototaxite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/>
              <a:t>Žít tak před 350 až 420 miliony let, to by se to houbařilo!</a:t>
            </a:r>
          </a:p>
        </p:txBody>
      </p:sp>
      <p:pic>
        <p:nvPicPr>
          <p:cNvPr id="9218" name="Picture 2" descr="https://img.blesk.cz/img/1/full/990936_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988370"/>
            <a:ext cx="4270375" cy="24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47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oletus edulis - hřib smrkový - myko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2"/>
          <a:stretch/>
        </p:blipFill>
        <p:spPr bwMode="auto">
          <a:xfrm>
            <a:off x="2644877" y="2032389"/>
            <a:ext cx="6902246" cy="484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smrkový – patří mezi „Praváky“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97163" y="3426691"/>
            <a:ext cx="1911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Bílá linka na okraji (u mladých plodnic).</a:t>
            </a:r>
            <a:endParaRPr lang="cs-CZ" dirty="0"/>
          </a:p>
        </p:txBody>
      </p:sp>
      <p:cxnSp>
        <p:nvCxnSpPr>
          <p:cNvPr id="11" name="Přímá spojnice se šipkou 10"/>
          <p:cNvCxnSpPr>
            <a:stCxn id="6" idx="2"/>
          </p:cNvCxnSpPr>
          <p:nvPr/>
        </p:nvCxnSpPr>
        <p:spPr>
          <a:xfrm>
            <a:off x="1353127" y="4350021"/>
            <a:ext cx="3311237" cy="74197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1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g.denik.cz/122/a8/hrib-dubovy-jpg_irecept-fu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472" y="2153412"/>
            <a:ext cx="6291055" cy="484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dubový – patří mezi „praváky“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73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kovář a hřib koloděj – „</a:t>
            </a:r>
            <a:r>
              <a:rPr lang="cs-CZ" dirty="0" err="1" smtClean="0"/>
              <a:t>modráci</a:t>
            </a:r>
            <a:r>
              <a:rPr lang="cs-CZ" dirty="0" smtClean="0"/>
              <a:t>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6" name="Picture 4" descr="alternativní popis obrázku chyb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9935"/>
            <a:ext cx="6162097" cy="41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. luridus « boletales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097" y="2749935"/>
            <a:ext cx="6337588" cy="475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84476" y="1230082"/>
            <a:ext cx="1533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Červeně zbarvené rourky.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462767" y="1308995"/>
            <a:ext cx="1533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Rourky jsou uvnitř zbarveny do oranžova.</a:t>
            </a:r>
            <a:endParaRPr lang="cs-CZ" dirty="0"/>
          </a:p>
        </p:txBody>
      </p:sp>
      <p:cxnSp>
        <p:nvCxnSpPr>
          <p:cNvPr id="14" name="Přímá spojnice se šipkou 13"/>
          <p:cNvCxnSpPr>
            <a:stCxn id="12" idx="1"/>
          </p:cNvCxnSpPr>
          <p:nvPr/>
        </p:nvCxnSpPr>
        <p:spPr>
          <a:xfrm flipH="1">
            <a:off x="7835912" y="1909160"/>
            <a:ext cx="2626855" cy="199286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10" idx="2"/>
          </p:cNvCxnSpPr>
          <p:nvPr/>
        </p:nvCxnSpPr>
        <p:spPr>
          <a:xfrm>
            <a:off x="1351095" y="2153412"/>
            <a:ext cx="715968" cy="2233248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https://upload.wikimedia.org/wikipedia/commons/2/26/Boletus.calopus2.-.lindse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53" y="3922629"/>
            <a:ext cx="4420323" cy="293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779885" y="3926804"/>
            <a:ext cx="137982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POZOR NA NEJEDLÝ HŘIB KŘÍŠŤ. TEN MÁ ŽLUTÉ ROURKY.</a:t>
            </a:r>
            <a:endParaRPr lang="cs-CZ" dirty="0"/>
          </a:p>
        </p:txBody>
      </p:sp>
      <p:pic>
        <p:nvPicPr>
          <p:cNvPr id="3082" name="Picture 10" descr="Hřib satan (Boletus satanas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714" y="3922774"/>
            <a:ext cx="3873286" cy="293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ovéPole 23"/>
          <p:cNvSpPr txBox="1"/>
          <p:nvPr/>
        </p:nvSpPr>
        <p:spPr>
          <a:xfrm>
            <a:off x="8653171" y="3926804"/>
            <a:ext cx="1379829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POZOR NA JEDOVATÝ HŘIB SATAN! TEN MÁ BÍLÝ AŽ SVĚTLE ŠEDÝ KLOBOUK A RUDÉ ROURKY.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085607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ternativní popis obrázku chyb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22" y="1286163"/>
            <a:ext cx="8357755" cy="557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HŘIB ŽLUTOMASÝ – „BABKA“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890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832" r="3103" b="14577"/>
          <a:stretch/>
        </p:blipFill>
        <p:spPr bwMode="auto">
          <a:xfrm>
            <a:off x="2441810" y="2041236"/>
            <a:ext cx="7308379" cy="490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Křemenáč osikový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1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721</TotalTime>
  <Words>366</Words>
  <Application>Microsoft Office PowerPoint</Application>
  <PresentationFormat>Širokoúhlá obrazovka</PresentationFormat>
  <Paragraphs>101</Paragraphs>
  <Slides>42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Calibri</vt:lpstr>
      <vt:lpstr>Gill Sans MT</vt:lpstr>
      <vt:lpstr>Parcel</vt:lpstr>
      <vt:lpstr>Prezentace aplikace PowerPoint</vt:lpstr>
      <vt:lpstr>Dělení hub s plodnicí</vt:lpstr>
      <vt:lpstr>Jedlé houby</vt:lpstr>
      <vt:lpstr>Hřib hnědý – suchohřib</vt:lpstr>
      <vt:lpstr>Hřib smrkový – patří mezi „Praváky“</vt:lpstr>
      <vt:lpstr>Hřib dubový – patří mezi „praváky“  </vt:lpstr>
      <vt:lpstr>Hřib kovář a hřib koloděj – „modráci“</vt:lpstr>
      <vt:lpstr>HŘIB ŽLUTOMASÝ – „BABKA“</vt:lpstr>
      <vt:lpstr>Křemenáč osikový</vt:lpstr>
      <vt:lpstr>KOZÁK BŘEZOVÝ</vt:lpstr>
      <vt:lpstr>Bedla vysoká</vt:lpstr>
      <vt:lpstr>KLOUZEK SLIČNÝ</vt:lpstr>
      <vt:lpstr>PEČÁRKA OVČÍ – ŽAMPIÓN</vt:lpstr>
      <vt:lpstr>PÝCHAVKA OBROVSKÁ</vt:lpstr>
      <vt:lpstr>LIŠKA OBECNÁ</vt:lpstr>
      <vt:lpstr>MUCHOMŮRKA RŮŽOVKA</vt:lpstr>
      <vt:lpstr>RYZEC PRAVÝ</vt:lpstr>
      <vt:lpstr>HLÍVa ústřičná</vt:lpstr>
      <vt:lpstr>Ucho jidášovo</vt:lpstr>
      <vt:lpstr>Václavka obecná</vt:lpstr>
      <vt:lpstr>Kuřátka žlutá</vt:lpstr>
      <vt:lpstr>Kačenka česká</vt:lpstr>
      <vt:lpstr>Nejedlé houby</vt:lpstr>
      <vt:lpstr>Ryzec světlý</vt:lpstr>
      <vt:lpstr>Holubinka trávozelená</vt:lpstr>
      <vt:lpstr>Holubinka namodralá</vt:lpstr>
      <vt:lpstr>Hřib žlučník – „hořčák“</vt:lpstr>
      <vt:lpstr>Hřib kříšť</vt:lpstr>
      <vt:lpstr>jedovaté houby</vt:lpstr>
      <vt:lpstr>Hřib satan</vt:lpstr>
      <vt:lpstr>Muchomůrka červená</vt:lpstr>
      <vt:lpstr>Muchomůrka zelená</vt:lpstr>
      <vt:lpstr>Muchomůrka tygrovaná</vt:lpstr>
      <vt:lpstr>Muchomůrka jízlivá</vt:lpstr>
      <vt:lpstr>Muchomůrka citronová</vt:lpstr>
      <vt:lpstr>Holubinka jízlivá</vt:lpstr>
      <vt:lpstr>Ucháč obecný</vt:lpstr>
      <vt:lpstr>zajímavosti</vt:lpstr>
      <vt:lpstr>Nejdražší houby</vt:lpstr>
      <vt:lpstr>Největší jedlé houby</vt:lpstr>
      <vt:lpstr>Nejjedovatější houby</vt:lpstr>
      <vt:lpstr>Houby minulosti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Houby s plodnicí</dc:title>
  <dc:creator>Nezvalová Alena</dc:creator>
  <cp:lastModifiedBy>Nezvalová Alena</cp:lastModifiedBy>
  <cp:revision>24</cp:revision>
  <dcterms:created xsi:type="dcterms:W3CDTF">2021-01-06T08:37:40Z</dcterms:created>
  <dcterms:modified xsi:type="dcterms:W3CDTF">2021-01-12T16:39:38Z</dcterms:modified>
</cp:coreProperties>
</file>