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1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3A0B7-4333-47A1-B83A-EC744559CB5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693EE-AD90-4C57-BACC-1AD5CEE595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157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93EE-AD90-4C57-BACC-1AD5CEE5957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32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35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03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34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50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07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81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16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07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09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87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033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3F65913-8140-4DB3-8E26-1EE340B00DF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4C1BA59-5CD0-4830-8052-080515461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03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PODMÍNKY ŽIVOTA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43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dirty="0" smtClean="0"/>
              <a:t>VODA + ORGANICKÉ LÁTKY + ANORGANICKÉ LÁTKY + SLUNEČNÍ ZÁŘENÍ</a:t>
            </a:r>
            <a:endParaRPr lang="cs-CZ" sz="3000" dirty="0"/>
          </a:p>
        </p:txBody>
      </p:sp>
      <p:pic>
        <p:nvPicPr>
          <p:cNvPr id="1026" name="Picture 2" descr="V Česku neexistuje voda bez škodlivých cizorodých látek, uvádí Akademie věd  | Věda | Lidovky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70" y="2663780"/>
            <a:ext cx="2656450" cy="173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content-prg1-1.xx.fbcdn.net/v/t1.0-9/35671387_620857128269760_1511084758770122752_n.jpg?_nc_cat=101&amp;_nc_sid=730e14&amp;_nc_ohc=8ZeXD8na4-gAX9YQbg2&amp;_nc_ht=scontent-prg1-1.xx&amp;oh=7f7fc3d6e36ba1c0b6ce4a839665e1fd&amp;oe=5FA6450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87"/>
          <a:stretch/>
        </p:blipFill>
        <p:spPr bwMode="auto">
          <a:xfrm>
            <a:off x="3706762" y="2663780"/>
            <a:ext cx="2340690" cy="183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 záhadě metanu na Marsu přibyla nová – kyslík | kosmonautix.cz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514" y="2544372"/>
            <a:ext cx="1124305" cy="98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valita vzduchu v uzavřených místnostech - 7. CO2 | Automatizace.HW.cz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594" y="3578828"/>
            <a:ext cx="1526147" cy="836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 je to sluneční záření? | SoláriaNovotný.cz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881" y="2708659"/>
            <a:ext cx="3024751" cy="170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5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Tato látka má vlastnosti, které umožnily vznik a vývoj života na Zemi.</a:t>
            </a:r>
          </a:p>
          <a:p>
            <a:endParaRPr lang="cs-CZ" dirty="0" smtClean="0"/>
          </a:p>
          <a:p>
            <a:r>
              <a:rPr lang="cs-CZ" dirty="0" smtClean="0"/>
              <a:t>Organismy ji potřebují k životu + je převážnou součástí jejich těl.</a:t>
            </a:r>
          </a:p>
          <a:p>
            <a:endParaRPr lang="cs-CZ" dirty="0"/>
          </a:p>
          <a:p>
            <a:r>
              <a:rPr lang="cs-CZ" dirty="0" smtClean="0">
                <a:solidFill>
                  <a:schemeClr val="accent1"/>
                </a:solidFill>
              </a:rPr>
              <a:t>Kde vznikly první formy života?</a:t>
            </a: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praoceánu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 descr="H20 stock fotografie, royalty free H20 obrázky | Depositphotos 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619" y="942292"/>
            <a:ext cx="2111684" cy="211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oi Digitali Insieme: Pangea e Panthalass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924" y="3496735"/>
            <a:ext cx="250507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8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Ústrojné látky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Řadíme mezi ně cukry (sacharidy), tuky a bílkoviny.</a:t>
            </a:r>
          </a:p>
          <a:p>
            <a:endParaRPr lang="cs-CZ" dirty="0"/>
          </a:p>
          <a:p>
            <a:r>
              <a:rPr lang="cs-CZ" dirty="0" smtClean="0"/>
              <a:t>Na jejich příjmu jsou závislí živočichové, houby a bakterie.</a:t>
            </a:r>
          </a:p>
          <a:p>
            <a:endParaRPr lang="cs-CZ" dirty="0"/>
          </a:p>
          <a:p>
            <a:r>
              <a:rPr lang="cs-CZ" dirty="0" smtClean="0">
                <a:solidFill>
                  <a:schemeClr val="accent1"/>
                </a:solidFill>
              </a:rPr>
              <a:t>Jak můžeme jinak nazvat ústrojné látky?</a:t>
            </a: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Látky organické.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 descr="https://scontent-prg1-1.xx.fbcdn.net/v/t1.0-9/35671387_620857128269760_1511084758770122752_n.jpg?_nc_cat=101&amp;_nc_sid=730e14&amp;_nc_ohc=8ZeXD8na4-gAX9YQbg2&amp;_nc_ht=scontent-prg1-1.xx&amp;oh=7f7fc3d6e36ba1c0b6ce4a839665e1fd&amp;oe=5FA6450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87"/>
          <a:stretch/>
        </p:blipFill>
        <p:spPr bwMode="auto">
          <a:xfrm>
            <a:off x="6002360" y="1998134"/>
            <a:ext cx="5027380" cy="393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23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Neústrojné látky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Kyslík je důležitý pro dýchání většiny organismů.</a:t>
            </a:r>
          </a:p>
          <a:p>
            <a:endParaRPr lang="cs-CZ" dirty="0"/>
          </a:p>
          <a:p>
            <a:r>
              <a:rPr lang="cs-CZ" dirty="0" smtClean="0"/>
              <a:t>Oxid uhličitý a ve vodě rozpuštěné minerální látky jsou nezbytné pro život rostlin a sinic.</a:t>
            </a:r>
          </a:p>
          <a:p>
            <a:endParaRPr lang="cs-CZ" dirty="0"/>
          </a:p>
          <a:p>
            <a:r>
              <a:rPr lang="cs-CZ" dirty="0" smtClean="0">
                <a:solidFill>
                  <a:schemeClr val="accent1"/>
                </a:solidFill>
              </a:rPr>
              <a:t>Jaký je procentuální podíl kyslíku ve vzduchu, který dýcháme?</a:t>
            </a: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21 %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pic>
        <p:nvPicPr>
          <p:cNvPr id="5" name="Picture 8" descr="Kvalita vzduchu v uzavřených místnostech - 7. CO2 | Automatizace.HW.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746" y="4680155"/>
            <a:ext cx="1981024" cy="108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K záhadě metanu na Marsu přibyla nová – kyslík | kosmonautix.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680" y="1998134"/>
            <a:ext cx="1595090" cy="139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Jaké minerály jsou pro tělo nezbytné a v jakých potravinách je najít? |  Blog Mall.cz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766" y="3436460"/>
            <a:ext cx="1821004" cy="105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27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Sluneční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Sluneční záření je základním zdrojem energie pro život na Zemi.</a:t>
            </a:r>
          </a:p>
          <a:p>
            <a:endParaRPr lang="cs-CZ" dirty="0"/>
          </a:p>
          <a:p>
            <a:r>
              <a:rPr lang="cs-CZ" dirty="0" smtClean="0">
                <a:solidFill>
                  <a:schemeClr val="accent1"/>
                </a:solidFill>
              </a:rPr>
              <a:t>Co je to vlastně Slunce?</a:t>
            </a: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Hvězda.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10" descr="Co je to sluneční záření? | SoláriaNovotný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658" y="1998134"/>
            <a:ext cx="3102522" cy="175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4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Na čem je závislý život organismů?</a:t>
            </a:r>
          </a:p>
          <a:p>
            <a:endParaRPr lang="cs-CZ" dirty="0"/>
          </a:p>
        </p:txBody>
      </p:sp>
      <p:pic>
        <p:nvPicPr>
          <p:cNvPr id="5" name="Picture 2" descr="V Česku neexistuje voda bez škodlivých cizorodých látek, uvádí Akademie věd  | Věda | Lidovky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70" y="2663780"/>
            <a:ext cx="2656450" cy="173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Skupina 8"/>
          <p:cNvGrpSpPr/>
          <p:nvPr/>
        </p:nvGrpSpPr>
        <p:grpSpPr>
          <a:xfrm>
            <a:off x="6267574" y="2604832"/>
            <a:ext cx="1661996" cy="3160630"/>
            <a:chOff x="4030306" y="2460250"/>
            <a:chExt cx="1981024" cy="3767328"/>
          </a:xfrm>
        </p:grpSpPr>
        <p:pic>
          <p:nvPicPr>
            <p:cNvPr id="6" name="Picture 8" descr="Kvalita vzduchu v uzavřených místnostech - 7. CO2 | Automatizace.HW.c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0306" y="5142271"/>
              <a:ext cx="1981024" cy="10853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K záhadě metanu na Marsu přibyla nová – kyslík | kosmonautix.cz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240" y="2460250"/>
              <a:ext cx="1595090" cy="1398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Jaké minerály jsou pro tělo nezbytné a v jakých potravinách je najít? |  Blog Mall.cz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0326" y="3898576"/>
              <a:ext cx="1821004" cy="1050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4" descr="https://scontent-prg1-1.xx.fbcdn.net/v/t1.0-9/35671387_620857128269760_1511084758770122752_n.jpg?_nc_cat=101&amp;_nc_sid=730e14&amp;_nc_ohc=8ZeXD8na4-gAX9YQbg2&amp;_nc_ht=scontent-prg1-1.xx&amp;oh=7f7fc3d6e36ba1c0b6ce4a839665e1fd&amp;oe=5FA64507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87"/>
          <a:stretch/>
        </p:blipFill>
        <p:spPr bwMode="auto">
          <a:xfrm>
            <a:off x="3628134" y="2653117"/>
            <a:ext cx="2566219" cy="200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o je to sluneční záření? | SoláriaNovotný.c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788" y="2663780"/>
            <a:ext cx="3102522" cy="175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06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Závislost organismů a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Mezi organismy a </a:t>
            </a:r>
            <a:r>
              <a:rPr lang="cs-CZ" dirty="0" smtClean="0"/>
              <a:t>prostředím existuje určitá závislost.</a:t>
            </a:r>
          </a:p>
          <a:p>
            <a:endParaRPr lang="cs-CZ" dirty="0"/>
          </a:p>
          <a:p>
            <a:r>
              <a:rPr lang="cs-CZ" dirty="0" smtClean="0"/>
              <a:t>Jestliže se složení a vlastnosti prostředí změní, organismy se těmto změnám v různé míře přizpůsobují.</a:t>
            </a:r>
          </a:p>
          <a:p>
            <a:endParaRPr lang="cs-CZ" dirty="0"/>
          </a:p>
          <a:p>
            <a:r>
              <a:rPr lang="cs-CZ" dirty="0" smtClean="0">
                <a:solidFill>
                  <a:schemeClr val="accent1"/>
                </a:solidFill>
              </a:rPr>
              <a:t>Jak se tito živočichové přizpůsobili podmínkám, ve kterých žijí?</a:t>
            </a: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Srst, velikost uší </a:t>
            </a:r>
            <a:r>
              <a:rPr lang="cs-CZ" smtClean="0">
                <a:solidFill>
                  <a:schemeClr val="accent1">
                    <a:lumMod val="50000"/>
                  </a:schemeClr>
                </a:solidFill>
              </a:rPr>
              <a:t>(důvod?),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zrak, …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cs-CZ"/>
          </a:p>
        </p:txBody>
      </p:sp>
      <p:pic>
        <p:nvPicPr>
          <p:cNvPr id="5122" name="Picture 2" descr="Přežijí lední medvědi? — Česká televiz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1" y="1998134"/>
            <a:ext cx="1452220" cy="223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Jak se účinně zbavit krtka a neporušit přitom zákon | Český Kutil.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1" y="4302986"/>
            <a:ext cx="1949071" cy="14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Loxodonta africana (Blumenbach, 1797); slon africký | BOTANY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436" y="1998134"/>
            <a:ext cx="2946615" cy="221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Poslední osamělé mamuty zabily mutace i změna klimatu | Nedd.cz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445" y="4331433"/>
            <a:ext cx="2553325" cy="143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73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389" y="1717963"/>
            <a:ext cx="5290495" cy="21795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ovéPole 3"/>
          <p:cNvSpPr txBox="1"/>
          <p:nvPr/>
        </p:nvSpPr>
        <p:spPr>
          <a:xfrm>
            <a:off x="3272785" y="637309"/>
            <a:ext cx="5059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>
                <a:solidFill>
                  <a:schemeClr val="accent1"/>
                </a:solidFill>
              </a:rPr>
              <a:t>Jak si vybarvit </a:t>
            </a:r>
            <a:r>
              <a:rPr lang="cs-CZ" sz="3000" dirty="0" smtClean="0">
                <a:solidFill>
                  <a:schemeClr val="accent1"/>
                </a:solidFill>
              </a:rPr>
              <a:t>obrázek </a:t>
            </a:r>
            <a:r>
              <a:rPr lang="cs-CZ" sz="3000" dirty="0" smtClean="0">
                <a:solidFill>
                  <a:schemeClr val="accent1"/>
                </a:solidFill>
              </a:rPr>
              <a:t>v zápisu?</a:t>
            </a:r>
            <a:endParaRPr lang="cs-CZ" sz="3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1033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A6B727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Metropolitní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Metropole</Template>
  <TotalTime>313</TotalTime>
  <Words>208</Words>
  <Application>Microsoft Office PowerPoint</Application>
  <PresentationFormat>Širokoúhlá obrazovka</PresentationFormat>
  <Paragraphs>39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Metropolitní</vt:lpstr>
      <vt:lpstr>PODMÍNKY ŽIVOTA</vt:lpstr>
      <vt:lpstr>VODA + ORGANICKÉ LÁTKY + ANORGANICKÉ LÁTKY + SLUNEČNÍ ZÁŘENÍ</vt:lpstr>
      <vt:lpstr>Voda</vt:lpstr>
      <vt:lpstr>Ústrojné látky</vt:lpstr>
      <vt:lpstr>Neústrojné látky</vt:lpstr>
      <vt:lpstr>Sluneční záření</vt:lpstr>
      <vt:lpstr>Shrnutí</vt:lpstr>
      <vt:lpstr>Závislost organismů a prostředí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PROJEVY ŽIVOTA</dc:title>
  <dc:creator>Nezvalová Alena</dc:creator>
  <cp:lastModifiedBy>Nezvalová Alena</cp:lastModifiedBy>
  <cp:revision>29</cp:revision>
  <dcterms:created xsi:type="dcterms:W3CDTF">2020-10-02T07:44:37Z</dcterms:created>
  <dcterms:modified xsi:type="dcterms:W3CDTF">2020-10-12T13:56:26Z</dcterms:modified>
</cp:coreProperties>
</file>