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4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Jaké je téma dnešní hodiny????????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2379272"/>
            <a:ext cx="2857500" cy="22002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21" y="4801002"/>
            <a:ext cx="2143125" cy="14287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683" y="2143125"/>
            <a:ext cx="4714875" cy="47148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1635" y="3345937"/>
            <a:ext cx="3325093" cy="246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9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KOMUNIKACE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1400" dirty="0" smtClean="0"/>
              <a:t>Vypracoval: Mgr. Jan Řezníček</a:t>
            </a:r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78" y="4394039"/>
            <a:ext cx="2807315" cy="22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Komunikace v humanitních vědách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Komunikace v dopravě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Komunikace v technických oborech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670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mezi lidmi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Komunikace nebo také </a:t>
            </a:r>
            <a:r>
              <a:rPr lang="cs-CZ" b="1" dirty="0" smtClean="0">
                <a:solidFill>
                  <a:srgbClr val="FFFF00"/>
                </a:solidFill>
              </a:rPr>
              <a:t>dorozumívání</a:t>
            </a:r>
            <a:r>
              <a:rPr lang="cs-CZ" dirty="0" smtClean="0"/>
              <a:t> – základem je písmo a řeč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Můžeme ji dělit: </a:t>
            </a:r>
          </a:p>
          <a:p>
            <a:pPr>
              <a:buFontTx/>
              <a:buChar char="-"/>
            </a:pPr>
            <a:r>
              <a:rPr lang="cs-CZ" dirty="0" smtClean="0"/>
              <a:t>podle prostředku komunikace</a:t>
            </a:r>
          </a:p>
          <a:p>
            <a:pPr>
              <a:buFontTx/>
              <a:buChar char="-"/>
            </a:pPr>
            <a:r>
              <a:rPr lang="cs-CZ" dirty="0" smtClean="0"/>
              <a:t>podle charakteristiky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059" y="2859109"/>
            <a:ext cx="4299665" cy="322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2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mezi lidmi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Podle prostředku komunikace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i="1" u="sng" dirty="0" smtClean="0">
                <a:solidFill>
                  <a:srgbClr val="FFFF00"/>
                </a:solidFill>
              </a:rPr>
              <a:t>Verbální</a:t>
            </a:r>
            <a:r>
              <a:rPr lang="cs-CZ" dirty="0" smtClean="0"/>
              <a:t> – je komunikace pomocí slova a písma</a:t>
            </a:r>
          </a:p>
          <a:p>
            <a:pPr marL="0" indent="0">
              <a:buNone/>
            </a:pPr>
            <a:r>
              <a:rPr lang="cs-CZ" b="1" i="1" u="sng" dirty="0" smtClean="0">
                <a:solidFill>
                  <a:srgbClr val="FFFF00"/>
                </a:solidFill>
              </a:rPr>
              <a:t>Neverbální</a:t>
            </a:r>
            <a:r>
              <a:rPr lang="cs-CZ" dirty="0" smtClean="0"/>
              <a:t> – prostřednictvím gest, mimiky, gestikulace, </a:t>
            </a:r>
            <a:r>
              <a:rPr lang="cs-CZ" dirty="0" err="1" smtClean="0"/>
              <a:t>haptiky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01" y="4136531"/>
            <a:ext cx="4743450" cy="25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0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mezi lidmi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Podle charakteristiky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u="sng" dirty="0">
                <a:solidFill>
                  <a:srgbClr val="FFFF00"/>
                </a:solidFill>
              </a:rPr>
              <a:t>I</a:t>
            </a:r>
            <a:r>
              <a:rPr lang="cs-CZ" b="1" i="1" u="sng" dirty="0" smtClean="0">
                <a:solidFill>
                  <a:srgbClr val="FFFF00"/>
                </a:solidFill>
              </a:rPr>
              <a:t>ntrapersonální </a:t>
            </a:r>
            <a:r>
              <a:rPr lang="cs-CZ" b="1" i="1" u="sng" dirty="0">
                <a:solidFill>
                  <a:srgbClr val="FFFF00"/>
                </a:solidFill>
              </a:rPr>
              <a:t>komunikace</a:t>
            </a:r>
            <a:r>
              <a:rPr lang="cs-CZ" dirty="0"/>
              <a:t> – vnitřní komunikace jednoho člověka v myšlenkách</a:t>
            </a:r>
          </a:p>
          <a:p>
            <a:pPr marL="0" indent="0">
              <a:buNone/>
            </a:pPr>
            <a:r>
              <a:rPr lang="cs-CZ" b="1" i="1" u="sng" dirty="0">
                <a:solidFill>
                  <a:srgbClr val="FFFF00"/>
                </a:solidFill>
              </a:rPr>
              <a:t>I</a:t>
            </a:r>
            <a:r>
              <a:rPr lang="cs-CZ" b="1" i="1" u="sng" dirty="0" smtClean="0">
                <a:solidFill>
                  <a:srgbClr val="FFFF00"/>
                </a:solidFill>
              </a:rPr>
              <a:t>nterpersonální </a:t>
            </a:r>
            <a:r>
              <a:rPr lang="cs-CZ" b="1" i="1" u="sng" dirty="0">
                <a:solidFill>
                  <a:srgbClr val="FFFF00"/>
                </a:solidFill>
              </a:rPr>
              <a:t>komunikace</a:t>
            </a:r>
            <a:r>
              <a:rPr lang="cs-CZ" dirty="0"/>
              <a:t> – vzájemná komunikace mezi dvěma a více lidmi</a:t>
            </a:r>
          </a:p>
          <a:p>
            <a:pPr marL="0" indent="0">
              <a:buNone/>
            </a:pPr>
            <a:r>
              <a:rPr lang="cs-CZ" b="1" i="1" u="sng" dirty="0">
                <a:solidFill>
                  <a:srgbClr val="FFFF00"/>
                </a:solidFill>
              </a:rPr>
              <a:t>S</a:t>
            </a:r>
            <a:r>
              <a:rPr lang="cs-CZ" b="1" i="1" u="sng" dirty="0" smtClean="0">
                <a:solidFill>
                  <a:srgbClr val="FFFF00"/>
                </a:solidFill>
              </a:rPr>
              <a:t>kupinová </a:t>
            </a:r>
            <a:r>
              <a:rPr lang="cs-CZ" b="1" i="1" u="sng" dirty="0">
                <a:solidFill>
                  <a:srgbClr val="FFFF00"/>
                </a:solidFill>
              </a:rPr>
              <a:t>komunikace</a:t>
            </a:r>
            <a:r>
              <a:rPr lang="cs-CZ" dirty="0"/>
              <a:t> – komunikace v sociální skupině (specifickým kanálem je internet)</a:t>
            </a:r>
          </a:p>
          <a:p>
            <a:pPr marL="0" indent="0">
              <a:buNone/>
            </a:pPr>
            <a:r>
              <a:rPr lang="cs-CZ" b="1" i="1" u="sng" dirty="0">
                <a:solidFill>
                  <a:srgbClr val="FFFF00"/>
                </a:solidFill>
              </a:rPr>
              <a:t>M</a:t>
            </a:r>
            <a:r>
              <a:rPr lang="cs-CZ" b="1" i="1" u="sng" dirty="0" smtClean="0">
                <a:solidFill>
                  <a:srgbClr val="FFFF00"/>
                </a:solidFill>
              </a:rPr>
              <a:t>asová </a:t>
            </a:r>
            <a:r>
              <a:rPr lang="cs-CZ" b="1" i="1" u="sng" dirty="0">
                <a:solidFill>
                  <a:srgbClr val="FFFF00"/>
                </a:solidFill>
              </a:rPr>
              <a:t>komunikace</a:t>
            </a:r>
            <a:r>
              <a:rPr lang="cs-CZ" dirty="0"/>
              <a:t> – jednosměrná komunikace k většímu počtu osob (např. televize, rozhlas či tisk)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003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mezi lidmi – co nám říká???</a:t>
            </a:r>
            <a:endParaRPr lang="cs-CZ" dirty="0"/>
          </a:p>
        </p:txBody>
      </p:sp>
      <p:pic>
        <p:nvPicPr>
          <p:cNvPr id="3074" name="Picture 2" descr="VÃ½sledek obrÃ¡zku pro komunika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3" y="57340"/>
            <a:ext cx="8525814" cy="680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77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mezi lidmi – její podstata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7680" y="2418445"/>
            <a:ext cx="4359141" cy="35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2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</a:t>
            </a:r>
            <a:endParaRPr lang="cs-CZ" dirty="0"/>
          </a:p>
        </p:txBody>
      </p:sp>
      <p:pic>
        <p:nvPicPr>
          <p:cNvPr id="1026" name="Picture 2" descr="VÃ½sledek obrÃ¡zku pro komunika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917" y="592428"/>
            <a:ext cx="7200464" cy="432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5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34</TotalTime>
  <Words>93</Words>
  <Application>Microsoft Office PowerPoint</Application>
  <PresentationFormat>Širokoúhlá obrazovka</PresentationFormat>
  <Paragraphs>31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Berlín</vt:lpstr>
      <vt:lpstr>Jaké je téma dnešní hodiny????????</vt:lpstr>
      <vt:lpstr>KOMUNIKACE</vt:lpstr>
      <vt:lpstr>Komunikace</vt:lpstr>
      <vt:lpstr>Komunikace mezi lidmi </vt:lpstr>
      <vt:lpstr>Komunikace mezi lidmi</vt:lpstr>
      <vt:lpstr>Komunikace mezi lidmi</vt:lpstr>
      <vt:lpstr>Komunikace mezi lidmi – co nám říká???</vt:lpstr>
      <vt:lpstr>Komunikace mezi lidmi – její podstata </vt:lpstr>
      <vt:lpstr>KONEC</vt:lpstr>
    </vt:vector>
  </TitlesOfParts>
  <Company>Základní škola Hlubočky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Řezníček</dc:creator>
  <cp:lastModifiedBy>Iveta Rozsívalová</cp:lastModifiedBy>
  <cp:revision>7</cp:revision>
  <dcterms:created xsi:type="dcterms:W3CDTF">2018-03-22T09:48:51Z</dcterms:created>
  <dcterms:modified xsi:type="dcterms:W3CDTF">2021-03-08T15:15:41Z</dcterms:modified>
</cp:coreProperties>
</file>