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567F-02B2-4133-AB4B-2F11A3CD1AA9}" type="datetimeFigureOut">
              <a:rPr lang="cs-CZ" smtClean="0"/>
              <a:t>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5C8FF-0B62-4006-96B8-E1A69D91D7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1342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567F-02B2-4133-AB4B-2F11A3CD1AA9}" type="datetimeFigureOut">
              <a:rPr lang="cs-CZ" smtClean="0"/>
              <a:t>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5C8FF-0B62-4006-96B8-E1A69D91D7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29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567F-02B2-4133-AB4B-2F11A3CD1AA9}" type="datetimeFigureOut">
              <a:rPr lang="cs-CZ" smtClean="0"/>
              <a:t>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5C8FF-0B62-4006-96B8-E1A69D91D7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721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567F-02B2-4133-AB4B-2F11A3CD1AA9}" type="datetimeFigureOut">
              <a:rPr lang="cs-CZ" smtClean="0"/>
              <a:t>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5C8FF-0B62-4006-96B8-E1A69D91D7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791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567F-02B2-4133-AB4B-2F11A3CD1AA9}" type="datetimeFigureOut">
              <a:rPr lang="cs-CZ" smtClean="0"/>
              <a:t>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5C8FF-0B62-4006-96B8-E1A69D91D7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092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567F-02B2-4133-AB4B-2F11A3CD1AA9}" type="datetimeFigureOut">
              <a:rPr lang="cs-CZ" smtClean="0"/>
              <a:t>5.11.2018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5C8FF-0B62-4006-96B8-E1A69D91D7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594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567F-02B2-4133-AB4B-2F11A3CD1AA9}" type="datetimeFigureOut">
              <a:rPr lang="cs-CZ" smtClean="0"/>
              <a:t>5.11.2018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5C8FF-0B62-4006-96B8-E1A69D91D7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2666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567F-02B2-4133-AB4B-2F11A3CD1AA9}" type="datetimeFigureOut">
              <a:rPr lang="cs-CZ" smtClean="0"/>
              <a:t>5.11.2018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5C8FF-0B62-4006-96B8-E1A69D91D7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2721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567F-02B2-4133-AB4B-2F11A3CD1AA9}" type="datetimeFigureOut">
              <a:rPr lang="cs-CZ" smtClean="0"/>
              <a:t>5.11.2018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5C8FF-0B62-4006-96B8-E1A69D91D7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6339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567F-02B2-4133-AB4B-2F11A3CD1AA9}" type="datetimeFigureOut">
              <a:rPr lang="cs-CZ" smtClean="0"/>
              <a:t>5.11.2018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5C8FF-0B62-4006-96B8-E1A69D91D7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776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567F-02B2-4133-AB4B-2F11A3CD1AA9}" type="datetimeFigureOut">
              <a:rPr lang="cs-CZ" smtClean="0"/>
              <a:t>5.11.2018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5C8FF-0B62-4006-96B8-E1A69D91D7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3842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F567F-02B2-4133-AB4B-2F11A3CD1AA9}" type="datetimeFigureOut">
              <a:rPr lang="cs-CZ" smtClean="0"/>
              <a:t>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C8FF-0B62-4006-96B8-E1A69D91D7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892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Transformátory</a:t>
            </a:r>
            <a:br>
              <a:rPr lang="cs-CZ" dirty="0" smtClean="0"/>
            </a:br>
            <a:r>
              <a:rPr lang="cs-CZ" dirty="0" smtClean="0"/>
              <a:t>obrázky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9477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6531511" cy="435133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529138"/>
            <a:ext cx="4762500" cy="230505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71765" y="-1"/>
            <a:ext cx="5220236" cy="3915177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36903" y="4197037"/>
            <a:ext cx="3516201" cy="2637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924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Širokoúhlá obrazovka</PresentationFormat>
  <Paragraphs>1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Transformátory obrázky</vt:lpstr>
      <vt:lpstr>Prezentace aplikace PowerPoint</vt:lpstr>
    </vt:vector>
  </TitlesOfParts>
  <Company>Základní škola Hlubočky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Transformátory obrázky</dc:title>
  <dc:creator>Jan Řezníček</dc:creator>
  <cp:lastModifiedBy>Jan Řezníček</cp:lastModifiedBy>
  <cp:revision>1</cp:revision>
  <dcterms:created xsi:type="dcterms:W3CDTF">2018-11-05T20:34:23Z</dcterms:created>
  <dcterms:modified xsi:type="dcterms:W3CDTF">2018-11-05T20:34:46Z</dcterms:modified>
</cp:coreProperties>
</file>