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34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79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9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59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66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7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33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7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84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567F-02B2-4133-AB4B-2F11A3CD1AA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C8FF-0B62-4006-96B8-E1A69D91D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9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Transformátory</a:t>
            </a:r>
            <a:br>
              <a:rPr lang="cs-CZ" dirty="0" smtClean="0"/>
            </a:br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47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531511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9138"/>
            <a:ext cx="4762500" cy="23050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765" y="-1"/>
            <a:ext cx="5220236" cy="391517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6903" y="4197037"/>
            <a:ext cx="3516201" cy="263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2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Širokoúhlá obrazovka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Transformátory obrázky</vt:lpstr>
      <vt:lpstr>Prezentace aplikace PowerPoint</vt:lpstr>
    </vt:vector>
  </TitlesOfParts>
  <Company>Základní škola Hlubočky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Transformátory obrázky</dc:title>
  <dc:creator>Jan Řezníček</dc:creator>
  <cp:lastModifiedBy>Jan Řezníček</cp:lastModifiedBy>
  <cp:revision>1</cp:revision>
  <dcterms:created xsi:type="dcterms:W3CDTF">2018-11-05T20:34:23Z</dcterms:created>
  <dcterms:modified xsi:type="dcterms:W3CDTF">2018-11-05T20:34:46Z</dcterms:modified>
</cp:coreProperties>
</file>