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2"/>
  </p:notes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69A"/>
    <a:srgbClr val="98C7E5"/>
    <a:srgbClr val="CAA65C"/>
    <a:srgbClr val="6D8B4D"/>
    <a:srgbClr val="FF6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-2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7543E-D259-43CC-B9C3-9ED9ACC0A452}" type="datetimeFigureOut">
              <a:rPr lang="cs-CZ" smtClean="0"/>
              <a:t>03.04.2021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D2AF9-D050-4C03-8FD7-B7F677033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78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Období: 65 – 1,8 mil. let.</a:t>
            </a:r>
          </a:p>
          <a:p>
            <a:r>
              <a:rPr lang="cs-CZ" dirty="0" smtClean="0"/>
              <a:t>Dvě éry: starší třetihory</a:t>
            </a:r>
            <a:r>
              <a:rPr lang="cs-CZ" baseline="0" dirty="0" smtClean="0"/>
              <a:t> (= paleogén), mladší třetihory (neogén).</a:t>
            </a:r>
          </a:p>
          <a:p>
            <a:r>
              <a:rPr lang="cs-CZ" baseline="0" dirty="0" smtClean="0"/>
              <a:t>Poměrně teplé klima.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2AF9-D050-4C03-8FD7-B7F6770339E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73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Intenzivní sopečnou činností vznikala</a:t>
            </a:r>
            <a:r>
              <a:rPr lang="cs-CZ" baseline="0" dirty="0" smtClean="0"/>
              <a:t> vulkanická pohoří.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2AF9-D050-4C03-8FD7-B7F6770339E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33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Významnými třetihorními rostlinami byly jehličnany. Jejich chůdovité kořeny</a:t>
            </a:r>
            <a:r>
              <a:rPr lang="cs-CZ" baseline="0" dirty="0" smtClean="0"/>
              <a:t> jim umožňovaly růst v močálech. Dřeviny zapadaly do bahna a postupem času za zvýšeného tlaku a bez přístupu vzduchu došlo k jejich prouhelňování, které vedlo ke vzniku hnědého uhlí.</a:t>
            </a:r>
          </a:p>
          <a:p>
            <a:endParaRPr lang="cs-CZ" baseline="0" dirty="0" smtClean="0"/>
          </a:p>
          <a:p>
            <a:r>
              <a:rPr lang="cs-CZ" baseline="0" dirty="0" smtClean="0"/>
              <a:t>Fotky: tisovec </a:t>
            </a:r>
            <a:r>
              <a:rPr lang="cs-CZ" baseline="0" dirty="0" smtClean="0"/>
              <a:t>dvouřadý (močály) </a:t>
            </a:r>
            <a:r>
              <a:rPr lang="cs-CZ" baseline="0" dirty="0" smtClean="0"/>
              <a:t>+ </a:t>
            </a:r>
            <a:r>
              <a:rPr lang="cs-CZ" baseline="0" dirty="0" err="1" smtClean="0"/>
              <a:t>sekvoj</a:t>
            </a:r>
            <a:r>
              <a:rPr lang="cs-CZ" baseline="0" dirty="0" smtClean="0"/>
              <a:t> </a:t>
            </a:r>
            <a:r>
              <a:rPr lang="cs-CZ" baseline="0" dirty="0" smtClean="0"/>
              <a:t>vždyzelená (sušší oblasti).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Zejména pro mladší třetihory je typické rozšíření travních porostů. Rozšíření stepí vedlo k rozvoji býložravců.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2AF9-D050-4C03-8FD7-B7F6770339E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78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Ad</a:t>
            </a:r>
            <a:r>
              <a:rPr lang="cs-CZ" baseline="0" dirty="0" smtClean="0"/>
              <a:t> 1: Jejich rozmach umožnilo mimo jiné i vyhynuté dinosaurů, kteří představovali konkurenci při získávání potravy.</a:t>
            </a:r>
          </a:p>
          <a:p>
            <a:r>
              <a:rPr lang="cs-CZ" baseline="0" dirty="0" smtClean="0"/>
              <a:t>K obrázku vpravo: </a:t>
            </a:r>
            <a:r>
              <a:rPr lang="cs-CZ" baseline="0" dirty="0" err="1" smtClean="0"/>
              <a:t>Eohippus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ijouhip:s</a:t>
            </a:r>
            <a:r>
              <a:rPr lang="cs-CZ" baseline="0" dirty="0" smtClean="0"/>
              <a:t>) – předchůdce koně, dosahoval výšky 25–50 cm.</a:t>
            </a:r>
          </a:p>
          <a:p>
            <a:r>
              <a:rPr lang="cs-CZ" baseline="0" dirty="0" smtClean="0"/>
              <a:t>K obrázku vlevo: </a:t>
            </a:r>
            <a:r>
              <a:rPr lang="cs-CZ" baseline="0" dirty="0" err="1" smtClean="0"/>
              <a:t>Ramapithecus</a:t>
            </a:r>
            <a:r>
              <a:rPr lang="cs-CZ" baseline="0" dirty="0" smtClean="0"/>
              <a:t>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žil asi před 15 mil. let, nálezy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Africe a Indii, vegetarián, metrový lidoop, sběrač plodů, semen, vajec. Již se pohyboval po zadních končetinách, přední používal k jiné činnosti.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2AF9-D050-4C03-8FD7-B7F6770339E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89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Období:</a:t>
            </a:r>
            <a:r>
              <a:rPr lang="cs-CZ" baseline="0" dirty="0" smtClean="0"/>
              <a:t> 1,8 mil. let – současnost.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Dvě éry: starší čtvrtohory</a:t>
            </a:r>
            <a:r>
              <a:rPr lang="cs-CZ" baseline="0" dirty="0" smtClean="0"/>
              <a:t> (= pleistocén), mladší čtvrtohory (holocén).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2AF9-D050-4C03-8FD7-B7F6770339E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85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Ve starších čtvrtohorách, pleistocénu vládlo celkově chladné klima.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Kontinentální ledovec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pronikl na naše území pouze dvakrát a to jen do oblasti Frýdlantského a Šluknovského výběžku a na část severní Moravy (obr. 11.4). Na Šumavě, v Krkonoších a Hrubém Jeseníku vznikly malé horské ledovce.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2AF9-D050-4C03-8FD7-B7F6770339E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53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Tato zvířata byla hlavním</a:t>
            </a:r>
            <a:r>
              <a:rPr lang="cs-CZ" baseline="0" dirty="0" smtClean="0"/>
              <a:t> zdrojem potravy pravěkého člověka – lovce.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2AF9-D050-4C03-8FD7-B7F6770339E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6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Pokračuje</a:t>
            </a:r>
            <a:r>
              <a:rPr lang="cs-CZ" baseline="0" dirty="0" smtClean="0"/>
              <a:t> vývoj člověka. Např. </a:t>
            </a:r>
            <a:r>
              <a:rPr lang="cs-CZ" baseline="0" dirty="0" err="1" smtClean="0"/>
              <a:t>Australopithecus</a:t>
            </a:r>
            <a:r>
              <a:rPr lang="cs-CZ" baseline="0" dirty="0" smtClean="0"/>
              <a:t> se začal vyvíjet již před 5 miliony let (tj. v třetihorách). Poté Homo </a:t>
            </a:r>
            <a:r>
              <a:rPr lang="cs-CZ" baseline="0" dirty="0" err="1" smtClean="0"/>
              <a:t>habilis</a:t>
            </a:r>
            <a:r>
              <a:rPr lang="cs-CZ" baseline="0" dirty="0" smtClean="0"/>
              <a:t> (č. zručný), Homo </a:t>
            </a:r>
            <a:r>
              <a:rPr lang="cs-CZ" baseline="0" dirty="0" err="1" smtClean="0"/>
              <a:t>erectus</a:t>
            </a:r>
            <a:r>
              <a:rPr lang="cs-CZ" baseline="0" dirty="0" smtClean="0"/>
              <a:t> (č. vzpřímený), Homo </a:t>
            </a:r>
            <a:r>
              <a:rPr lang="cs-CZ" baseline="0" dirty="0" err="1" smtClean="0"/>
              <a:t>neanderthalensis</a:t>
            </a:r>
            <a:r>
              <a:rPr lang="cs-CZ" baseline="0" dirty="0" smtClean="0"/>
              <a:t> (č. neandertálský), Homo sapiens </a:t>
            </a:r>
            <a:r>
              <a:rPr lang="cs-CZ" baseline="0" dirty="0" err="1" smtClean="0"/>
              <a:t>sapiens</a:t>
            </a:r>
            <a:r>
              <a:rPr lang="cs-CZ" baseline="0" dirty="0" smtClean="0"/>
              <a:t> (člověk moudrý) – současný člověk.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2AF9-D050-4C03-8FD7-B7F6770339E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07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13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4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1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2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17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0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5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7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2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6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Geologické </a:t>
            </a:r>
            <a:r>
              <a:rPr lang="cs-CZ" sz="1200" dirty="0" smtClean="0"/>
              <a:t>éry</a:t>
            </a:r>
            <a:br>
              <a:rPr lang="cs-CZ" sz="1200" dirty="0" smtClean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3600" dirty="0" smtClean="0"/>
              <a:t>třetihory + čtvrtohory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0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Člově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71" y="630723"/>
            <a:ext cx="9615947" cy="58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 descr="Geologické éry. - ppt stáhnou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9117"/>
          <a:stretch/>
        </p:blipFill>
        <p:spPr bwMode="auto">
          <a:xfrm>
            <a:off x="0" y="1829370"/>
            <a:ext cx="2942808" cy="342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File:Human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6" y="378030"/>
            <a:ext cx="1243240" cy="15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8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Geologické éry. - ppt stáhnou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4079" r="19117" b="43288"/>
          <a:stretch/>
        </p:blipFill>
        <p:spPr bwMode="auto">
          <a:xfrm>
            <a:off x="4192551" y="4375559"/>
            <a:ext cx="3806897" cy="14453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2215310"/>
            <a:ext cx="8991600" cy="1645920"/>
          </a:xfrm>
        </p:spPr>
        <p:txBody>
          <a:bodyPr>
            <a:normAutofit/>
          </a:bodyPr>
          <a:lstStyle/>
          <a:p>
            <a:r>
              <a:rPr lang="cs-CZ" sz="1400" dirty="0"/>
              <a:t>Geologické </a:t>
            </a:r>
            <a:r>
              <a:rPr lang="cs-CZ" sz="1400" dirty="0" smtClean="0"/>
              <a:t>éry</a:t>
            </a:r>
            <a:br>
              <a:rPr lang="cs-CZ" sz="14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4000" dirty="0"/>
              <a:t>třetihory – éra </a:t>
            </a:r>
            <a:r>
              <a:rPr lang="cs-CZ" sz="4000" dirty="0" smtClean="0"/>
              <a:t>savců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3903406" y="4375559"/>
            <a:ext cx="0" cy="1445342"/>
          </a:xfrm>
          <a:prstGeom prst="straightConnector1">
            <a:avLst/>
          </a:prstGeom>
          <a:ln w="38100">
            <a:solidFill>
              <a:srgbClr val="FF65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6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Události třetihor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Třetihory byly oproti druhohorám velmi </a:t>
            </a:r>
            <a:r>
              <a:rPr lang="cs-CZ" b="1" dirty="0" smtClean="0"/>
              <a:t>neklidným </a:t>
            </a:r>
            <a:r>
              <a:rPr lang="cs-CZ" dirty="0" smtClean="0"/>
              <a:t>obdobím. Vrcholilo </a:t>
            </a:r>
            <a:r>
              <a:rPr lang="cs-CZ" b="1" dirty="0" smtClean="0"/>
              <a:t>alpínské vrásnění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Vznik </a:t>
            </a:r>
            <a:r>
              <a:rPr lang="cs-CZ" b="1" dirty="0" smtClean="0"/>
              <a:t>mladých pohoří</a:t>
            </a:r>
            <a:r>
              <a:rPr lang="cs-CZ" dirty="0" smtClean="0"/>
              <a:t>: například Pyreneje, Alpy, Karpaty, Kavkaz, Himálaj nebo Kordillery.</a:t>
            </a:r>
          </a:p>
          <a:p>
            <a:r>
              <a:rPr lang="cs-CZ" dirty="0" smtClean="0"/>
              <a:t>Od zbytků Pangey se </a:t>
            </a:r>
            <a:r>
              <a:rPr lang="cs-CZ" b="1" dirty="0" smtClean="0"/>
              <a:t>oddělily</a:t>
            </a:r>
            <a:r>
              <a:rPr lang="cs-CZ" dirty="0" smtClean="0"/>
              <a:t> další kontinenty – </a:t>
            </a:r>
            <a:r>
              <a:rPr lang="cs-CZ" b="1" dirty="0" smtClean="0"/>
              <a:t>Austrálie</a:t>
            </a:r>
            <a:r>
              <a:rPr lang="cs-CZ" dirty="0" smtClean="0"/>
              <a:t> a </a:t>
            </a:r>
            <a:r>
              <a:rPr lang="cs-CZ" b="1" dirty="0" smtClean="0"/>
              <a:t>Antarktida</a:t>
            </a:r>
            <a:r>
              <a:rPr lang="cs-CZ" dirty="0" smtClean="0"/>
              <a:t>.</a:t>
            </a:r>
          </a:p>
          <a:p>
            <a:r>
              <a:rPr lang="cs-CZ" dirty="0" smtClean="0"/>
              <a:t>Vznik </a:t>
            </a:r>
            <a:r>
              <a:rPr lang="cs-CZ" b="1" dirty="0" smtClean="0"/>
              <a:t>vulkanických pohoří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4690" t="23231" r="17998" b="15946"/>
          <a:stretch/>
        </p:blipFill>
        <p:spPr>
          <a:xfrm>
            <a:off x="6338888" y="2645385"/>
            <a:ext cx="4270375" cy="308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Rostliny třetihor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Jehličnany</a:t>
            </a:r>
            <a:r>
              <a:rPr lang="cs-CZ" dirty="0" smtClean="0"/>
              <a:t> – mají chůdovité kořeny → růst v močálech.</a:t>
            </a:r>
          </a:p>
          <a:p>
            <a:endParaRPr lang="cs-CZ" dirty="0"/>
          </a:p>
          <a:p>
            <a:r>
              <a:rPr lang="cs-CZ" dirty="0" smtClean="0"/>
              <a:t>Vznik </a:t>
            </a:r>
            <a:r>
              <a:rPr lang="cs-CZ" b="1" dirty="0" smtClean="0"/>
              <a:t>hnědého uhlí</a:t>
            </a:r>
            <a:r>
              <a:rPr lang="cs-CZ" dirty="0" smtClean="0"/>
              <a:t> (dřeviny zapadaly do bahna → dlouhá doba + vysoký tlak + absence kyslíku → prouhelňování).</a:t>
            </a:r>
          </a:p>
          <a:p>
            <a:endParaRPr lang="cs-CZ" dirty="0"/>
          </a:p>
          <a:p>
            <a:r>
              <a:rPr lang="cs-CZ" dirty="0" smtClean="0"/>
              <a:t>Rozšíření </a:t>
            </a:r>
            <a:r>
              <a:rPr lang="cs-CZ" b="1" dirty="0" smtClean="0"/>
              <a:t>travních porostů</a:t>
            </a:r>
            <a:r>
              <a:rPr lang="cs-CZ" dirty="0" smtClean="0"/>
              <a:t> → rozvoj </a:t>
            </a:r>
            <a:r>
              <a:rPr lang="cs-CZ" b="1" dirty="0" smtClean="0"/>
              <a:t>býložravců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32" name="Picture 8" descr="Taxodium distichum | Jehličnaté dřeviny |Zahradnictví Fra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97" y="2394155"/>
            <a:ext cx="3347884" cy="44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kvoj vždyzelená, pěstování rostlin ze semen, exotické rostliny pro Váš  dům i zahradu, prodej semen, osi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r="8370"/>
          <a:stretch/>
        </p:blipFill>
        <p:spPr bwMode="auto">
          <a:xfrm>
            <a:off x="9232491" y="2394155"/>
            <a:ext cx="2959509" cy="44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6426097" y="4473677"/>
            <a:ext cx="5722086" cy="2384323"/>
            <a:chOff x="6426097" y="4473677"/>
            <a:chExt cx="5722086" cy="2384323"/>
          </a:xfrm>
        </p:grpSpPr>
        <p:pic>
          <p:nvPicPr>
            <p:cNvPr id="1036" name="Picture 12" descr="https://player.slideplayer.cz/74/12431760/slides/slide_1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88" t="52811" r="1897" b="18346"/>
            <a:stretch/>
          </p:blipFill>
          <p:spPr bwMode="auto">
            <a:xfrm>
              <a:off x="6426097" y="4473677"/>
              <a:ext cx="5722086" cy="238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ál 6"/>
            <p:cNvSpPr/>
            <p:nvPr/>
          </p:nvSpPr>
          <p:spPr>
            <a:xfrm>
              <a:off x="10120424" y="4825180"/>
              <a:ext cx="1681316" cy="1681316"/>
            </a:xfrm>
            <a:prstGeom prst="ellipse">
              <a:avLst/>
            </a:prstGeom>
            <a:solidFill>
              <a:srgbClr val="98C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CHŮDOVITÉ KOŘENY ROSTLIN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21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Živočichové třetihor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Mezi živočichy se prosadili </a:t>
            </a:r>
            <a:r>
              <a:rPr lang="cs-CZ" b="1" dirty="0" smtClean="0"/>
              <a:t>savci</a:t>
            </a:r>
            <a:r>
              <a:rPr lang="cs-CZ" dirty="0" smtClean="0"/>
              <a:t> (mnoho forem).</a:t>
            </a:r>
          </a:p>
          <a:p>
            <a:endParaRPr lang="cs-CZ" dirty="0"/>
          </a:p>
          <a:p>
            <a:r>
              <a:rPr lang="cs-CZ" dirty="0" smtClean="0"/>
              <a:t>Vyvinuli se první hominidé – </a:t>
            </a:r>
            <a:r>
              <a:rPr lang="cs-CZ" b="1" dirty="0" smtClean="0"/>
              <a:t>předchůdci člověka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Teorie :: Vše o koních na jednom míst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4" y="2638044"/>
            <a:ext cx="4270247" cy="20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9428690" y="1559052"/>
            <a:ext cx="1887794" cy="1887794"/>
          </a:xfrm>
          <a:prstGeom prst="ellipse">
            <a:avLst/>
          </a:prstGeom>
          <a:solidFill>
            <a:srgbClr val="CAA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EOHIPPUS</a:t>
            </a:r>
            <a:endParaRPr lang="cs-CZ" dirty="0"/>
          </a:p>
        </p:txBody>
      </p:sp>
      <p:pic>
        <p:nvPicPr>
          <p:cNvPr id="2054" name="Picture 6" descr="Print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3" y="4617853"/>
            <a:ext cx="4269600" cy="11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amapithec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40" y="4617853"/>
            <a:ext cx="3939243" cy="26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 9"/>
          <p:cNvSpPr/>
          <p:nvPr/>
        </p:nvSpPr>
        <p:spPr>
          <a:xfrm>
            <a:off x="395700" y="4674623"/>
            <a:ext cx="1887794" cy="1887794"/>
          </a:xfrm>
          <a:prstGeom prst="ellipse">
            <a:avLst/>
          </a:prstGeom>
          <a:solidFill>
            <a:srgbClr val="6D8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RAMAPITHECUS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69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třetihor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Výrazné ochlazení a velké rozšíření ledovců.</a:t>
            </a:r>
          </a:p>
          <a:p>
            <a:endParaRPr lang="cs-CZ" dirty="0"/>
          </a:p>
          <a:p>
            <a:r>
              <a:rPr lang="cs-CZ" dirty="0" smtClean="0"/>
              <a:t>Postupný nástup známých dob ledových. </a:t>
            </a:r>
            <a:endParaRPr lang="cs-CZ" dirty="0"/>
          </a:p>
        </p:txBody>
      </p:sp>
      <p:pic>
        <p:nvPicPr>
          <p:cNvPr id="3074" name="Picture 2" descr="Bláznivá veverka Scr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18" y="2638425"/>
            <a:ext cx="3846114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Geologické éry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4000" dirty="0" smtClean="0"/>
              <a:t>čtvrtohory </a:t>
            </a:r>
            <a:r>
              <a:rPr lang="cs-CZ" sz="4000" dirty="0"/>
              <a:t>– éra </a:t>
            </a:r>
            <a:r>
              <a:rPr lang="cs-CZ" sz="4000" dirty="0" smtClean="0"/>
              <a:t>člověka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Geologické éry. - ppt stáhnou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319" r="19117" b="60979"/>
          <a:stretch/>
        </p:blipFill>
        <p:spPr bwMode="auto">
          <a:xfrm>
            <a:off x="4192551" y="4352466"/>
            <a:ext cx="3806897" cy="16255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Přímá spojnice se šipkou 4"/>
          <p:cNvCxnSpPr/>
          <p:nvPr/>
        </p:nvCxnSpPr>
        <p:spPr>
          <a:xfrm flipV="1">
            <a:off x="3903406" y="4375559"/>
            <a:ext cx="0" cy="1602455"/>
          </a:xfrm>
          <a:prstGeom prst="straightConnector1">
            <a:avLst/>
          </a:prstGeom>
          <a:ln w="38100">
            <a:solidFill>
              <a:srgbClr val="FF65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4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geologie.vsb.cz/reg_geol_cr/11_obr/11_XX_rozsireni_kvarteru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7"/>
          <a:stretch/>
        </p:blipFill>
        <p:spPr bwMode="auto">
          <a:xfrm>
            <a:off x="7203998" y="964692"/>
            <a:ext cx="4270247" cy="254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1912" y="964692"/>
            <a:ext cx="4267987" cy="11887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to vypadalo ve STAŠÍCH čtvrtohorách?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Pleistocén (st. čtvrtohory) – celkově </a:t>
            </a:r>
            <a:r>
              <a:rPr lang="cs-CZ" b="1" dirty="0" smtClean="0"/>
              <a:t>chladné klima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/>
              <a:t>Pevninský ledovec</a:t>
            </a:r>
            <a:r>
              <a:rPr lang="cs-CZ" dirty="0" smtClean="0"/>
              <a:t> zasahoval až do oblasti střední Evropy.</a:t>
            </a:r>
          </a:p>
          <a:p>
            <a:endParaRPr lang="cs-CZ" dirty="0"/>
          </a:p>
          <a:p>
            <a:r>
              <a:rPr lang="cs-CZ" dirty="0" smtClean="0"/>
              <a:t>Území, které nebylo pokryto ledovcem, mělo ráz </a:t>
            </a:r>
            <a:r>
              <a:rPr lang="cs-CZ" b="1" dirty="0" smtClean="0"/>
              <a:t>nehostinné severské tundry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110" name="Picture 14" descr="New York State Museum | Pleistocene Tundra Mural on Beh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23" y="3508248"/>
            <a:ext cx="4274922" cy="2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Doby ledové a meziledové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 pevnině došlo několikrát k zalednění. Vždy bylo vystřídáno teplejšími obdobími – dobami meziledovými.</a:t>
            </a:r>
          </a:p>
          <a:p>
            <a:endParaRPr lang="cs-CZ" dirty="0"/>
          </a:p>
          <a:p>
            <a:r>
              <a:rPr lang="cs-CZ" b="1" dirty="0" smtClean="0"/>
              <a:t>Rostliny</a:t>
            </a:r>
            <a:r>
              <a:rPr lang="cs-CZ" dirty="0" smtClean="0"/>
              <a:t> – vyhynutí řady teplomilných druhů → následné znovuobjevení se (po oteplení).</a:t>
            </a:r>
          </a:p>
          <a:p>
            <a:endParaRPr lang="cs-CZ" dirty="0"/>
          </a:p>
          <a:p>
            <a:r>
              <a:rPr lang="cs-CZ" b="1" dirty="0" smtClean="0"/>
              <a:t>Živočichové</a:t>
            </a:r>
            <a:r>
              <a:rPr lang="cs-CZ" dirty="0" smtClean="0"/>
              <a:t> – mamuti, srstnatí nosorožci, jeskynní medvědi.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6" name="Picture 12" descr="Some mammal stuff from “Prehistoric Monsters” | Luis V. Rey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3370726"/>
            <a:ext cx="4270248" cy="23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152</TotalTime>
  <Words>507</Words>
  <Application>Microsoft Office PowerPoint</Application>
  <PresentationFormat>Širokoúhlá obrazovka</PresentationFormat>
  <Paragraphs>64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Parcel</vt:lpstr>
      <vt:lpstr>Geologické éry  třetihory + čtvrtohory</vt:lpstr>
      <vt:lpstr>Geologické éry  třetihory – éra savců</vt:lpstr>
      <vt:lpstr>Události třetihor</vt:lpstr>
      <vt:lpstr>Rostliny třetihor</vt:lpstr>
      <vt:lpstr>Živočichové třetihor</vt:lpstr>
      <vt:lpstr>Konec třetihor</vt:lpstr>
      <vt:lpstr>Geologické éry  čtvrtohory – éra člověka</vt:lpstr>
      <vt:lpstr>Jak to vypadalo ve STAŠÍCH čtvrtohorách?</vt:lpstr>
      <vt:lpstr>Doby ledové a meziledové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Geologické éry  třetihory + čtvrtohory</dc:title>
  <dc:creator>Alena Nezvalová</dc:creator>
  <cp:lastModifiedBy>Alena Nezvalová</cp:lastModifiedBy>
  <cp:revision>15</cp:revision>
  <dcterms:created xsi:type="dcterms:W3CDTF">2021-04-03T08:44:06Z</dcterms:created>
  <dcterms:modified xsi:type="dcterms:W3CDTF">2021-04-03T11:43:25Z</dcterms:modified>
</cp:coreProperties>
</file>