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7" r:id="rId1"/>
  </p:sldMasterIdLst>
  <p:sldIdLst>
    <p:sldId id="256" r:id="rId2"/>
    <p:sldId id="257" r:id="rId3"/>
    <p:sldId id="279" r:id="rId4"/>
    <p:sldId id="258" r:id="rId5"/>
    <p:sldId id="259" r:id="rId6"/>
    <p:sldId id="261" r:id="rId7"/>
    <p:sldId id="262" r:id="rId8"/>
    <p:sldId id="263" r:id="rId9"/>
    <p:sldId id="266" r:id="rId10"/>
    <p:sldId id="265" r:id="rId11"/>
    <p:sldId id="264" r:id="rId12"/>
    <p:sldId id="273" r:id="rId13"/>
    <p:sldId id="272" r:id="rId14"/>
    <p:sldId id="269" r:id="rId15"/>
    <p:sldId id="271" r:id="rId16"/>
    <p:sldId id="267" r:id="rId17"/>
    <p:sldId id="274" r:id="rId18"/>
    <p:sldId id="275" r:id="rId19"/>
    <p:sldId id="277" r:id="rId20"/>
    <p:sldId id="278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5E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Oval 1608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0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Oval 1610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2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Oval 1617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9" name="Oval 1618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0" name="Oval 1619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1" name="Oval 1620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2" name="Oval 1621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3" name="Oval 1622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4" name="Oval 1623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Oval 1625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7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Oval 1627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9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Oval 1629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1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Oval 1631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3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Oval 1634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6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Oval 1636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Oval 1638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Oval 1639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Oval 1640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Oval 1641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Oval 1642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Oval 1643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Oval 1644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Oval 1645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Oval 1646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Oval 1647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Oval 1648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Oval 1649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Oval 1650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Oval 1666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Oval 1667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Oval 1668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Oval 1669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Oval 1670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Oval 1671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Oval 1672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Oval 1673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Oval 1674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Oval 1675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Oval 1676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Oval 1677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Oval 1678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Oval 1680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Oval 1700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2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Oval 1702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4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Oval 1709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1" name="Oval 1710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2" name="Oval 1711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3" name="Oval 1712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4" name="Oval 1713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5" name="Oval 1714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6" name="Oval 1715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7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Oval 1717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9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Oval 1719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1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Oval 1721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3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Oval 1723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5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Oval 1726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8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Oval 1728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Oval 1729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Oval 1730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Oval 1731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Oval 1732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Oval 1733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Oval 1734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Oval 1735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Oval 1736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Oval 1737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Oval 1738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Oval 1739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Oval 1740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Oval 1741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Oval 1757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Oval 1758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Oval 1759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Oval 1760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Oval 1761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Oval 1762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Oval 1763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Oval 1764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Oval 1765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Oval 1766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Oval 1767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Oval 1768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0" name="Oval 1769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1" name="Oval 1770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2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3" name="Oval 1772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5" name="Oval 1774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6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7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8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9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0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1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2" name="Oval 1781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3" name="Oval 1782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4" name="Oval 1783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5" name="Oval 1784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6" name="Oval 1785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7" name="Oval 1786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8" name="Oval 1787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9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0" name="Oval 178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1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2" name="Oval 1791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4" name="Oval 1793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5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6" name="Oval 1795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7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8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9" name="Oval 1798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00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1" name="Oval 1800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2" name="Oval 1801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3" name="Oval 1802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4" name="Oval 1803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5" name="Oval 1804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6" name="Oval 1805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7" name="Oval 1806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8" name="Oval 1807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9" name="Oval 1808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0" name="Oval 1809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1" name="Oval 1810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2" name="Oval 1811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3" name="Oval 1812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4" name="Oval 1813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5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6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7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8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9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0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1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2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3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4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5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6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7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8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9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0" name="Oval 1829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1" name="Oval 1830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2" name="Oval 1831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3" name="Oval 1832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4" name="Oval 1833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5" name="Oval 1834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6" name="Oval 1835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7" name="Oval 1836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8" name="Oval 1837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9" name="Oval 1838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0" name="Oval 1839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1" name="Oval 1840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2" name="Oval 1841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3" name="Oval 1842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4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5" name="Oval 18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6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7" name="Oval 1846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8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9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0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1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2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3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4" name="Oval 1853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5" name="Oval 1854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6" name="Oval 1855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7" name="Oval 1856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8" name="Oval 1857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9" name="Oval 1858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0" name="Oval 1859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1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2" name="Oval 1861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3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4" name="Oval 1863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5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6" name="Oval 186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7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8" name="Oval 1867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9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0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1" name="Oval 1870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72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3" name="Oval 1872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4" name="Oval 1873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5" name="Oval 1874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6" name="Oval 1875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7" name="Oval 1876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8" name="Oval 1877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9" name="Oval 1878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0" name="Oval 1879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1" name="Oval 1880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2" name="Oval 1881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3" name="Oval 1882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4" name="Oval 1883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5" name="Oval 1884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6" name="Oval 1885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7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8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9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0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1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2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3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4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5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6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7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8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9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0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1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2" name="Oval 1901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3" name="Oval 1902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4" name="Oval 1903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5" name="Oval 1904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6" name="Oval 1905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7" name="Oval 1906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8" name="Oval 1907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9" name="Oval 1908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0" name="Oval 1909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1" name="Oval 1910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2" name="Oval 1911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3" name="Oval 1912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4" name="Oval 1913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5" name="Oval 1914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6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7" name="Oval 1916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18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9" name="Oval 1918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0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1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2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3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4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5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6" name="Oval 1925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7" name="Oval 1926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8" name="Oval 1927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9" name="Oval 1928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0" name="Oval 1929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1" name="Oval 1930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2" name="Oval 1931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3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4" name="Oval 1933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5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6" name="Oval 1935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7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8" name="Oval 1937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9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0" name="Oval 1939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3" name="Oval 1942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4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5" name="Oval 1944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6" name="Oval 1945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7" name="Oval 1946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8" name="Oval 1947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9" name="Oval 1948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0" name="Oval 1949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1" name="Oval 1950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2" name="Oval 1951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3" name="Oval 1952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4" name="Oval 1953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5" name="Oval 1954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6" name="Oval 1955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7" name="Oval 1956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8" name="Oval 1957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9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0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1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2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3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4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5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6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7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8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9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0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1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2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3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4" name="Oval 1973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5" name="Oval 1974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6" name="Oval 1975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7" name="Oval 1976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8" name="Oval 1977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9" name="Oval 1978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0" name="Oval 1979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1" name="Oval 1980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2" name="Oval 1981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3" name="Oval 1982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4" name="Oval 1983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5" name="Oval 1984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6" name="Oval 1985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7" name="Oval 1986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8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9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0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1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2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3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4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5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6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7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8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9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0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1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2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3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6E0E8E6-B6EB-498A-BC29-48D81AAAA5B6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4602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64FF-53E9-4519-AFEB-B5EAE0A6C098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166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0605F-0999-49B8-97E8-A9F5FE66FD89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118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41493-8214-4CD3-9E66-4A7CE0239274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53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397E-FD2D-4D0A-B33C-2E5AEFAED143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6681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5092E-80DC-4992-A0D4-E74F7FC3042B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609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A4C6-EA06-4AF0-A839-1839C57399A0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485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C016-2580-485A-AC4B-4452BC379743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426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0C8E6-7044-439E-9AE7-82A0C81AB0F0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449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5F70E-5DFF-42EC-93B3-07D70D7ED1BD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820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20B5-A0C9-4D15-A71B-70A075D52D64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6660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1EAF71F-1A43-41B7-B605-0710A83174B7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9932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7300" dirty="0" smtClean="0"/>
              <a:t>Dobré ráno,</a:t>
            </a:r>
            <a:br>
              <a:rPr lang="cs-CZ" sz="7300" dirty="0" smtClean="0"/>
            </a:br>
            <a:r>
              <a:rPr lang="cs-CZ" dirty="0" smtClean="0"/>
              <a:t>Dnes jsem pro vás</a:t>
            </a:r>
            <a:br>
              <a:rPr lang="cs-CZ" dirty="0" smtClean="0"/>
            </a:br>
            <a:r>
              <a:rPr lang="cs-CZ" dirty="0" smtClean="0"/>
              <a:t>vytvořila kvíz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n</a:t>
            </a:r>
            <a:r>
              <a:rPr lang="cs-CZ" dirty="0" smtClean="0"/>
              <a:t>a téma </a:t>
            </a:r>
            <a:r>
              <a:rPr lang="cs-CZ" dirty="0" smtClean="0">
                <a:solidFill>
                  <a:schemeClr val="tx1"/>
                </a:solidFill>
              </a:rPr>
              <a:t>geologické děje.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1026" name="Picture 2" descr="Vědomostní kvíz - Apps op Google Pl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6853" y="766119"/>
            <a:ext cx="3242747" cy="3242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088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7. hypocentrum: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 smtClean="0"/>
              <a:t>A) je </a:t>
            </a:r>
            <a:r>
              <a:rPr lang="cs-CZ" dirty="0"/>
              <a:t>místo, kde se setkáváme s vývěry horkých a minerálních vod,</a:t>
            </a:r>
          </a:p>
          <a:p>
            <a:pPr marL="0" lvl="0" indent="0">
              <a:buNone/>
            </a:pPr>
            <a:r>
              <a:rPr lang="cs-CZ" dirty="0" smtClean="0"/>
              <a:t>B) je </a:t>
            </a:r>
            <a:r>
              <a:rPr lang="cs-CZ" dirty="0"/>
              <a:t>místo na povrchu, kde páchá zemětřesení největší škody,</a:t>
            </a:r>
          </a:p>
          <a:p>
            <a:pPr marL="0" lvl="0" indent="0">
              <a:buNone/>
            </a:pPr>
            <a:r>
              <a:rPr lang="cs-CZ" dirty="0" smtClean="0"/>
              <a:t>C) je </a:t>
            </a:r>
            <a:r>
              <a:rPr lang="cs-CZ" dirty="0"/>
              <a:t>ohnisko zemětřesení v hloubce,</a:t>
            </a:r>
          </a:p>
          <a:p>
            <a:pPr marL="0" lvl="0" indent="0">
              <a:buNone/>
            </a:pPr>
            <a:r>
              <a:rPr lang="cs-CZ" dirty="0" smtClean="0"/>
              <a:t>D) je </a:t>
            </a:r>
            <a:r>
              <a:rPr lang="cs-CZ" dirty="0"/>
              <a:t>speciální centrum, kde se měří síla zemětřesení.</a:t>
            </a:r>
          </a:p>
          <a:p>
            <a:endParaRPr lang="cs-CZ" dirty="0"/>
          </a:p>
        </p:txBody>
      </p:sp>
      <p:pic>
        <p:nvPicPr>
          <p:cNvPr id="5" name="Picture 2" descr="Compensation Cafe: Dealing with Red-Circled Job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2589" y="2084832"/>
            <a:ext cx="1811610" cy="181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866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8</a:t>
            </a:r>
            <a:r>
              <a:rPr lang="cs-CZ" dirty="0" smtClean="0"/>
              <a:t>. JAK SE NAZÝVÁ PŘÍSTROJ, POMOCÍ KTERÉHO SE MĚŘÍ INTENZITA ZEMĚTŘESENÍ?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pic>
        <p:nvPicPr>
          <p:cNvPr id="4" name="Picture 8" descr="Pilot® G-2® Gel Pen - Fine Tip, Blue S-20665BLU - U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318" y="2084832"/>
            <a:ext cx="2463891" cy="1845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247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9. CO MOHOU ZPŮSOBIT ZEMĚTŘESENÍ VZNIKAJÍCÍ V OCEÁNECH?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pic>
        <p:nvPicPr>
          <p:cNvPr id="4" name="Picture 8" descr="Pilot® G-2® Gel Pen - Fine Tip, Blue S-20665BLU - U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318" y="2084832"/>
            <a:ext cx="2463891" cy="1845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557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10. CO VZNIKÁ PŘI PLASTICKÝCH DEFORMACÍCH ZEMSKÉ KŮRY?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A) zlomy,</a:t>
            </a:r>
          </a:p>
          <a:p>
            <a:pPr lvl="0"/>
            <a:r>
              <a:rPr lang="cs-CZ" dirty="0"/>
              <a:t>B) vrásy,</a:t>
            </a:r>
          </a:p>
          <a:p>
            <a:pPr lvl="0"/>
            <a:r>
              <a:rPr lang="cs-CZ" dirty="0"/>
              <a:t>C) příkopové propadliny,</a:t>
            </a:r>
          </a:p>
          <a:p>
            <a:pPr lvl="0"/>
            <a:r>
              <a:rPr lang="cs-CZ" dirty="0"/>
              <a:t>D) hrástě.</a:t>
            </a:r>
          </a:p>
          <a:p>
            <a:endParaRPr lang="cs-CZ" dirty="0"/>
          </a:p>
        </p:txBody>
      </p:sp>
      <p:pic>
        <p:nvPicPr>
          <p:cNvPr id="5" name="Picture 2" descr="Compensation Cafe: Dealing with Red-Circled Job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2589" y="2084832"/>
            <a:ext cx="1811610" cy="181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311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11. ZJEDNODUŠENĚ NAKRESLETE, JAK VYPADÁ HRÁSŤ.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pic>
        <p:nvPicPr>
          <p:cNvPr id="4100" name="Picture 4" descr="Writing Drawing Clip art - writing png download - 2383*1898 - Free  Transparent Writing png Download. - Clip Art Libr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8540" y="2286000"/>
            <a:ext cx="24003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946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12. VNĚJŠÍ GEOLOGICKÉ DĚJE VEDOU K: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A) k zániku reliéfu (pohoří),</a:t>
            </a:r>
          </a:p>
          <a:p>
            <a:pPr lvl="0"/>
            <a:r>
              <a:rPr lang="cs-CZ" dirty="0"/>
              <a:t>B) ke vzniku reliéfu (pohoří),</a:t>
            </a:r>
          </a:p>
          <a:p>
            <a:pPr lvl="0"/>
            <a:r>
              <a:rPr lang="cs-CZ" dirty="0"/>
              <a:t>C) k pohybu litosférických desek,</a:t>
            </a:r>
          </a:p>
          <a:p>
            <a:pPr lvl="0"/>
            <a:r>
              <a:rPr lang="cs-CZ" dirty="0"/>
              <a:t>D) ke vzniku příkopových propadlin.</a:t>
            </a:r>
          </a:p>
          <a:p>
            <a:endParaRPr lang="cs-CZ" dirty="0"/>
          </a:p>
        </p:txBody>
      </p:sp>
      <p:pic>
        <p:nvPicPr>
          <p:cNvPr id="5" name="Picture 2" descr="Compensation Cafe: Dealing with Red-Circled Job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2589" y="2084832"/>
            <a:ext cx="1811610" cy="181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475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13. CO JE TO ZVĚTRÁVÁNÍ?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pic>
        <p:nvPicPr>
          <p:cNvPr id="4" name="Picture 8" descr="Pilot® G-2® Gel Pen - Fine Tip, Blue S-20665BLU - U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318" y="2084832"/>
            <a:ext cx="2463891" cy="1845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639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14. JAK VZNIKÁ PŮDA (ZJEDNODUŠENĚ)?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pic>
        <p:nvPicPr>
          <p:cNvPr id="4" name="Picture 8" descr="Pilot® G-2® Gel Pen - Fine Tip, Blue S-20665BLU - U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318" y="2084832"/>
            <a:ext cx="2463891" cy="1845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345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15. CO JSOU TO TZV. SLAPOVÉ JEVY?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pic>
        <p:nvPicPr>
          <p:cNvPr id="4" name="Picture 8" descr="Pilot® G-2® Gel Pen - Fine Tip, Blue S-20665BLU - U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318" y="2084832"/>
            <a:ext cx="2463891" cy="1845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922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15. JAKÉ JSOU 2 TYPY LEDOVCŮ?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pic>
        <p:nvPicPr>
          <p:cNvPr id="4" name="Picture 8" descr="Pilot® G-2® Gel Pen - Fine Tip, Blue S-20665BLU - U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318" y="2084832"/>
            <a:ext cx="2463891" cy="1845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648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bude probíhat?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Budeme psát zepředu do sešitu.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Stačí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pouze čísla otázek + stručné odpovědi </a:t>
            </a:r>
            <a:r>
              <a:rPr lang="cs-CZ" dirty="0" smtClean="0"/>
              <a:t>(= otázky neopisujeme).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Každou otázku vám přečtu, popř. více vysvětlím, kdyby bylo někomu něco nejasné.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Až budeme mít hotovo, vezmeme si barevný fix a zkontrolujeme si </a:t>
            </a:r>
            <a:r>
              <a:rPr lang="cs-CZ" dirty="0" smtClean="0"/>
              <a:t>odpovědi.</a:t>
            </a:r>
            <a:endParaRPr lang="cs-CZ" dirty="0" smtClean="0"/>
          </a:p>
        </p:txBody>
      </p:sp>
      <p:pic>
        <p:nvPicPr>
          <p:cNvPr id="21508" name="Picture 4" descr="How to? Marijuana Card Miami - Medical Marijuana Doctors Flori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5763" y="4419600"/>
            <a:ext cx="48768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805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TADY MÁME SPRÁVNÉ ODPOVĚDI.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1) PORUCHY Z. KŮRY, ZEMĚTŘESENÍ, SOPEČNÁ ČINNOST, POHYB LIT. DESEK</a:t>
            </a:r>
          </a:p>
          <a:p>
            <a:r>
              <a:rPr lang="cs-CZ" dirty="0"/>
              <a:t>2) B = ke vzniku reliéfu (pohoří).</a:t>
            </a:r>
          </a:p>
          <a:p>
            <a:r>
              <a:rPr lang="cs-CZ" dirty="0"/>
              <a:t>3) Místo, kde magma vystupuje na zemský povrch.</a:t>
            </a:r>
          </a:p>
          <a:p>
            <a:r>
              <a:rPr lang="cs-CZ" dirty="0"/>
              <a:t>4) V místech, kde přechází zemská kůra oceánská v pevninskou (na okraji lit. desek).</a:t>
            </a:r>
          </a:p>
          <a:p>
            <a:r>
              <a:rPr lang="cs-CZ" dirty="0"/>
              <a:t>5) V Karlových Varech.</a:t>
            </a:r>
          </a:p>
          <a:p>
            <a:r>
              <a:rPr lang="cs-CZ" dirty="0"/>
              <a:t>6) Krátkodobé otřesy litosféry.</a:t>
            </a:r>
          </a:p>
          <a:p>
            <a:r>
              <a:rPr lang="cs-CZ" dirty="0"/>
              <a:t>7) C = ohnisko zemětřesení v hloubce.</a:t>
            </a:r>
          </a:p>
          <a:p>
            <a:r>
              <a:rPr lang="cs-CZ" dirty="0"/>
              <a:t>8) Seismograf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9) Vlny tsunami.</a:t>
            </a:r>
          </a:p>
          <a:p>
            <a:r>
              <a:rPr lang="cs-CZ" dirty="0" smtClean="0"/>
              <a:t>10) B = vrásy.</a:t>
            </a:r>
          </a:p>
          <a:p>
            <a:r>
              <a:rPr lang="cs-CZ" dirty="0" smtClean="0"/>
              <a:t>11)</a:t>
            </a:r>
          </a:p>
          <a:p>
            <a:r>
              <a:rPr lang="cs-CZ" dirty="0" smtClean="0"/>
              <a:t>12) A = k zániku reliéfu (pohoří).</a:t>
            </a:r>
          </a:p>
          <a:p>
            <a:r>
              <a:rPr lang="cs-CZ" dirty="0" smtClean="0"/>
              <a:t>13) </a:t>
            </a:r>
            <a:r>
              <a:rPr lang="cs-CZ" dirty="0"/>
              <a:t>Proces, při kterém dochází k rozpadu nebo rozkladu horniny.</a:t>
            </a:r>
          </a:p>
          <a:p>
            <a:r>
              <a:rPr lang="cs-CZ" dirty="0" smtClean="0"/>
              <a:t>14) </a:t>
            </a:r>
            <a:r>
              <a:rPr lang="cs-CZ" dirty="0"/>
              <a:t>Zvětráváním hornin a minerálů.</a:t>
            </a:r>
          </a:p>
          <a:p>
            <a:r>
              <a:rPr lang="cs-CZ" dirty="0" smtClean="0"/>
              <a:t>15) </a:t>
            </a:r>
            <a:r>
              <a:rPr lang="cs-CZ" dirty="0"/>
              <a:t>Příliv a odliv.</a:t>
            </a:r>
          </a:p>
          <a:p>
            <a:r>
              <a:rPr lang="cs-CZ" dirty="0" smtClean="0"/>
              <a:t>16) </a:t>
            </a:r>
            <a:r>
              <a:rPr lang="cs-CZ" dirty="0"/>
              <a:t>Horské a pevninské.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5" name="Obrázek 4" descr="Úvod do geologie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14" b="14062"/>
          <a:stretch/>
        </p:blipFill>
        <p:spPr bwMode="auto">
          <a:xfrm>
            <a:off x="6522719" y="3049115"/>
            <a:ext cx="1109933" cy="41607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3"/>
          <a:srcRect l="34564" t="9743" r="34376" b="12610"/>
          <a:stretch/>
        </p:blipFill>
        <p:spPr>
          <a:xfrm>
            <a:off x="9947564" y="0"/>
            <a:ext cx="2244436" cy="3156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33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 ty, kteří nebyli na online hodině: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Budete postupovat úplně stejně jako je uvedeno na předchozím </a:t>
            </a:r>
            <a:r>
              <a:rPr lang="cs-CZ" dirty="0" err="1" smtClean="0"/>
              <a:t>slidu</a:t>
            </a:r>
            <a:r>
              <a:rPr lang="cs-CZ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Až budete mít odpovědi opravené barevným fixem, zašlete mi </a:t>
            </a:r>
            <a:r>
              <a:rPr lang="cs-CZ" u="sng" dirty="0" smtClean="0"/>
              <a:t>prosím fotku vaší práce do soukromé zprávy na Teams</a:t>
            </a:r>
            <a:r>
              <a:rPr lang="cs-CZ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9344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 smtClean="0"/>
              <a:t>1. Co </a:t>
            </a:r>
            <a:r>
              <a:rPr lang="cs-CZ" dirty="0"/>
              <a:t>řadíme k vnitřním geologickým dějům? Vypište z </a:t>
            </a:r>
            <a:r>
              <a:rPr lang="cs-CZ" dirty="0" smtClean="0"/>
              <a:t>nabídky.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PORUCHY Z. KŮRY</a:t>
            </a:r>
            <a:endParaRPr lang="cs-CZ" dirty="0"/>
          </a:p>
          <a:p>
            <a:r>
              <a:rPr lang="cs-CZ" dirty="0" smtClean="0"/>
              <a:t>ČINNOST </a:t>
            </a:r>
            <a:r>
              <a:rPr lang="cs-CZ" dirty="0"/>
              <a:t>VODY</a:t>
            </a:r>
          </a:p>
          <a:p>
            <a:r>
              <a:rPr lang="cs-CZ" dirty="0" smtClean="0"/>
              <a:t>ZEMĚTŘESENÍ</a:t>
            </a:r>
            <a:endParaRPr lang="cs-CZ" dirty="0"/>
          </a:p>
          <a:p>
            <a:r>
              <a:rPr lang="cs-CZ" dirty="0" smtClean="0"/>
              <a:t>ČINNOST </a:t>
            </a:r>
            <a:r>
              <a:rPr lang="cs-CZ" dirty="0"/>
              <a:t>VĚTRU</a:t>
            </a:r>
          </a:p>
          <a:p>
            <a:r>
              <a:rPr lang="cs-CZ" dirty="0" smtClean="0"/>
              <a:t>SOPEČNÁ ČINNOST</a:t>
            </a:r>
          </a:p>
          <a:p>
            <a:r>
              <a:rPr lang="cs-CZ" dirty="0" smtClean="0"/>
              <a:t>POHYB LIT. DESEK</a:t>
            </a:r>
            <a:endParaRPr lang="cs-CZ" dirty="0"/>
          </a:p>
          <a:p>
            <a:r>
              <a:rPr lang="cs-CZ" dirty="0" smtClean="0"/>
              <a:t>ZVĚTRÁVÁNÍ </a:t>
            </a:r>
            <a:r>
              <a:rPr lang="cs-CZ" dirty="0"/>
              <a:t>A VZNIK PŮD</a:t>
            </a:r>
          </a:p>
          <a:p>
            <a:endParaRPr lang="cs-CZ" dirty="0"/>
          </a:p>
        </p:txBody>
      </p:sp>
      <p:pic>
        <p:nvPicPr>
          <p:cNvPr id="4" name="Picture 8" descr="Pilot® G-2® Gel Pen - Fine Tip, Blue S-20665BLU - U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318" y="2084832"/>
            <a:ext cx="2463891" cy="1845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433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2</a:t>
            </a:r>
            <a:r>
              <a:rPr lang="cs-CZ" dirty="0" smtClean="0"/>
              <a:t>. </a:t>
            </a:r>
            <a:r>
              <a:rPr lang="cs-CZ" dirty="0"/>
              <a:t>Vnitřní geologické děje vedou</a:t>
            </a:r>
            <a:r>
              <a:rPr lang="cs-CZ" dirty="0" smtClean="0"/>
              <a:t>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A) k</a:t>
            </a:r>
            <a:r>
              <a:rPr lang="cs-CZ" dirty="0"/>
              <a:t> zániku reliéfu (pohoří</a:t>
            </a:r>
            <a:r>
              <a:rPr lang="cs-CZ" dirty="0" smtClean="0"/>
              <a:t>),</a:t>
            </a:r>
            <a:endParaRPr lang="cs-CZ" dirty="0"/>
          </a:p>
          <a:p>
            <a:pPr lvl="0"/>
            <a:r>
              <a:rPr lang="cs-CZ" dirty="0" smtClean="0"/>
              <a:t>B) ke </a:t>
            </a:r>
            <a:r>
              <a:rPr lang="cs-CZ" dirty="0"/>
              <a:t>vzniku reliéfu (pohoří),</a:t>
            </a:r>
          </a:p>
          <a:p>
            <a:pPr lvl="0"/>
            <a:r>
              <a:rPr lang="cs-CZ" dirty="0" smtClean="0"/>
              <a:t>C) k</a:t>
            </a:r>
            <a:r>
              <a:rPr lang="cs-CZ" dirty="0"/>
              <a:t> erozi půdy,</a:t>
            </a:r>
          </a:p>
          <a:p>
            <a:pPr lvl="0"/>
            <a:r>
              <a:rPr lang="cs-CZ" dirty="0" smtClean="0"/>
              <a:t>D) ke </a:t>
            </a:r>
            <a:r>
              <a:rPr lang="cs-CZ" dirty="0"/>
              <a:t>vzniku usazených hornin.</a:t>
            </a:r>
          </a:p>
          <a:p>
            <a:endParaRPr lang="cs-CZ" dirty="0"/>
          </a:p>
        </p:txBody>
      </p:sp>
      <p:pic>
        <p:nvPicPr>
          <p:cNvPr id="2050" name="Picture 2" descr="Compensation Cafe: Dealing with Red-Circled Job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463" y="2084832"/>
            <a:ext cx="1811610" cy="181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91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3</a:t>
            </a:r>
            <a:r>
              <a:rPr lang="cs-CZ" dirty="0" smtClean="0"/>
              <a:t>. Co je to sopka?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pic>
        <p:nvPicPr>
          <p:cNvPr id="4" name="Picture 8" descr="Pilot® G-2® Gel Pen - Fine Tip, Blue S-20665BLU - U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318" y="2084832"/>
            <a:ext cx="2463891" cy="1845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312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4. Kde se nachází největší množství sopek?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pic>
        <p:nvPicPr>
          <p:cNvPr id="4" name="Picture 8" descr="Pilot® G-2® Gel Pen - Fine Tip, Blue S-20665BLU - U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318" y="2084832"/>
            <a:ext cx="2463891" cy="1845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326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5</a:t>
            </a:r>
            <a:r>
              <a:rPr lang="cs-CZ" dirty="0" smtClean="0"/>
              <a:t>. </a:t>
            </a:r>
            <a:r>
              <a:rPr lang="cs-CZ" dirty="0"/>
              <a:t>Kde se (v ČR) můžeme setkat s nejteplejším termálním pramenem?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pic>
        <p:nvPicPr>
          <p:cNvPr id="4" name="Picture 8" descr="Pilot® G-2® Gel Pen - Fine Tip, Blue S-20665BLU - U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318" y="2084832"/>
            <a:ext cx="2463891" cy="1845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873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6. Co je to zemětřesení?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pic>
        <p:nvPicPr>
          <p:cNvPr id="4" name="Picture 8" descr="Pilot® G-2® Gel Pen - Fine Tip, Blue S-20665BLU - U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318" y="2084832"/>
            <a:ext cx="2463891" cy="1845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645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65</TotalTime>
  <Words>368</Words>
  <Application>Microsoft Office PowerPoint</Application>
  <PresentationFormat>Širokoúhlá obrazovka</PresentationFormat>
  <Paragraphs>67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Tw Cen MT</vt:lpstr>
      <vt:lpstr>Tw Cen MT Condensed</vt:lpstr>
      <vt:lpstr>Wingdings 3</vt:lpstr>
      <vt:lpstr>Integrál</vt:lpstr>
      <vt:lpstr>Dobré ráno, Dnes jsem pro vás vytvořila kvíz</vt:lpstr>
      <vt:lpstr>Jak to bude probíhat?</vt:lpstr>
      <vt:lpstr>Pro ty, kteří nebyli na online hodině:</vt:lpstr>
      <vt:lpstr>1. Co řadíme k vnitřním geologickým dějům? Vypište z nabídky. </vt:lpstr>
      <vt:lpstr>2. Vnitřní geologické děje vedou: </vt:lpstr>
      <vt:lpstr>3. Co je to sopka? </vt:lpstr>
      <vt:lpstr>4. Kde se nachází největší množství sopek?</vt:lpstr>
      <vt:lpstr>5. Kde se (v ČR) můžeme setkat s nejteplejším termálním pramenem?</vt:lpstr>
      <vt:lpstr>6. Co je to zemětřesení?</vt:lpstr>
      <vt:lpstr>7. hypocentrum:</vt:lpstr>
      <vt:lpstr>8. JAK SE NAZÝVÁ PŘÍSTROJ, POMOCÍ KTERÉHO SE MĚŘÍ INTENZITA ZEMĚTŘESENÍ?</vt:lpstr>
      <vt:lpstr>9. CO MOHOU ZPŮSOBIT ZEMĚTŘESENÍ VZNIKAJÍCÍ V OCEÁNECH?</vt:lpstr>
      <vt:lpstr>10. CO VZNIKÁ PŘI PLASTICKÝCH DEFORMACÍCH ZEMSKÉ KŮRY?</vt:lpstr>
      <vt:lpstr>11. ZJEDNODUŠENĚ NAKRESLETE, JAK VYPADÁ HRÁSŤ.</vt:lpstr>
      <vt:lpstr>12. VNĚJŠÍ GEOLOGICKÉ DĚJE VEDOU K:</vt:lpstr>
      <vt:lpstr>13. CO JE TO ZVĚTRÁVÁNÍ?</vt:lpstr>
      <vt:lpstr>14. JAK VZNIKÁ PŮDA (ZJEDNODUŠENĚ)?</vt:lpstr>
      <vt:lpstr>15. CO JSOU TO TZV. SLAPOVÉ JEVY?</vt:lpstr>
      <vt:lpstr>15. JAKÉ JSOU 2 TYPY LEDOVCŮ?</vt:lpstr>
      <vt:lpstr>A TADY MÁME SPRÁVNÉ ODPOVĚDI.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Dobré ráno, Dnes nás čeká kvíz</dc:title>
  <dc:creator>Alena Nezvalová</dc:creator>
  <cp:lastModifiedBy>Alena Nezvalová</cp:lastModifiedBy>
  <cp:revision>8</cp:revision>
  <dcterms:created xsi:type="dcterms:W3CDTF">2021-02-24T15:21:18Z</dcterms:created>
  <dcterms:modified xsi:type="dcterms:W3CDTF">2021-03-03T06:36:38Z</dcterms:modified>
</cp:coreProperties>
</file>