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8" r:id="rId2"/>
    <p:sldId id="274" r:id="rId3"/>
    <p:sldId id="259" r:id="rId4"/>
    <p:sldId id="260" r:id="rId5"/>
    <p:sldId id="261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3" r:id="rId15"/>
    <p:sldId id="27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62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dbFUbDVLE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lakát Minion Kevin • Pixers® • Žijeme pro změn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616" y="2638045"/>
            <a:ext cx="3325248" cy="3101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Dobré ráno!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4"/>
            <a:ext cx="3321700" cy="3101983"/>
          </a:xfrm>
        </p:spPr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chemeClr val="tx1"/>
                </a:solidFill>
              </a:rPr>
              <a:t>Odkaz </a:t>
            </a:r>
            <a:r>
              <a:rPr lang="cs-CZ" dirty="0">
                <a:solidFill>
                  <a:schemeClr val="tx1"/>
                </a:solidFill>
              </a:rPr>
              <a:t>na video:</a:t>
            </a:r>
          </a:p>
          <a:p>
            <a:r>
              <a:rPr lang="cs-CZ" dirty="0">
                <a:solidFill>
                  <a:schemeClr val="tx1"/>
                </a:solidFill>
                <a:hlinkClick r:id="rId3"/>
              </a:rPr>
              <a:t>https://www.youtube.com/watch?v=ydbFUbDVLEg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graphicFrame>
        <p:nvGraphicFramePr>
          <p:cNvPr id="9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1645361"/>
              </p:ext>
            </p:extLst>
          </p:nvPr>
        </p:nvGraphicFramePr>
        <p:xfrm>
          <a:off x="2231136" y="2638044"/>
          <a:ext cx="3321700" cy="18288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660850">
                  <a:extLst>
                    <a:ext uri="{9D8B030D-6E8A-4147-A177-3AD203B41FA5}">
                      <a16:colId xmlns:a16="http://schemas.microsoft.com/office/drawing/2014/main" val="858853192"/>
                    </a:ext>
                  </a:extLst>
                </a:gridCol>
                <a:gridCol w="1660850">
                  <a:extLst>
                    <a:ext uri="{9D8B030D-6E8A-4147-A177-3AD203B41FA5}">
                      <a16:colId xmlns:a16="http://schemas.microsoft.com/office/drawing/2014/main" val="1069026543"/>
                    </a:ext>
                  </a:extLst>
                </a:gridCol>
              </a:tblGrid>
              <a:tr h="288407">
                <a:tc>
                  <a:txBody>
                    <a:bodyPr/>
                    <a:lstStyle/>
                    <a:p>
                      <a:r>
                        <a:rPr lang="cs-CZ" b="0" dirty="0" smtClean="0"/>
                        <a:t>7:50–7:55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Instrukce</a:t>
                      </a:r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3023393"/>
                  </a:ext>
                </a:extLst>
              </a:tr>
              <a:tr h="288407">
                <a:tc>
                  <a:txBody>
                    <a:bodyPr/>
                    <a:lstStyle/>
                    <a:p>
                      <a:r>
                        <a:rPr lang="cs-CZ" dirty="0" smtClean="0"/>
                        <a:t>7:55–8:05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Výukové video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074024"/>
                  </a:ext>
                </a:extLst>
              </a:tr>
              <a:tr h="288407">
                <a:tc>
                  <a:txBody>
                    <a:bodyPr/>
                    <a:lstStyle/>
                    <a:p>
                      <a:r>
                        <a:rPr lang="cs-CZ" dirty="0" smtClean="0"/>
                        <a:t>8:05–8:15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Kvíz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677758"/>
                  </a:ext>
                </a:extLst>
              </a:tr>
              <a:tr h="288407">
                <a:tc>
                  <a:txBody>
                    <a:bodyPr/>
                    <a:lstStyle/>
                    <a:p>
                      <a:r>
                        <a:rPr lang="cs-CZ" dirty="0" smtClean="0"/>
                        <a:t>8:15–8:20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Vyhodnocení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466663"/>
                  </a:ext>
                </a:extLst>
              </a:tr>
              <a:tr h="288407">
                <a:tc>
                  <a:txBody>
                    <a:bodyPr/>
                    <a:lstStyle/>
                    <a:p>
                      <a:r>
                        <a:rPr lang="cs-CZ" dirty="0" smtClean="0"/>
                        <a:t>8:20–8:35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Zápis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2795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297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Pokud se desky sbíhají, vznikají: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000" dirty="0" smtClean="0"/>
              <a:t>Nová pohoří, může také dojít k s____________ č_________.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 smtClean="0"/>
              <a:t>Doplň 2 slova.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140541" y="875219"/>
            <a:ext cx="1278193" cy="1278193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/>
              <a:t>8</a:t>
            </a:r>
            <a:r>
              <a:rPr lang="cs-CZ" sz="4400" dirty="0" smtClean="0"/>
              <a:t>.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392007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Jak se nazývá místo, které je zásobárnou magmatu?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endParaRPr lang="cs-CZ" sz="200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140541" y="875219"/>
            <a:ext cx="1278193" cy="1278193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9.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84827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Jsou sopky i pod vodou?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000" dirty="0" smtClean="0"/>
              <a:t>Pokud ANO, uveďte příklad.</a:t>
            </a:r>
          </a:p>
          <a:p>
            <a:pPr lvl="0"/>
            <a:r>
              <a:rPr lang="cs-CZ" sz="2000" dirty="0" smtClean="0"/>
              <a:t>Pokud NE, napište proč.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140541" y="875219"/>
            <a:ext cx="1278193" cy="1278193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10.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70003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pokud desky putují vedle sebe, 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000" dirty="0" smtClean="0"/>
              <a:t>A) vždy se pohybují stejným směrem,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 smtClean="0"/>
              <a:t>B) vždy se pohybují opačným směrem,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 smtClean="0"/>
              <a:t>C) mohou se pohybovat stejným i opačným směrem.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140541" y="875219"/>
            <a:ext cx="1278193" cy="1278193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11.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48801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Vzájemný pohyb lit. Desek má za následek děj, který nazýváme 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endParaRPr lang="cs-CZ" sz="200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140541" y="875219"/>
            <a:ext cx="1278193" cy="1278193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12.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43191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1) Stavět.</a:t>
            </a:r>
          </a:p>
          <a:p>
            <a:pPr lvl="0"/>
            <a:r>
              <a:rPr lang="cs-CZ" dirty="0" smtClean="0"/>
              <a:t>2) </a:t>
            </a:r>
            <a:r>
              <a:rPr lang="cs-CZ" dirty="0"/>
              <a:t>Zemská kůra, zemský plášť, zemské jádro.</a:t>
            </a:r>
          </a:p>
          <a:p>
            <a:r>
              <a:rPr lang="cs-CZ" dirty="0" smtClean="0"/>
              <a:t>3) D – astenosféra.</a:t>
            </a:r>
          </a:p>
          <a:p>
            <a:r>
              <a:rPr lang="cs-CZ" dirty="0" smtClean="0"/>
              <a:t>4) Pangea. </a:t>
            </a:r>
          </a:p>
          <a:p>
            <a:r>
              <a:rPr lang="cs-CZ" dirty="0" smtClean="0"/>
              <a:t>5) 12 velkých a několik menších.</a:t>
            </a:r>
          </a:p>
          <a:p>
            <a:pPr lvl="0"/>
            <a:r>
              <a:rPr lang="cs-CZ" dirty="0" smtClean="0"/>
              <a:t>6) Rozbíhavé</a:t>
            </a:r>
            <a:r>
              <a:rPr lang="cs-CZ" dirty="0"/>
              <a:t>, sbíhavé, </a:t>
            </a:r>
            <a:r>
              <a:rPr lang="cs-CZ" dirty="0" err="1" smtClean="0"/>
              <a:t>transformní</a:t>
            </a:r>
            <a:r>
              <a:rPr lang="cs-CZ" dirty="0" smtClean="0"/>
              <a:t> (desky se pohybují od sebe, proti sobě, vedle sebe).</a:t>
            </a:r>
          </a:p>
          <a:p>
            <a:pPr lvl="0"/>
            <a:r>
              <a:rPr lang="cs-CZ" dirty="0" smtClean="0"/>
              <a:t>7) </a:t>
            </a:r>
            <a:r>
              <a:rPr lang="cs-CZ" dirty="0" err="1" smtClean="0"/>
              <a:t>Středooceánské</a:t>
            </a:r>
            <a:r>
              <a:rPr lang="cs-CZ" dirty="0" smtClean="0"/>
              <a:t> hřbety.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8) Sopečné činnosti.</a:t>
            </a:r>
          </a:p>
          <a:p>
            <a:r>
              <a:rPr lang="cs-CZ" dirty="0" smtClean="0"/>
              <a:t>9) Magmatický krb.</a:t>
            </a:r>
          </a:p>
          <a:p>
            <a:r>
              <a:rPr lang="cs-CZ" dirty="0" smtClean="0"/>
              <a:t>10) ANO – Kanárské ostrovy.</a:t>
            </a:r>
          </a:p>
          <a:p>
            <a:r>
              <a:rPr lang="cs-CZ" dirty="0" smtClean="0"/>
              <a:t>11) C.</a:t>
            </a:r>
          </a:p>
          <a:p>
            <a:r>
              <a:rPr lang="cs-CZ" dirty="0" smtClean="0"/>
              <a:t>12) Zemětřesení.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505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 ty, co nebyli na hodině: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1) Zhlédli jsme video (+ dělali jsme si  u něj poznámky zezadu do sešitu).</a:t>
            </a:r>
          </a:p>
          <a:p>
            <a:r>
              <a:rPr lang="cs-CZ" dirty="0" smtClean="0"/>
              <a:t>2) Snažili jsme se (opět zezadu do sešitu) odpovědět na 12 otázek, které jsou na následujících </a:t>
            </a:r>
            <a:r>
              <a:rPr lang="cs-CZ" dirty="0" err="1" smtClean="0"/>
              <a:t>slidech</a:t>
            </a:r>
            <a:r>
              <a:rPr lang="cs-CZ" dirty="0" smtClean="0"/>
              <a:t>.</a:t>
            </a:r>
          </a:p>
          <a:p>
            <a:r>
              <a:rPr lang="cs-CZ" dirty="0" smtClean="0"/>
              <a:t>3) Pak jsme si je opravili (barevným fixem nebo čímkoliv, co píše jinak než naše propiska).</a:t>
            </a:r>
          </a:p>
          <a:p>
            <a:r>
              <a:rPr lang="cs-CZ" dirty="0" smtClean="0"/>
              <a:t>4) Poslali jsme foto našich opravených odpovědí do chatu na Teams.</a:t>
            </a:r>
          </a:p>
          <a:p>
            <a:r>
              <a:rPr lang="cs-CZ" dirty="0" smtClean="0"/>
              <a:t>5) Napsali jsme si zápis.</a:t>
            </a:r>
          </a:p>
          <a:p>
            <a:r>
              <a:rPr lang="cs-CZ" dirty="0" smtClean="0"/>
              <a:t>6) A měli jsme hotovo!</a:t>
            </a:r>
          </a:p>
          <a:p>
            <a:endParaRPr lang="cs-CZ" dirty="0"/>
          </a:p>
          <a:p>
            <a:r>
              <a:rPr lang="cs-CZ" dirty="0" smtClean="0"/>
              <a:t>TAK TO PROSÍM UDĚLEJTE TAKÉ! HEZKÝ DEN.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7970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Co znamená řecky „</a:t>
            </a:r>
            <a:r>
              <a:rPr lang="cs-CZ" dirty="0" err="1" smtClean="0"/>
              <a:t>tekton</a:t>
            </a:r>
            <a:r>
              <a:rPr lang="cs-CZ" dirty="0" smtClean="0"/>
              <a:t>“?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140541" y="875219"/>
            <a:ext cx="1278193" cy="1278193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1.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65187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Z jakých 3 základních vrstev se skládá planeta země?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lvl="0" indent="0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140541" y="875219"/>
            <a:ext cx="1278193" cy="1278193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/>
              <a:t>2</a:t>
            </a:r>
            <a:r>
              <a:rPr lang="cs-CZ" sz="4400" dirty="0" smtClean="0"/>
              <a:t>.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367018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 smtClean="0"/>
              <a:t>Jak se nazývá plastická vrstva z. pláště, po které „kloužou“ litosférické desky?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A) adenosféra</a:t>
            </a:r>
            <a:r>
              <a:rPr lang="cs-CZ" sz="2000" dirty="0"/>
              <a:t>,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B) litosféra,</a:t>
            </a:r>
          </a:p>
          <a:p>
            <a:endParaRPr lang="cs-CZ" sz="2000" dirty="0"/>
          </a:p>
          <a:p>
            <a:r>
              <a:rPr lang="cs-CZ" sz="2000" dirty="0" smtClean="0"/>
              <a:t>C) stratosféra,</a:t>
            </a:r>
          </a:p>
          <a:p>
            <a:endParaRPr lang="cs-CZ" sz="2000" dirty="0"/>
          </a:p>
          <a:p>
            <a:r>
              <a:rPr lang="cs-CZ" sz="2000" dirty="0" smtClean="0"/>
              <a:t>D) astenosféra.</a:t>
            </a:r>
          </a:p>
          <a:p>
            <a:pPr lvl="0"/>
            <a:endParaRPr lang="cs-CZ" sz="2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140541" y="875219"/>
            <a:ext cx="1278193" cy="1278193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3.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389670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Jak se nazývala původní </a:t>
            </a:r>
            <a:r>
              <a:rPr lang="cs-CZ" dirty="0" err="1" smtClean="0"/>
              <a:t>prapevnina</a:t>
            </a:r>
            <a:r>
              <a:rPr lang="cs-CZ" dirty="0" smtClean="0"/>
              <a:t>?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endParaRPr lang="cs-CZ" sz="2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140541" y="875219"/>
            <a:ext cx="1278193" cy="1278193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/>
              <a:t>4</a:t>
            </a:r>
            <a:r>
              <a:rPr lang="cs-CZ" sz="4400" dirty="0" smtClean="0"/>
              <a:t>.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48377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Kolik litosférických desek tvoří v současné době „slupku“ země?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endParaRPr lang="cs-CZ" sz="2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140541" y="875219"/>
            <a:ext cx="1278193" cy="1278193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5.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97918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Jaká jsou 3 základní rozhraní desek?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000" dirty="0" smtClean="0"/>
              <a:t>Stačí napsat 3 směry (způsoby), kterými se pohybují litosférické desky. 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 smtClean="0"/>
              <a:t>Doporučuji si to zaznačit šipkami.</a:t>
            </a:r>
            <a:endParaRPr lang="cs-CZ" sz="2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140541" y="875219"/>
            <a:ext cx="1278193" cy="1278193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/>
              <a:t>6</a:t>
            </a:r>
            <a:r>
              <a:rPr lang="cs-CZ" sz="4400" dirty="0" smtClean="0"/>
              <a:t>.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85053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Pokud se desky oddalují, vznikají 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000" dirty="0" smtClean="0"/>
              <a:t>příkopové propadliny → nahoru pronikají natavené horniny → vznikají s________________ h_________ (protáhlá podmořská pohoří). Jsou to nejdelší horská pásma na naší planetě.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 smtClean="0"/>
              <a:t>Doplň 2 slova.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1140541" y="875219"/>
            <a:ext cx="1278193" cy="1278193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/>
              <a:t>7.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36640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88</TotalTime>
  <Words>459</Words>
  <Application>Microsoft Office PowerPoint</Application>
  <PresentationFormat>Širokoúhlá obrazovka</PresentationFormat>
  <Paragraphs>88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Gill Sans MT</vt:lpstr>
      <vt:lpstr>Wingdings</vt:lpstr>
      <vt:lpstr>Parcel</vt:lpstr>
      <vt:lpstr>Dobré ráno!</vt:lpstr>
      <vt:lpstr>pro ty, co nebyli na hodině:</vt:lpstr>
      <vt:lpstr>Co znamená řecky „tekton“?</vt:lpstr>
      <vt:lpstr>Z jakých 3 základních vrstev se skládá planeta země?</vt:lpstr>
      <vt:lpstr>Jak se nazývá plastická vrstva z. pláště, po které „kloužou“ litosférické desky?</vt:lpstr>
      <vt:lpstr>Jak se nazývala původní prapevnina?  </vt:lpstr>
      <vt:lpstr>Kolik litosférických desek tvoří v současné době „slupku“ země?</vt:lpstr>
      <vt:lpstr>Jaká jsou 3 základní rozhraní desek?</vt:lpstr>
      <vt:lpstr>Pokud se desky oddalují, vznikají …</vt:lpstr>
      <vt:lpstr>Pokud se desky sbíhají, vznikají:</vt:lpstr>
      <vt:lpstr>Jak se nazývá místo, které je zásobárnou magmatu?</vt:lpstr>
      <vt:lpstr>Jsou sopky i pod vodou?</vt:lpstr>
      <vt:lpstr>pokud desky putují vedle sebe, …</vt:lpstr>
      <vt:lpstr>Vzájemný pohyb lit. Desek má za následek děj, který nazýváme …</vt:lpstr>
      <vt:lpstr>řešení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Dobré ráno!</dc:title>
  <dc:creator>Nezvalová Alena</dc:creator>
  <cp:lastModifiedBy>Nezvalová Alena</cp:lastModifiedBy>
  <cp:revision>11</cp:revision>
  <dcterms:created xsi:type="dcterms:W3CDTF">2021-01-22T08:24:18Z</dcterms:created>
  <dcterms:modified xsi:type="dcterms:W3CDTF">2021-01-25T08:21:11Z</dcterms:modified>
</cp:coreProperties>
</file>