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8" r:id="rId3"/>
    <p:sldId id="265" r:id="rId4"/>
    <p:sldId id="266" r:id="rId5"/>
    <p:sldId id="267" r:id="rId6"/>
    <p:sldId id="260" r:id="rId7"/>
    <p:sldId id="270" r:id="rId8"/>
    <p:sldId id="276" r:id="rId9"/>
    <p:sldId id="277" r:id="rId10"/>
    <p:sldId id="278" r:id="rId11"/>
    <p:sldId id="279" r:id="rId12"/>
    <p:sldId id="280" r:id="rId13"/>
    <p:sldId id="284" r:id="rId14"/>
    <p:sldId id="281" r:id="rId15"/>
    <p:sldId id="282" r:id="rId16"/>
    <p:sldId id="26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939"/>
    <a:srgbClr val="CC0000"/>
    <a:srgbClr val="FF6600"/>
    <a:srgbClr val="0000FF"/>
    <a:srgbClr val="F8A078"/>
    <a:srgbClr val="FB9275"/>
    <a:srgbClr val="92A5F6"/>
    <a:srgbClr val="6D87F3"/>
    <a:srgbClr val="EF8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78837-996E-419C-A0D9-7830C01AF1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369440D8-2A85-48B2-B49C-34DD710EB7C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UHLOVODÍKY</a:t>
          </a:r>
        </a:p>
      </dgm:t>
    </dgm:pt>
    <dgm:pt modelId="{7765F1B4-49A7-4781-9D0F-A91E82E1874F}" type="parTrans" cxnId="{C9E4E2CD-B7DB-4CBB-B2C7-F89F15B6FF33}">
      <dgm:prSet/>
      <dgm:spPr/>
      <dgm:t>
        <a:bodyPr/>
        <a:lstStyle/>
        <a:p>
          <a:endParaRPr lang="cs-CZ"/>
        </a:p>
      </dgm:t>
    </dgm:pt>
    <dgm:pt modelId="{7B634A3F-320A-4FC6-9E72-82B53876F7C4}" type="sibTrans" cxnId="{C9E4E2CD-B7DB-4CBB-B2C7-F89F15B6FF33}">
      <dgm:prSet/>
      <dgm:spPr/>
      <dgm:t>
        <a:bodyPr/>
        <a:lstStyle/>
        <a:p>
          <a:endParaRPr lang="cs-CZ"/>
        </a:p>
      </dgm:t>
    </dgm:pt>
    <dgm:pt modelId="{EB0B7191-9219-4C0C-B79E-125745BDA95D}">
      <dgm:prSet/>
      <dgm:spPr>
        <a:solidFill>
          <a:srgbClr val="92A5F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NASYCENÉ</a:t>
          </a:r>
        </a:p>
      </dgm:t>
    </dgm:pt>
    <dgm:pt modelId="{A4CDB2ED-DA6A-49A3-8384-37A53026FACC}" type="parTrans" cxnId="{567E7578-9D51-4904-AD33-539161AC459B}">
      <dgm:prSet/>
      <dgm:spPr>
        <a:ln>
          <a:solidFill>
            <a:srgbClr val="6D87F3"/>
          </a:solidFill>
        </a:ln>
      </dgm:spPr>
      <dgm:t>
        <a:bodyPr/>
        <a:lstStyle/>
        <a:p>
          <a:endParaRPr lang="cs-CZ"/>
        </a:p>
      </dgm:t>
    </dgm:pt>
    <dgm:pt modelId="{074516B2-A224-4FF0-9155-BDA10973FE6B}" type="sibTrans" cxnId="{567E7578-9D51-4904-AD33-539161AC459B}">
      <dgm:prSet/>
      <dgm:spPr/>
      <dgm:t>
        <a:bodyPr/>
        <a:lstStyle/>
        <a:p>
          <a:endParaRPr lang="cs-CZ"/>
        </a:p>
      </dgm:t>
    </dgm:pt>
    <dgm:pt modelId="{CD2CB58E-402A-4FAD-B217-BC2B7A5D6A92}" type="asst">
      <dgm:prSet custT="1"/>
      <dgm:spPr>
        <a:solidFill>
          <a:srgbClr val="92A5F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ALKANY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pouze jednoduché vazby</a:t>
          </a:r>
        </a:p>
      </dgm:t>
    </dgm:pt>
    <dgm:pt modelId="{E2D3C5D2-0E38-4043-BCDC-ED29D3F43DC2}" type="parTrans" cxnId="{75F7FDFC-111B-4927-8BA7-B727C95D2A07}">
      <dgm:prSet/>
      <dgm:spPr>
        <a:ln>
          <a:solidFill>
            <a:srgbClr val="6D87F3"/>
          </a:solidFill>
        </a:ln>
      </dgm:spPr>
      <dgm:t>
        <a:bodyPr/>
        <a:lstStyle/>
        <a:p>
          <a:endParaRPr lang="cs-CZ"/>
        </a:p>
      </dgm:t>
    </dgm:pt>
    <dgm:pt modelId="{C6956E99-AA5A-49A4-AF18-64F8AD444FE5}" type="sibTrans" cxnId="{75F7FDFC-111B-4927-8BA7-B727C95D2A07}">
      <dgm:prSet/>
      <dgm:spPr/>
      <dgm:t>
        <a:bodyPr/>
        <a:lstStyle/>
        <a:p>
          <a:endParaRPr lang="cs-CZ"/>
        </a:p>
      </dgm:t>
    </dgm:pt>
    <dgm:pt modelId="{A417112E-041B-4881-823A-A291F01071C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jedna dvojná vazba</a:t>
          </a:r>
          <a:endParaRPr kumimoji="0" lang="cs-CZ" sz="15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13B33FC-13CB-4061-A3E3-9896E26C1D18}" type="parTrans" cxnId="{FCFBCC4B-A8E0-4EE3-85D0-66128A8AABB1}">
      <dgm:prSet/>
      <dgm:spPr>
        <a:ln>
          <a:solidFill>
            <a:srgbClr val="EF8107"/>
          </a:solidFill>
        </a:ln>
      </dgm:spPr>
      <dgm:t>
        <a:bodyPr/>
        <a:lstStyle/>
        <a:p>
          <a:endParaRPr lang="cs-CZ"/>
        </a:p>
      </dgm:t>
    </dgm:pt>
    <dgm:pt modelId="{C39946A6-0BBE-47F2-8526-B170991DCD9E}" type="sibTrans" cxnId="{FCFBCC4B-A8E0-4EE3-85D0-66128A8AABB1}">
      <dgm:prSet/>
      <dgm:spPr/>
      <dgm:t>
        <a:bodyPr/>
        <a:lstStyle/>
        <a:p>
          <a:endParaRPr lang="cs-CZ"/>
        </a:p>
      </dgm:t>
    </dgm:pt>
    <dgm:pt modelId="{585E3112-5F9E-4810-9FAD-9189A5F82AFA}">
      <dgm:prSet/>
      <dgm:spPr>
        <a:solidFill>
          <a:srgbClr val="F9593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AROMATICKÉ</a:t>
          </a:r>
        </a:p>
      </dgm:t>
    </dgm:pt>
    <dgm:pt modelId="{F32AE036-C4DD-4235-89FE-8FE6950FFDA3}" type="parTrans" cxnId="{ED885F27-2E80-440B-A366-7D6D27F8332B}">
      <dgm:prSet/>
      <dgm:spPr>
        <a:ln>
          <a:solidFill>
            <a:srgbClr val="F95939"/>
          </a:solidFill>
        </a:ln>
      </dgm:spPr>
      <dgm:t>
        <a:bodyPr/>
        <a:lstStyle/>
        <a:p>
          <a:endParaRPr lang="cs-CZ"/>
        </a:p>
      </dgm:t>
    </dgm:pt>
    <dgm:pt modelId="{3A4A97FA-3F83-4D06-98E3-C3BCAC8EBB24}" type="sibTrans" cxnId="{ED885F27-2E80-440B-A366-7D6D27F8332B}">
      <dgm:prSet/>
      <dgm:spPr/>
      <dgm:t>
        <a:bodyPr/>
        <a:lstStyle/>
        <a:p>
          <a:endParaRPr lang="cs-CZ"/>
        </a:p>
      </dgm:t>
    </dgm:pt>
    <dgm:pt modelId="{EB07AB58-A7A5-475C-A300-9357CA2E1ABA}" type="asst">
      <dgm:prSet custT="1"/>
      <dgm:spPr>
        <a:solidFill>
          <a:srgbClr val="F9593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obsahují alespoň jedno</a:t>
          </a: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benzenové jádro</a:t>
          </a:r>
        </a:p>
      </dgm:t>
    </dgm:pt>
    <dgm:pt modelId="{7ABED70A-6406-414F-B916-4DE5E7235FEE}" type="parTrans" cxnId="{A7B20D7A-C98B-4472-AE48-80739BADB2A5}">
      <dgm:prSet/>
      <dgm:spPr>
        <a:ln>
          <a:solidFill>
            <a:srgbClr val="F95939"/>
          </a:solidFill>
        </a:ln>
      </dgm:spPr>
      <dgm:t>
        <a:bodyPr/>
        <a:lstStyle/>
        <a:p>
          <a:endParaRPr lang="cs-CZ"/>
        </a:p>
      </dgm:t>
    </dgm:pt>
    <dgm:pt modelId="{69128554-DA43-4662-A3E8-B5355A2C7451}" type="sibTrans" cxnId="{A7B20D7A-C98B-4472-AE48-80739BADB2A5}">
      <dgm:prSet/>
      <dgm:spPr/>
      <dgm:t>
        <a:bodyPr/>
        <a:lstStyle/>
        <a:p>
          <a:endParaRPr lang="cs-CZ"/>
        </a:p>
      </dgm:t>
    </dgm:pt>
    <dgm:pt modelId="{A3C4998C-B98F-4F3D-A9AF-AB532AC9B72C}">
      <dgm:prSet custT="1"/>
      <dgm:spPr>
        <a:solidFill>
          <a:srgbClr val="92A5F6"/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CYKLOALKANY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jednoduché vazby        v </a:t>
          </a:r>
          <a:r>
            <a: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kruhovém řetězci</a:t>
          </a:r>
          <a:endParaRPr lang="cs-CZ" sz="1800" dirty="0"/>
        </a:p>
      </dgm:t>
    </dgm:pt>
    <dgm:pt modelId="{BF588EFF-9608-4576-9D7B-0AAFB4C3D612}" type="parTrans" cxnId="{33DDA627-6E67-41FA-9DB5-AD4F1CCD238C}">
      <dgm:prSet/>
      <dgm:spPr>
        <a:ln>
          <a:solidFill>
            <a:srgbClr val="6D87F3"/>
          </a:solidFill>
        </a:ln>
      </dgm:spPr>
      <dgm:t>
        <a:bodyPr/>
        <a:lstStyle/>
        <a:p>
          <a:endParaRPr lang="cs-CZ"/>
        </a:p>
      </dgm:t>
    </dgm:pt>
    <dgm:pt modelId="{8565D168-B5CA-44D5-B4BA-51734D9B259F}" type="sibTrans" cxnId="{33DDA627-6E67-41FA-9DB5-AD4F1CCD238C}">
      <dgm:prSet/>
      <dgm:spPr/>
      <dgm:t>
        <a:bodyPr/>
        <a:lstStyle/>
        <a:p>
          <a:endParaRPr lang="cs-CZ"/>
        </a:p>
      </dgm:t>
    </dgm:pt>
    <dgm:pt modelId="{9AFC1A2A-33FF-45CB-BF68-57903DEF6F5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NENASYCENÉ</a:t>
          </a:r>
          <a:endParaRPr lang="cs-CZ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247B5E-FF0A-4D53-9FD3-2D6682ABE333}" type="parTrans" cxnId="{DBB2AD88-D083-42F8-BFE2-84734369BBA7}">
      <dgm:prSet/>
      <dgm:spPr>
        <a:ln>
          <a:solidFill>
            <a:srgbClr val="EF8107"/>
          </a:solidFill>
        </a:ln>
      </dgm:spPr>
      <dgm:t>
        <a:bodyPr/>
        <a:lstStyle/>
        <a:p>
          <a:endParaRPr lang="cs-CZ"/>
        </a:p>
      </dgm:t>
    </dgm:pt>
    <dgm:pt modelId="{390278B0-B963-4166-BC18-3822D39D11B2}" type="sibTrans" cxnId="{DBB2AD88-D083-42F8-BFE2-84734369BBA7}">
      <dgm:prSet/>
      <dgm:spPr/>
      <dgm:t>
        <a:bodyPr/>
        <a:lstStyle/>
        <a:p>
          <a:endParaRPr lang="cs-CZ"/>
        </a:p>
      </dgm:t>
    </dgm:pt>
    <dgm:pt modelId="{AA638923-2C18-47AB-B488-9219F8F1B83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ALKYNY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jedna trojná vazba</a:t>
          </a:r>
          <a:endParaRPr lang="cs-CZ" sz="2000" dirty="0"/>
        </a:p>
      </dgm:t>
    </dgm:pt>
    <dgm:pt modelId="{FF8493E1-8042-43A7-86B3-57BDF9464052}" type="parTrans" cxnId="{E9197C45-44C0-4DE0-953B-A9FA14DCE4CF}">
      <dgm:prSet/>
      <dgm:spPr>
        <a:ln>
          <a:solidFill>
            <a:srgbClr val="EF8107"/>
          </a:solidFill>
        </a:ln>
      </dgm:spPr>
      <dgm:t>
        <a:bodyPr/>
        <a:lstStyle/>
        <a:p>
          <a:endParaRPr lang="cs-CZ"/>
        </a:p>
      </dgm:t>
    </dgm:pt>
    <dgm:pt modelId="{5FEAD4C9-3C1C-4346-AC96-B78E36DBFE9C}" type="sibTrans" cxnId="{E9197C45-44C0-4DE0-953B-A9FA14DCE4CF}">
      <dgm:prSet/>
      <dgm:spPr/>
      <dgm:t>
        <a:bodyPr/>
        <a:lstStyle/>
        <a:p>
          <a:endParaRPr lang="cs-CZ"/>
        </a:p>
      </dgm:t>
    </dgm:pt>
    <dgm:pt modelId="{E4A8B763-ADDC-4195-AAD9-4BD0C2759524}" type="pres">
      <dgm:prSet presAssocID="{1BF78837-996E-419C-A0D9-7830C01AF1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669CA5A-13E2-4FDF-B8E2-50B443EF71EA}" type="pres">
      <dgm:prSet presAssocID="{369440D8-2A85-48B2-B49C-34DD710EB7CF}" presName="root1" presStyleCnt="0"/>
      <dgm:spPr/>
    </dgm:pt>
    <dgm:pt modelId="{A67E3FA6-37AE-4AE4-8363-4A161EAA45B6}" type="pres">
      <dgm:prSet presAssocID="{369440D8-2A85-48B2-B49C-34DD710EB7CF}" presName="LevelOneTextNode" presStyleLbl="node0" presStyleIdx="0" presStyleCnt="1" custScaleX="10901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9BEB99-99EF-4204-8A7E-FA46CACA6F08}" type="pres">
      <dgm:prSet presAssocID="{369440D8-2A85-48B2-B49C-34DD710EB7CF}" presName="level2hierChild" presStyleCnt="0"/>
      <dgm:spPr/>
    </dgm:pt>
    <dgm:pt modelId="{57353B5B-FF18-4B31-B758-FC7D609B9CA9}" type="pres">
      <dgm:prSet presAssocID="{A4CDB2ED-DA6A-49A3-8384-37A53026FACC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829AB393-29F5-4D30-8206-1C4BE296F148}" type="pres">
      <dgm:prSet presAssocID="{A4CDB2ED-DA6A-49A3-8384-37A53026FACC}" presName="connTx" presStyleLbl="parChTrans1D2" presStyleIdx="0" presStyleCnt="3"/>
      <dgm:spPr/>
      <dgm:t>
        <a:bodyPr/>
        <a:lstStyle/>
        <a:p>
          <a:endParaRPr lang="cs-CZ"/>
        </a:p>
      </dgm:t>
    </dgm:pt>
    <dgm:pt modelId="{7785EF05-776B-486D-B1C6-426D91EE7194}" type="pres">
      <dgm:prSet presAssocID="{EB0B7191-9219-4C0C-B79E-125745BDA95D}" presName="root2" presStyleCnt="0"/>
      <dgm:spPr/>
    </dgm:pt>
    <dgm:pt modelId="{AF1401F1-4089-45B9-BC4E-7DDADD586881}" type="pres">
      <dgm:prSet presAssocID="{EB0B7191-9219-4C0C-B79E-125745BDA95D}" presName="LevelTwoTextNode" presStyleLbl="node2" presStyleIdx="0" presStyleCnt="3" custLinFactNeighborX="-1046" custLinFactNeighborY="565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3D2CA00-7489-435B-B50B-F18022940029}" type="pres">
      <dgm:prSet presAssocID="{EB0B7191-9219-4C0C-B79E-125745BDA95D}" presName="level3hierChild" presStyleCnt="0"/>
      <dgm:spPr/>
    </dgm:pt>
    <dgm:pt modelId="{E5646F1A-0543-4A8B-98C7-3FA2CF9F3A01}" type="pres">
      <dgm:prSet presAssocID="{E2D3C5D2-0E38-4043-BCDC-ED29D3F43DC2}" presName="conn2-1" presStyleLbl="parChTrans1D3" presStyleIdx="0" presStyleCnt="5"/>
      <dgm:spPr/>
      <dgm:t>
        <a:bodyPr/>
        <a:lstStyle/>
        <a:p>
          <a:endParaRPr lang="cs-CZ"/>
        </a:p>
      </dgm:t>
    </dgm:pt>
    <dgm:pt modelId="{A45B71C9-E774-42C5-837B-A3F1EB184EE7}" type="pres">
      <dgm:prSet presAssocID="{E2D3C5D2-0E38-4043-BCDC-ED29D3F43DC2}" presName="connTx" presStyleLbl="parChTrans1D3" presStyleIdx="0" presStyleCnt="5"/>
      <dgm:spPr/>
      <dgm:t>
        <a:bodyPr/>
        <a:lstStyle/>
        <a:p>
          <a:endParaRPr lang="cs-CZ"/>
        </a:p>
      </dgm:t>
    </dgm:pt>
    <dgm:pt modelId="{D4A56F34-CF6C-4901-A1A7-91244EEF5BDF}" type="pres">
      <dgm:prSet presAssocID="{CD2CB58E-402A-4FAD-B217-BC2B7A5D6A92}" presName="root2" presStyleCnt="0"/>
      <dgm:spPr/>
    </dgm:pt>
    <dgm:pt modelId="{B4E65B0D-3FF8-4B5F-B4B8-55577CD430B5}" type="pres">
      <dgm:prSet presAssocID="{CD2CB58E-402A-4FAD-B217-BC2B7A5D6A92}" presName="LevelTwoTextNode" presStyleLbl="asst2" presStyleIdx="0" presStyleCnt="2" custScaleX="146328" custScaleY="114485" custLinFactNeighborX="-7177" custLinFactNeighborY="2112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6B0F46-5C11-465F-A856-6FCEDE068057}" type="pres">
      <dgm:prSet presAssocID="{CD2CB58E-402A-4FAD-B217-BC2B7A5D6A92}" presName="level3hierChild" presStyleCnt="0"/>
      <dgm:spPr/>
    </dgm:pt>
    <dgm:pt modelId="{C70427FD-4811-487F-A171-13165D26C9C3}" type="pres">
      <dgm:prSet presAssocID="{BF588EFF-9608-4576-9D7B-0AAFB4C3D612}" presName="conn2-1" presStyleLbl="parChTrans1D3" presStyleIdx="1" presStyleCnt="5"/>
      <dgm:spPr/>
      <dgm:t>
        <a:bodyPr/>
        <a:lstStyle/>
        <a:p>
          <a:endParaRPr lang="cs-CZ"/>
        </a:p>
      </dgm:t>
    </dgm:pt>
    <dgm:pt modelId="{23BC2B3A-45CF-447F-AC43-995FC0539F63}" type="pres">
      <dgm:prSet presAssocID="{BF588EFF-9608-4576-9D7B-0AAFB4C3D612}" presName="connTx" presStyleLbl="parChTrans1D3" presStyleIdx="1" presStyleCnt="5"/>
      <dgm:spPr/>
      <dgm:t>
        <a:bodyPr/>
        <a:lstStyle/>
        <a:p>
          <a:endParaRPr lang="cs-CZ"/>
        </a:p>
      </dgm:t>
    </dgm:pt>
    <dgm:pt modelId="{2C1ACC8A-C082-47AB-8F03-3A5246FC413F}" type="pres">
      <dgm:prSet presAssocID="{A3C4998C-B98F-4F3D-A9AF-AB532AC9B72C}" presName="root2" presStyleCnt="0"/>
      <dgm:spPr/>
    </dgm:pt>
    <dgm:pt modelId="{7ED0196F-7D1C-4B09-BEE7-AA18968C8C71}" type="pres">
      <dgm:prSet presAssocID="{A3C4998C-B98F-4F3D-A9AF-AB532AC9B72C}" presName="LevelTwoTextNode" presStyleLbl="node3" presStyleIdx="0" presStyleCnt="3" custScaleX="110674" custScaleY="107025" custLinFactNeighborX="28390" custLinFactNeighborY="1979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676FB0-4331-4315-B3A9-490039CC68C9}" type="pres">
      <dgm:prSet presAssocID="{A3C4998C-B98F-4F3D-A9AF-AB532AC9B72C}" presName="level3hierChild" presStyleCnt="0"/>
      <dgm:spPr/>
    </dgm:pt>
    <dgm:pt modelId="{3283A929-13CB-4DA1-BA96-4D3028602A90}" type="pres">
      <dgm:prSet presAssocID="{32247B5E-FF0A-4D53-9FD3-2D6682ABE333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08CEC825-92E4-4501-B357-BAE3F15C1713}" type="pres">
      <dgm:prSet presAssocID="{32247B5E-FF0A-4D53-9FD3-2D6682ABE333}" presName="connTx" presStyleLbl="parChTrans1D2" presStyleIdx="1" presStyleCnt="3"/>
      <dgm:spPr/>
      <dgm:t>
        <a:bodyPr/>
        <a:lstStyle/>
        <a:p>
          <a:endParaRPr lang="cs-CZ"/>
        </a:p>
      </dgm:t>
    </dgm:pt>
    <dgm:pt modelId="{D69B59B2-35E4-4582-B09D-996A410CCB38}" type="pres">
      <dgm:prSet presAssocID="{9AFC1A2A-33FF-45CB-BF68-57903DEF6F54}" presName="root2" presStyleCnt="0"/>
      <dgm:spPr/>
    </dgm:pt>
    <dgm:pt modelId="{4AEF8FE4-A423-4C8A-8CF6-A215F1E90D79}" type="pres">
      <dgm:prSet presAssocID="{9AFC1A2A-33FF-45CB-BF68-57903DEF6F5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3EB1032-F6C2-4163-AAE6-E525B0F8C211}" type="pres">
      <dgm:prSet presAssocID="{9AFC1A2A-33FF-45CB-BF68-57903DEF6F54}" presName="level3hierChild" presStyleCnt="0"/>
      <dgm:spPr/>
    </dgm:pt>
    <dgm:pt modelId="{F15D0A64-D748-4896-B350-3FBEEA3A6E7C}" type="pres">
      <dgm:prSet presAssocID="{813B33FC-13CB-4061-A3E3-9896E26C1D18}" presName="conn2-1" presStyleLbl="parChTrans1D3" presStyleIdx="2" presStyleCnt="5"/>
      <dgm:spPr/>
      <dgm:t>
        <a:bodyPr/>
        <a:lstStyle/>
        <a:p>
          <a:endParaRPr lang="cs-CZ"/>
        </a:p>
      </dgm:t>
    </dgm:pt>
    <dgm:pt modelId="{F42290A6-C888-47DF-A91D-78427B582F5D}" type="pres">
      <dgm:prSet presAssocID="{813B33FC-13CB-4061-A3E3-9896E26C1D18}" presName="connTx" presStyleLbl="parChTrans1D3" presStyleIdx="2" presStyleCnt="5"/>
      <dgm:spPr/>
      <dgm:t>
        <a:bodyPr/>
        <a:lstStyle/>
        <a:p>
          <a:endParaRPr lang="cs-CZ"/>
        </a:p>
      </dgm:t>
    </dgm:pt>
    <dgm:pt modelId="{00DEC0D3-BE4D-405A-BF29-F0D1DF67A231}" type="pres">
      <dgm:prSet presAssocID="{A417112E-041B-4881-823A-A291F01071C4}" presName="root2" presStyleCnt="0"/>
      <dgm:spPr/>
    </dgm:pt>
    <dgm:pt modelId="{F13EB0C2-6920-474C-91AA-82D1DA64B161}" type="pres">
      <dgm:prSet presAssocID="{A417112E-041B-4881-823A-A291F01071C4}" presName="LevelTwoTextNode" presStyleLbl="node3" presStyleIdx="1" presStyleCnt="3" custScaleX="142816" custScaleY="107528" custLinFactNeighborX="-262" custLinFactNeighborY="2146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0DCA049-8437-475E-A631-8E81692A2E24}" type="pres">
      <dgm:prSet presAssocID="{A417112E-041B-4881-823A-A291F01071C4}" presName="level3hierChild" presStyleCnt="0"/>
      <dgm:spPr/>
    </dgm:pt>
    <dgm:pt modelId="{049BA2CA-BC7C-43A1-95FB-6DC4FA764039}" type="pres">
      <dgm:prSet presAssocID="{FF8493E1-8042-43A7-86B3-57BDF9464052}" presName="conn2-1" presStyleLbl="parChTrans1D3" presStyleIdx="3" presStyleCnt="5"/>
      <dgm:spPr/>
      <dgm:t>
        <a:bodyPr/>
        <a:lstStyle/>
        <a:p>
          <a:endParaRPr lang="cs-CZ"/>
        </a:p>
      </dgm:t>
    </dgm:pt>
    <dgm:pt modelId="{319CCA51-38F0-494E-B414-4936C7FCAE7E}" type="pres">
      <dgm:prSet presAssocID="{FF8493E1-8042-43A7-86B3-57BDF9464052}" presName="connTx" presStyleLbl="parChTrans1D3" presStyleIdx="3" presStyleCnt="5"/>
      <dgm:spPr/>
      <dgm:t>
        <a:bodyPr/>
        <a:lstStyle/>
        <a:p>
          <a:endParaRPr lang="cs-CZ"/>
        </a:p>
      </dgm:t>
    </dgm:pt>
    <dgm:pt modelId="{15B6937F-73EA-448F-AF7C-AA221DABB04C}" type="pres">
      <dgm:prSet presAssocID="{AA638923-2C18-47AB-B488-9219F8F1B837}" presName="root2" presStyleCnt="0"/>
      <dgm:spPr/>
    </dgm:pt>
    <dgm:pt modelId="{A4B16E70-5A98-456B-AFEC-9F1B63375023}" type="pres">
      <dgm:prSet presAssocID="{AA638923-2C18-47AB-B488-9219F8F1B837}" presName="LevelTwoTextNode" presStyleLbl="node3" presStyleIdx="2" presStyleCnt="3" custScaleX="142069" custScaleY="111163" custLinFactNeighborX="-262" custLinFactNeighborY="2669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532F61-5C49-4600-8AFB-54DD52466DCE}" type="pres">
      <dgm:prSet presAssocID="{AA638923-2C18-47AB-B488-9219F8F1B837}" presName="level3hierChild" presStyleCnt="0"/>
      <dgm:spPr/>
    </dgm:pt>
    <dgm:pt modelId="{4E840F85-3939-49C0-BEFE-111990F77D97}" type="pres">
      <dgm:prSet presAssocID="{F32AE036-C4DD-4235-89FE-8FE6950FFDA3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74448C9A-9A7F-49D9-821C-E8358032247D}" type="pres">
      <dgm:prSet presAssocID="{F32AE036-C4DD-4235-89FE-8FE6950FFDA3}" presName="connTx" presStyleLbl="parChTrans1D2" presStyleIdx="2" presStyleCnt="3"/>
      <dgm:spPr/>
      <dgm:t>
        <a:bodyPr/>
        <a:lstStyle/>
        <a:p>
          <a:endParaRPr lang="cs-CZ"/>
        </a:p>
      </dgm:t>
    </dgm:pt>
    <dgm:pt modelId="{20649574-286B-49ED-B10A-B0BFD535A82B}" type="pres">
      <dgm:prSet presAssocID="{585E3112-5F9E-4810-9FAD-9189A5F82AFA}" presName="root2" presStyleCnt="0"/>
      <dgm:spPr/>
    </dgm:pt>
    <dgm:pt modelId="{770EC2CA-3E7B-4A8B-A744-0ACA89E1FA12}" type="pres">
      <dgm:prSet presAssocID="{585E3112-5F9E-4810-9FAD-9189A5F82AFA}" presName="LevelTwoTextNode" presStyleLbl="node2" presStyleIdx="2" presStyleCnt="3" custLinFactNeighborX="1322" custLinFactNeighborY="787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D1159F-485A-4AE0-902C-7AE463C68791}" type="pres">
      <dgm:prSet presAssocID="{585E3112-5F9E-4810-9FAD-9189A5F82AFA}" presName="level3hierChild" presStyleCnt="0"/>
      <dgm:spPr/>
    </dgm:pt>
    <dgm:pt modelId="{27AE5A78-2CB4-45DD-B2C5-57F880B371D9}" type="pres">
      <dgm:prSet presAssocID="{7ABED70A-6406-414F-B916-4DE5E7235FEE}" presName="conn2-1" presStyleLbl="parChTrans1D3" presStyleIdx="4" presStyleCnt="5"/>
      <dgm:spPr/>
      <dgm:t>
        <a:bodyPr/>
        <a:lstStyle/>
        <a:p>
          <a:endParaRPr lang="cs-CZ"/>
        </a:p>
      </dgm:t>
    </dgm:pt>
    <dgm:pt modelId="{6EDC38C3-9DAB-475F-A5F8-1655A7AF7460}" type="pres">
      <dgm:prSet presAssocID="{7ABED70A-6406-414F-B916-4DE5E7235FEE}" presName="connTx" presStyleLbl="parChTrans1D3" presStyleIdx="4" presStyleCnt="5"/>
      <dgm:spPr/>
      <dgm:t>
        <a:bodyPr/>
        <a:lstStyle/>
        <a:p>
          <a:endParaRPr lang="cs-CZ"/>
        </a:p>
      </dgm:t>
    </dgm:pt>
    <dgm:pt modelId="{1AC25946-F4B0-4A98-817F-782D28E13248}" type="pres">
      <dgm:prSet presAssocID="{EB07AB58-A7A5-475C-A300-9357CA2E1ABA}" presName="root2" presStyleCnt="0"/>
      <dgm:spPr/>
    </dgm:pt>
    <dgm:pt modelId="{8D97687A-0FE6-431B-BA6F-5ACCEC40E94E}" type="pres">
      <dgm:prSet presAssocID="{EB07AB58-A7A5-475C-A300-9357CA2E1ABA}" presName="LevelTwoTextNode" presStyleLbl="asst2" presStyleIdx="1" presStyleCnt="2" custScaleX="142075" custScaleY="110680" custLinFactNeighborX="-262" custLinFactNeighborY="325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600397-0273-4A63-ABA1-F54F5671C146}" type="pres">
      <dgm:prSet presAssocID="{EB07AB58-A7A5-475C-A300-9357CA2E1ABA}" presName="level3hierChild" presStyleCnt="0"/>
      <dgm:spPr/>
    </dgm:pt>
  </dgm:ptLst>
  <dgm:cxnLst>
    <dgm:cxn modelId="{2A3638A3-6087-4DFD-8C8C-5BDD8CDAA8EB}" type="presOf" srcId="{F32AE036-C4DD-4235-89FE-8FE6950FFDA3}" destId="{4E840F85-3939-49C0-BEFE-111990F77D97}" srcOrd="0" destOrd="0" presId="urn:microsoft.com/office/officeart/2005/8/layout/hierarchy2"/>
    <dgm:cxn modelId="{E16C764E-CF6A-4E7C-B1ED-229974121B93}" type="presOf" srcId="{E2D3C5D2-0E38-4043-BCDC-ED29D3F43DC2}" destId="{A45B71C9-E774-42C5-837B-A3F1EB184EE7}" srcOrd="1" destOrd="0" presId="urn:microsoft.com/office/officeart/2005/8/layout/hierarchy2"/>
    <dgm:cxn modelId="{F8AAA68C-B16B-43A3-9299-0B5F97F7F0BD}" type="presOf" srcId="{A4CDB2ED-DA6A-49A3-8384-37A53026FACC}" destId="{829AB393-29F5-4D30-8206-1C4BE296F148}" srcOrd="1" destOrd="0" presId="urn:microsoft.com/office/officeart/2005/8/layout/hierarchy2"/>
    <dgm:cxn modelId="{538F9FDB-DC95-4863-80C8-4F44DBA7990F}" type="presOf" srcId="{32247B5E-FF0A-4D53-9FD3-2D6682ABE333}" destId="{3283A929-13CB-4DA1-BA96-4D3028602A90}" srcOrd="0" destOrd="0" presId="urn:microsoft.com/office/officeart/2005/8/layout/hierarchy2"/>
    <dgm:cxn modelId="{C9E4E2CD-B7DB-4CBB-B2C7-F89F15B6FF33}" srcId="{1BF78837-996E-419C-A0D9-7830C01AF1CA}" destId="{369440D8-2A85-48B2-B49C-34DD710EB7CF}" srcOrd="0" destOrd="0" parTransId="{7765F1B4-49A7-4781-9D0F-A91E82E1874F}" sibTransId="{7B634A3F-320A-4FC6-9E72-82B53876F7C4}"/>
    <dgm:cxn modelId="{D760DF39-097B-4E91-9AF5-741253E2DB88}" type="presOf" srcId="{1BF78837-996E-419C-A0D9-7830C01AF1CA}" destId="{E4A8B763-ADDC-4195-AAD9-4BD0C2759524}" srcOrd="0" destOrd="0" presId="urn:microsoft.com/office/officeart/2005/8/layout/hierarchy2"/>
    <dgm:cxn modelId="{ED885F27-2E80-440B-A366-7D6D27F8332B}" srcId="{369440D8-2A85-48B2-B49C-34DD710EB7CF}" destId="{585E3112-5F9E-4810-9FAD-9189A5F82AFA}" srcOrd="2" destOrd="0" parTransId="{F32AE036-C4DD-4235-89FE-8FE6950FFDA3}" sibTransId="{3A4A97FA-3F83-4D06-98E3-C3BCAC8EBB24}"/>
    <dgm:cxn modelId="{9A8E4B2E-84AE-428D-A553-7CB20714F266}" type="presOf" srcId="{BF588EFF-9608-4576-9D7B-0AAFB4C3D612}" destId="{C70427FD-4811-487F-A171-13165D26C9C3}" srcOrd="0" destOrd="0" presId="urn:microsoft.com/office/officeart/2005/8/layout/hierarchy2"/>
    <dgm:cxn modelId="{E3168A03-C4FB-4DA5-A1CD-AA7698DCD792}" type="presOf" srcId="{32247B5E-FF0A-4D53-9FD3-2D6682ABE333}" destId="{08CEC825-92E4-4501-B357-BAE3F15C1713}" srcOrd="1" destOrd="0" presId="urn:microsoft.com/office/officeart/2005/8/layout/hierarchy2"/>
    <dgm:cxn modelId="{E9197C45-44C0-4DE0-953B-A9FA14DCE4CF}" srcId="{9AFC1A2A-33FF-45CB-BF68-57903DEF6F54}" destId="{AA638923-2C18-47AB-B488-9219F8F1B837}" srcOrd="1" destOrd="0" parTransId="{FF8493E1-8042-43A7-86B3-57BDF9464052}" sibTransId="{5FEAD4C9-3C1C-4346-AC96-B78E36DBFE9C}"/>
    <dgm:cxn modelId="{C2517D09-7A35-4880-A80B-E0E9A655AA98}" type="presOf" srcId="{585E3112-5F9E-4810-9FAD-9189A5F82AFA}" destId="{770EC2CA-3E7B-4A8B-A744-0ACA89E1FA12}" srcOrd="0" destOrd="0" presId="urn:microsoft.com/office/officeart/2005/8/layout/hierarchy2"/>
    <dgm:cxn modelId="{ADA2F951-FDF2-47A4-B697-51BA99FB417A}" type="presOf" srcId="{F32AE036-C4DD-4235-89FE-8FE6950FFDA3}" destId="{74448C9A-9A7F-49D9-821C-E8358032247D}" srcOrd="1" destOrd="0" presId="urn:microsoft.com/office/officeart/2005/8/layout/hierarchy2"/>
    <dgm:cxn modelId="{FCFBCC4B-A8E0-4EE3-85D0-66128A8AABB1}" srcId="{9AFC1A2A-33FF-45CB-BF68-57903DEF6F54}" destId="{A417112E-041B-4881-823A-A291F01071C4}" srcOrd="0" destOrd="0" parTransId="{813B33FC-13CB-4061-A3E3-9896E26C1D18}" sibTransId="{C39946A6-0BBE-47F2-8526-B170991DCD9E}"/>
    <dgm:cxn modelId="{FA3D10B4-CC48-4852-BFAF-5CB1EEB9DA2F}" type="presOf" srcId="{813B33FC-13CB-4061-A3E3-9896E26C1D18}" destId="{F42290A6-C888-47DF-A91D-78427B582F5D}" srcOrd="1" destOrd="0" presId="urn:microsoft.com/office/officeart/2005/8/layout/hierarchy2"/>
    <dgm:cxn modelId="{6A398925-F377-47BD-B5BE-AE1116D5B829}" type="presOf" srcId="{813B33FC-13CB-4061-A3E3-9896E26C1D18}" destId="{F15D0A64-D748-4896-B350-3FBEEA3A6E7C}" srcOrd="0" destOrd="0" presId="urn:microsoft.com/office/officeart/2005/8/layout/hierarchy2"/>
    <dgm:cxn modelId="{A7B20D7A-C98B-4472-AE48-80739BADB2A5}" srcId="{585E3112-5F9E-4810-9FAD-9189A5F82AFA}" destId="{EB07AB58-A7A5-475C-A300-9357CA2E1ABA}" srcOrd="0" destOrd="0" parTransId="{7ABED70A-6406-414F-B916-4DE5E7235FEE}" sibTransId="{69128554-DA43-4662-A3E8-B5355A2C7451}"/>
    <dgm:cxn modelId="{4C494117-77D4-4C22-BF28-CEC6CC266ABE}" type="presOf" srcId="{E2D3C5D2-0E38-4043-BCDC-ED29D3F43DC2}" destId="{E5646F1A-0543-4A8B-98C7-3FA2CF9F3A01}" srcOrd="0" destOrd="0" presId="urn:microsoft.com/office/officeart/2005/8/layout/hierarchy2"/>
    <dgm:cxn modelId="{32E98A37-9FFB-4481-BEED-EC957B5CAF8A}" type="presOf" srcId="{BF588EFF-9608-4576-9D7B-0AAFB4C3D612}" destId="{23BC2B3A-45CF-447F-AC43-995FC0539F63}" srcOrd="1" destOrd="0" presId="urn:microsoft.com/office/officeart/2005/8/layout/hierarchy2"/>
    <dgm:cxn modelId="{79084A55-F5C1-4453-95E5-9101C59E12EC}" type="presOf" srcId="{7ABED70A-6406-414F-B916-4DE5E7235FEE}" destId="{27AE5A78-2CB4-45DD-B2C5-57F880B371D9}" srcOrd="0" destOrd="0" presId="urn:microsoft.com/office/officeart/2005/8/layout/hierarchy2"/>
    <dgm:cxn modelId="{99247FF5-CE13-4C64-AD73-1A6EDD561147}" type="presOf" srcId="{EB0B7191-9219-4C0C-B79E-125745BDA95D}" destId="{AF1401F1-4089-45B9-BC4E-7DDADD586881}" srcOrd="0" destOrd="0" presId="urn:microsoft.com/office/officeart/2005/8/layout/hierarchy2"/>
    <dgm:cxn modelId="{13A3BC4F-F7BB-4638-9D5E-46192FE6BFDA}" type="presOf" srcId="{A417112E-041B-4881-823A-A291F01071C4}" destId="{F13EB0C2-6920-474C-91AA-82D1DA64B161}" srcOrd="0" destOrd="0" presId="urn:microsoft.com/office/officeart/2005/8/layout/hierarchy2"/>
    <dgm:cxn modelId="{567E7578-9D51-4904-AD33-539161AC459B}" srcId="{369440D8-2A85-48B2-B49C-34DD710EB7CF}" destId="{EB0B7191-9219-4C0C-B79E-125745BDA95D}" srcOrd="0" destOrd="0" parTransId="{A4CDB2ED-DA6A-49A3-8384-37A53026FACC}" sibTransId="{074516B2-A224-4FF0-9155-BDA10973FE6B}"/>
    <dgm:cxn modelId="{225FBE63-5B02-49B9-B0FB-B010E360AB50}" type="presOf" srcId="{AA638923-2C18-47AB-B488-9219F8F1B837}" destId="{A4B16E70-5A98-456B-AFEC-9F1B63375023}" srcOrd="0" destOrd="0" presId="urn:microsoft.com/office/officeart/2005/8/layout/hierarchy2"/>
    <dgm:cxn modelId="{E865A95E-7BE2-40A0-AC44-FA1358F413BA}" type="presOf" srcId="{EB07AB58-A7A5-475C-A300-9357CA2E1ABA}" destId="{8D97687A-0FE6-431B-BA6F-5ACCEC40E94E}" srcOrd="0" destOrd="0" presId="urn:microsoft.com/office/officeart/2005/8/layout/hierarchy2"/>
    <dgm:cxn modelId="{0B6AA0CA-AB5D-42FC-AC1F-C888C52B1E65}" type="presOf" srcId="{7ABED70A-6406-414F-B916-4DE5E7235FEE}" destId="{6EDC38C3-9DAB-475F-A5F8-1655A7AF7460}" srcOrd="1" destOrd="0" presId="urn:microsoft.com/office/officeart/2005/8/layout/hierarchy2"/>
    <dgm:cxn modelId="{DBB2AD88-D083-42F8-BFE2-84734369BBA7}" srcId="{369440D8-2A85-48B2-B49C-34DD710EB7CF}" destId="{9AFC1A2A-33FF-45CB-BF68-57903DEF6F54}" srcOrd="1" destOrd="0" parTransId="{32247B5E-FF0A-4D53-9FD3-2D6682ABE333}" sibTransId="{390278B0-B963-4166-BC18-3822D39D11B2}"/>
    <dgm:cxn modelId="{993EC095-9577-40AB-B068-32C8F6B636F4}" type="presOf" srcId="{A3C4998C-B98F-4F3D-A9AF-AB532AC9B72C}" destId="{7ED0196F-7D1C-4B09-BEE7-AA18968C8C71}" srcOrd="0" destOrd="0" presId="urn:microsoft.com/office/officeart/2005/8/layout/hierarchy2"/>
    <dgm:cxn modelId="{EB2016D5-CAC3-4E10-863F-8A4E26EDF359}" type="presOf" srcId="{A4CDB2ED-DA6A-49A3-8384-37A53026FACC}" destId="{57353B5B-FF18-4B31-B758-FC7D609B9CA9}" srcOrd="0" destOrd="0" presId="urn:microsoft.com/office/officeart/2005/8/layout/hierarchy2"/>
    <dgm:cxn modelId="{75F7FDFC-111B-4927-8BA7-B727C95D2A07}" srcId="{EB0B7191-9219-4C0C-B79E-125745BDA95D}" destId="{CD2CB58E-402A-4FAD-B217-BC2B7A5D6A92}" srcOrd="0" destOrd="0" parTransId="{E2D3C5D2-0E38-4043-BCDC-ED29D3F43DC2}" sibTransId="{C6956E99-AA5A-49A4-AF18-64F8AD444FE5}"/>
    <dgm:cxn modelId="{1F0AD689-7248-4960-B85F-7B53B1950E2B}" type="presOf" srcId="{369440D8-2A85-48B2-B49C-34DD710EB7CF}" destId="{A67E3FA6-37AE-4AE4-8363-4A161EAA45B6}" srcOrd="0" destOrd="0" presId="urn:microsoft.com/office/officeart/2005/8/layout/hierarchy2"/>
    <dgm:cxn modelId="{33DDA627-6E67-41FA-9DB5-AD4F1CCD238C}" srcId="{EB0B7191-9219-4C0C-B79E-125745BDA95D}" destId="{A3C4998C-B98F-4F3D-A9AF-AB532AC9B72C}" srcOrd="1" destOrd="0" parTransId="{BF588EFF-9608-4576-9D7B-0AAFB4C3D612}" sibTransId="{8565D168-B5CA-44D5-B4BA-51734D9B259F}"/>
    <dgm:cxn modelId="{FB551A13-96CD-4BAF-860C-ACC6C83014CA}" type="presOf" srcId="{FF8493E1-8042-43A7-86B3-57BDF9464052}" destId="{049BA2CA-BC7C-43A1-95FB-6DC4FA764039}" srcOrd="0" destOrd="0" presId="urn:microsoft.com/office/officeart/2005/8/layout/hierarchy2"/>
    <dgm:cxn modelId="{7A3B3F29-0B8D-495A-8B41-DC26B86B925C}" type="presOf" srcId="{CD2CB58E-402A-4FAD-B217-BC2B7A5D6A92}" destId="{B4E65B0D-3FF8-4B5F-B4B8-55577CD430B5}" srcOrd="0" destOrd="0" presId="urn:microsoft.com/office/officeart/2005/8/layout/hierarchy2"/>
    <dgm:cxn modelId="{92AF9883-7DBB-4DC3-8346-11FA6FA7F0C1}" type="presOf" srcId="{FF8493E1-8042-43A7-86B3-57BDF9464052}" destId="{319CCA51-38F0-494E-B414-4936C7FCAE7E}" srcOrd="1" destOrd="0" presId="urn:microsoft.com/office/officeart/2005/8/layout/hierarchy2"/>
    <dgm:cxn modelId="{28D9C7D3-2279-4B3B-A401-930B3A5CD82D}" type="presOf" srcId="{9AFC1A2A-33FF-45CB-BF68-57903DEF6F54}" destId="{4AEF8FE4-A423-4C8A-8CF6-A215F1E90D79}" srcOrd="0" destOrd="0" presId="urn:microsoft.com/office/officeart/2005/8/layout/hierarchy2"/>
    <dgm:cxn modelId="{BF2CEBE9-7B0D-455A-8AC2-16289B82EBD9}" type="presParOf" srcId="{E4A8B763-ADDC-4195-AAD9-4BD0C2759524}" destId="{7669CA5A-13E2-4FDF-B8E2-50B443EF71EA}" srcOrd="0" destOrd="0" presId="urn:microsoft.com/office/officeart/2005/8/layout/hierarchy2"/>
    <dgm:cxn modelId="{41DE73E7-AB7A-4976-ABAD-3FC2AAF6BC42}" type="presParOf" srcId="{7669CA5A-13E2-4FDF-B8E2-50B443EF71EA}" destId="{A67E3FA6-37AE-4AE4-8363-4A161EAA45B6}" srcOrd="0" destOrd="0" presId="urn:microsoft.com/office/officeart/2005/8/layout/hierarchy2"/>
    <dgm:cxn modelId="{6771791F-83DC-4491-BA2F-CBFEF4E8680B}" type="presParOf" srcId="{7669CA5A-13E2-4FDF-B8E2-50B443EF71EA}" destId="{469BEB99-99EF-4204-8A7E-FA46CACA6F08}" srcOrd="1" destOrd="0" presId="urn:microsoft.com/office/officeart/2005/8/layout/hierarchy2"/>
    <dgm:cxn modelId="{38DB4522-D198-497B-B3AC-4B5745D997A4}" type="presParOf" srcId="{469BEB99-99EF-4204-8A7E-FA46CACA6F08}" destId="{57353B5B-FF18-4B31-B758-FC7D609B9CA9}" srcOrd="0" destOrd="0" presId="urn:microsoft.com/office/officeart/2005/8/layout/hierarchy2"/>
    <dgm:cxn modelId="{DB6949D9-BED8-4672-ACA7-89740AF0C0C5}" type="presParOf" srcId="{57353B5B-FF18-4B31-B758-FC7D609B9CA9}" destId="{829AB393-29F5-4D30-8206-1C4BE296F148}" srcOrd="0" destOrd="0" presId="urn:microsoft.com/office/officeart/2005/8/layout/hierarchy2"/>
    <dgm:cxn modelId="{4BF5B5E3-1D5C-4CA4-9753-DBC29E5C3320}" type="presParOf" srcId="{469BEB99-99EF-4204-8A7E-FA46CACA6F08}" destId="{7785EF05-776B-486D-B1C6-426D91EE7194}" srcOrd="1" destOrd="0" presId="urn:microsoft.com/office/officeart/2005/8/layout/hierarchy2"/>
    <dgm:cxn modelId="{DAA20887-AF98-4D85-975F-83732F2BB67A}" type="presParOf" srcId="{7785EF05-776B-486D-B1C6-426D91EE7194}" destId="{AF1401F1-4089-45B9-BC4E-7DDADD586881}" srcOrd="0" destOrd="0" presId="urn:microsoft.com/office/officeart/2005/8/layout/hierarchy2"/>
    <dgm:cxn modelId="{8C289FE9-BE82-4962-AE22-D871FA2A2596}" type="presParOf" srcId="{7785EF05-776B-486D-B1C6-426D91EE7194}" destId="{03D2CA00-7489-435B-B50B-F18022940029}" srcOrd="1" destOrd="0" presId="urn:microsoft.com/office/officeart/2005/8/layout/hierarchy2"/>
    <dgm:cxn modelId="{F0593F86-A656-4D2B-B53F-62C0B1F7FEBE}" type="presParOf" srcId="{03D2CA00-7489-435B-B50B-F18022940029}" destId="{E5646F1A-0543-4A8B-98C7-3FA2CF9F3A01}" srcOrd="0" destOrd="0" presId="urn:microsoft.com/office/officeart/2005/8/layout/hierarchy2"/>
    <dgm:cxn modelId="{A39F0152-95F3-4F45-9FB5-E1DDBB3C1283}" type="presParOf" srcId="{E5646F1A-0543-4A8B-98C7-3FA2CF9F3A01}" destId="{A45B71C9-E774-42C5-837B-A3F1EB184EE7}" srcOrd="0" destOrd="0" presId="urn:microsoft.com/office/officeart/2005/8/layout/hierarchy2"/>
    <dgm:cxn modelId="{B4886873-ECED-4081-9B3D-82543A7F9C15}" type="presParOf" srcId="{03D2CA00-7489-435B-B50B-F18022940029}" destId="{D4A56F34-CF6C-4901-A1A7-91244EEF5BDF}" srcOrd="1" destOrd="0" presId="urn:microsoft.com/office/officeart/2005/8/layout/hierarchy2"/>
    <dgm:cxn modelId="{07B8248D-AA68-46DE-88FA-EF1BD1D20A36}" type="presParOf" srcId="{D4A56F34-CF6C-4901-A1A7-91244EEF5BDF}" destId="{B4E65B0D-3FF8-4B5F-B4B8-55577CD430B5}" srcOrd="0" destOrd="0" presId="urn:microsoft.com/office/officeart/2005/8/layout/hierarchy2"/>
    <dgm:cxn modelId="{A0D8A40B-55BC-4222-A3B7-DDB5EEFF67D5}" type="presParOf" srcId="{D4A56F34-CF6C-4901-A1A7-91244EEF5BDF}" destId="{E76B0F46-5C11-465F-A856-6FCEDE068057}" srcOrd="1" destOrd="0" presId="urn:microsoft.com/office/officeart/2005/8/layout/hierarchy2"/>
    <dgm:cxn modelId="{6A1E70D6-1076-47D7-9B2F-1C6144861221}" type="presParOf" srcId="{03D2CA00-7489-435B-B50B-F18022940029}" destId="{C70427FD-4811-487F-A171-13165D26C9C3}" srcOrd="2" destOrd="0" presId="urn:microsoft.com/office/officeart/2005/8/layout/hierarchy2"/>
    <dgm:cxn modelId="{CF8A593A-D465-4D0B-AEAE-AC2048694F6C}" type="presParOf" srcId="{C70427FD-4811-487F-A171-13165D26C9C3}" destId="{23BC2B3A-45CF-447F-AC43-995FC0539F63}" srcOrd="0" destOrd="0" presId="urn:microsoft.com/office/officeart/2005/8/layout/hierarchy2"/>
    <dgm:cxn modelId="{6CEB789B-19C0-4BAB-B8F6-17F499501D9C}" type="presParOf" srcId="{03D2CA00-7489-435B-B50B-F18022940029}" destId="{2C1ACC8A-C082-47AB-8F03-3A5246FC413F}" srcOrd="3" destOrd="0" presId="urn:microsoft.com/office/officeart/2005/8/layout/hierarchy2"/>
    <dgm:cxn modelId="{5DE220DE-A497-493A-94EA-11691D300516}" type="presParOf" srcId="{2C1ACC8A-C082-47AB-8F03-3A5246FC413F}" destId="{7ED0196F-7D1C-4B09-BEE7-AA18968C8C71}" srcOrd="0" destOrd="0" presId="urn:microsoft.com/office/officeart/2005/8/layout/hierarchy2"/>
    <dgm:cxn modelId="{2CE018F8-D3A0-4ADD-97DE-B1BD9C81522F}" type="presParOf" srcId="{2C1ACC8A-C082-47AB-8F03-3A5246FC413F}" destId="{EA676FB0-4331-4315-B3A9-490039CC68C9}" srcOrd="1" destOrd="0" presId="urn:microsoft.com/office/officeart/2005/8/layout/hierarchy2"/>
    <dgm:cxn modelId="{E58BC6A6-05C0-44EB-B738-AC41C507338F}" type="presParOf" srcId="{469BEB99-99EF-4204-8A7E-FA46CACA6F08}" destId="{3283A929-13CB-4DA1-BA96-4D3028602A90}" srcOrd="2" destOrd="0" presId="urn:microsoft.com/office/officeart/2005/8/layout/hierarchy2"/>
    <dgm:cxn modelId="{6557B949-DCD0-493A-98BF-3DCFABCFC074}" type="presParOf" srcId="{3283A929-13CB-4DA1-BA96-4D3028602A90}" destId="{08CEC825-92E4-4501-B357-BAE3F15C1713}" srcOrd="0" destOrd="0" presId="urn:microsoft.com/office/officeart/2005/8/layout/hierarchy2"/>
    <dgm:cxn modelId="{9E401F21-7A6D-40B6-9E3C-A816CC3E9077}" type="presParOf" srcId="{469BEB99-99EF-4204-8A7E-FA46CACA6F08}" destId="{D69B59B2-35E4-4582-B09D-996A410CCB38}" srcOrd="3" destOrd="0" presId="urn:microsoft.com/office/officeart/2005/8/layout/hierarchy2"/>
    <dgm:cxn modelId="{E17E9AE0-BB53-4F98-A09D-E4C6C5025CB0}" type="presParOf" srcId="{D69B59B2-35E4-4582-B09D-996A410CCB38}" destId="{4AEF8FE4-A423-4C8A-8CF6-A215F1E90D79}" srcOrd="0" destOrd="0" presId="urn:microsoft.com/office/officeart/2005/8/layout/hierarchy2"/>
    <dgm:cxn modelId="{A273A012-D8D7-467C-9D85-2FB0791F6946}" type="presParOf" srcId="{D69B59B2-35E4-4582-B09D-996A410CCB38}" destId="{53EB1032-F6C2-4163-AAE6-E525B0F8C211}" srcOrd="1" destOrd="0" presId="urn:microsoft.com/office/officeart/2005/8/layout/hierarchy2"/>
    <dgm:cxn modelId="{682A4DA9-11C0-4C91-9747-2E54F822487C}" type="presParOf" srcId="{53EB1032-F6C2-4163-AAE6-E525B0F8C211}" destId="{F15D0A64-D748-4896-B350-3FBEEA3A6E7C}" srcOrd="0" destOrd="0" presId="urn:microsoft.com/office/officeart/2005/8/layout/hierarchy2"/>
    <dgm:cxn modelId="{21480846-957B-486C-B60C-92ED1B77609C}" type="presParOf" srcId="{F15D0A64-D748-4896-B350-3FBEEA3A6E7C}" destId="{F42290A6-C888-47DF-A91D-78427B582F5D}" srcOrd="0" destOrd="0" presId="urn:microsoft.com/office/officeart/2005/8/layout/hierarchy2"/>
    <dgm:cxn modelId="{4A5BBD45-31DA-4766-ABB9-EAB98417F99D}" type="presParOf" srcId="{53EB1032-F6C2-4163-AAE6-E525B0F8C211}" destId="{00DEC0D3-BE4D-405A-BF29-F0D1DF67A231}" srcOrd="1" destOrd="0" presId="urn:microsoft.com/office/officeart/2005/8/layout/hierarchy2"/>
    <dgm:cxn modelId="{6519CD27-BE29-410F-A03B-1B33B6071E36}" type="presParOf" srcId="{00DEC0D3-BE4D-405A-BF29-F0D1DF67A231}" destId="{F13EB0C2-6920-474C-91AA-82D1DA64B161}" srcOrd="0" destOrd="0" presId="urn:microsoft.com/office/officeart/2005/8/layout/hierarchy2"/>
    <dgm:cxn modelId="{7A58E10B-3312-41AE-8825-7275F4B62D82}" type="presParOf" srcId="{00DEC0D3-BE4D-405A-BF29-F0D1DF67A231}" destId="{F0DCA049-8437-475E-A631-8E81692A2E24}" srcOrd="1" destOrd="0" presId="urn:microsoft.com/office/officeart/2005/8/layout/hierarchy2"/>
    <dgm:cxn modelId="{5736E7D6-3304-48FB-9358-5D5C8E20299A}" type="presParOf" srcId="{53EB1032-F6C2-4163-AAE6-E525B0F8C211}" destId="{049BA2CA-BC7C-43A1-95FB-6DC4FA764039}" srcOrd="2" destOrd="0" presId="urn:microsoft.com/office/officeart/2005/8/layout/hierarchy2"/>
    <dgm:cxn modelId="{4CBDC62F-200A-4255-AA30-A9354BCCC8A9}" type="presParOf" srcId="{049BA2CA-BC7C-43A1-95FB-6DC4FA764039}" destId="{319CCA51-38F0-494E-B414-4936C7FCAE7E}" srcOrd="0" destOrd="0" presId="urn:microsoft.com/office/officeart/2005/8/layout/hierarchy2"/>
    <dgm:cxn modelId="{57D044CF-3033-415F-8758-8691752631D2}" type="presParOf" srcId="{53EB1032-F6C2-4163-AAE6-E525B0F8C211}" destId="{15B6937F-73EA-448F-AF7C-AA221DABB04C}" srcOrd="3" destOrd="0" presId="urn:microsoft.com/office/officeart/2005/8/layout/hierarchy2"/>
    <dgm:cxn modelId="{3085173D-8234-4C88-A8D4-418A2B709702}" type="presParOf" srcId="{15B6937F-73EA-448F-AF7C-AA221DABB04C}" destId="{A4B16E70-5A98-456B-AFEC-9F1B63375023}" srcOrd="0" destOrd="0" presId="urn:microsoft.com/office/officeart/2005/8/layout/hierarchy2"/>
    <dgm:cxn modelId="{EDFD71FE-1D3F-4B18-994A-3030389923B6}" type="presParOf" srcId="{15B6937F-73EA-448F-AF7C-AA221DABB04C}" destId="{61532F61-5C49-4600-8AFB-54DD52466DCE}" srcOrd="1" destOrd="0" presId="urn:microsoft.com/office/officeart/2005/8/layout/hierarchy2"/>
    <dgm:cxn modelId="{D47E6A02-0EF5-433C-B9F8-3FC059AA241D}" type="presParOf" srcId="{469BEB99-99EF-4204-8A7E-FA46CACA6F08}" destId="{4E840F85-3939-49C0-BEFE-111990F77D97}" srcOrd="4" destOrd="0" presId="urn:microsoft.com/office/officeart/2005/8/layout/hierarchy2"/>
    <dgm:cxn modelId="{D6162AF9-44DA-4BF6-A10A-D133E6822DF1}" type="presParOf" srcId="{4E840F85-3939-49C0-BEFE-111990F77D97}" destId="{74448C9A-9A7F-49D9-821C-E8358032247D}" srcOrd="0" destOrd="0" presId="urn:microsoft.com/office/officeart/2005/8/layout/hierarchy2"/>
    <dgm:cxn modelId="{6330C2ED-6BB2-481A-B2F3-6C285EC79626}" type="presParOf" srcId="{469BEB99-99EF-4204-8A7E-FA46CACA6F08}" destId="{20649574-286B-49ED-B10A-B0BFD535A82B}" srcOrd="5" destOrd="0" presId="urn:microsoft.com/office/officeart/2005/8/layout/hierarchy2"/>
    <dgm:cxn modelId="{1DE8B3C5-BBD3-4BF0-8953-BD2CA4E7C351}" type="presParOf" srcId="{20649574-286B-49ED-B10A-B0BFD535A82B}" destId="{770EC2CA-3E7B-4A8B-A744-0ACA89E1FA12}" srcOrd="0" destOrd="0" presId="urn:microsoft.com/office/officeart/2005/8/layout/hierarchy2"/>
    <dgm:cxn modelId="{70B66E63-394E-4321-B109-02828BBE859A}" type="presParOf" srcId="{20649574-286B-49ED-B10A-B0BFD535A82B}" destId="{D6D1159F-485A-4AE0-902C-7AE463C68791}" srcOrd="1" destOrd="0" presId="urn:microsoft.com/office/officeart/2005/8/layout/hierarchy2"/>
    <dgm:cxn modelId="{580334C4-3D68-4367-9914-37F7752FCABB}" type="presParOf" srcId="{D6D1159F-485A-4AE0-902C-7AE463C68791}" destId="{27AE5A78-2CB4-45DD-B2C5-57F880B371D9}" srcOrd="0" destOrd="0" presId="urn:microsoft.com/office/officeart/2005/8/layout/hierarchy2"/>
    <dgm:cxn modelId="{D9506B18-AB72-40ED-9FB0-9E45A4175853}" type="presParOf" srcId="{27AE5A78-2CB4-45DD-B2C5-57F880B371D9}" destId="{6EDC38C3-9DAB-475F-A5F8-1655A7AF7460}" srcOrd="0" destOrd="0" presId="urn:microsoft.com/office/officeart/2005/8/layout/hierarchy2"/>
    <dgm:cxn modelId="{A4E489ED-8399-448D-B180-E20C2262BD8C}" type="presParOf" srcId="{D6D1159F-485A-4AE0-902C-7AE463C68791}" destId="{1AC25946-F4B0-4A98-817F-782D28E13248}" srcOrd="1" destOrd="0" presId="urn:microsoft.com/office/officeart/2005/8/layout/hierarchy2"/>
    <dgm:cxn modelId="{6922FFE8-3B5C-477E-B5F6-D971139F652F}" type="presParOf" srcId="{1AC25946-F4B0-4A98-817F-782D28E13248}" destId="{8D97687A-0FE6-431B-BA6F-5ACCEC40E94E}" srcOrd="0" destOrd="0" presId="urn:microsoft.com/office/officeart/2005/8/layout/hierarchy2"/>
    <dgm:cxn modelId="{E45E14ED-F690-4EF3-954A-473AC6F87D08}" type="presParOf" srcId="{1AC25946-F4B0-4A98-817F-782D28E13248}" destId="{AD600397-0273-4A63-ABA1-F54F5671C1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E3FA6-37AE-4AE4-8363-4A161EAA45B6}">
      <dsp:nvSpPr>
        <dsp:cNvPr id="0" name=""/>
        <dsp:cNvSpPr/>
      </dsp:nvSpPr>
      <dsp:spPr>
        <a:xfrm>
          <a:off x="5909" y="3447276"/>
          <a:ext cx="2223791" cy="101996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UHLOVODÍKY</a:t>
          </a:r>
        </a:p>
      </dsp:txBody>
      <dsp:txXfrm>
        <a:off x="35783" y="3477150"/>
        <a:ext cx="2164043" cy="960218"/>
      </dsp:txXfrm>
    </dsp:sp>
    <dsp:sp modelId="{57353B5B-FF18-4B31-B758-FC7D609B9CA9}">
      <dsp:nvSpPr>
        <dsp:cNvPr id="0" name=""/>
        <dsp:cNvSpPr/>
      </dsp:nvSpPr>
      <dsp:spPr>
        <a:xfrm rot="17740010">
          <a:off x="1709716" y="3117848"/>
          <a:ext cx="1834603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1834603" y="12621"/>
              </a:lnTo>
            </a:path>
          </a:pathLst>
        </a:custGeom>
        <a:noFill/>
        <a:ln w="25400" cap="flat" cmpd="sng" algn="ctr">
          <a:solidFill>
            <a:srgbClr val="6D87F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2581153" y="3084605"/>
        <a:ext cx="91730" cy="91730"/>
      </dsp:txXfrm>
    </dsp:sp>
    <dsp:sp modelId="{AF1401F1-4089-45B9-BC4E-7DDADD586881}">
      <dsp:nvSpPr>
        <dsp:cNvPr id="0" name=""/>
        <dsp:cNvSpPr/>
      </dsp:nvSpPr>
      <dsp:spPr>
        <a:xfrm>
          <a:off x="3024335" y="1793697"/>
          <a:ext cx="2039932" cy="1019966"/>
        </a:xfrm>
        <a:prstGeom prst="roundRect">
          <a:avLst>
            <a:gd name="adj" fmla="val 10000"/>
          </a:avLst>
        </a:prstGeom>
        <a:solidFill>
          <a:srgbClr val="92A5F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NASYCENÉ</a:t>
          </a:r>
        </a:p>
      </dsp:txBody>
      <dsp:txXfrm>
        <a:off x="3054209" y="1823571"/>
        <a:ext cx="1980184" cy="960218"/>
      </dsp:txXfrm>
    </dsp:sp>
    <dsp:sp modelId="{E5646F1A-0543-4A8B-98C7-3FA2CF9F3A01}">
      <dsp:nvSpPr>
        <dsp:cNvPr id="0" name=""/>
        <dsp:cNvSpPr/>
      </dsp:nvSpPr>
      <dsp:spPr>
        <a:xfrm rot="18305479">
          <a:off x="4808809" y="1799371"/>
          <a:ext cx="1201821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1201821" y="12621"/>
              </a:lnTo>
            </a:path>
          </a:pathLst>
        </a:custGeom>
        <a:noFill/>
        <a:ln w="25400" cap="flat" cmpd="sng" algn="ctr">
          <a:solidFill>
            <a:srgbClr val="6D87F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379674" y="1781947"/>
        <a:ext cx="60091" cy="60091"/>
      </dsp:txXfrm>
    </dsp:sp>
    <dsp:sp modelId="{B4E65B0D-3FF8-4B5F-B4B8-55577CD430B5}">
      <dsp:nvSpPr>
        <dsp:cNvPr id="0" name=""/>
        <dsp:cNvSpPr/>
      </dsp:nvSpPr>
      <dsp:spPr>
        <a:xfrm>
          <a:off x="5755172" y="736451"/>
          <a:ext cx="2984991" cy="1167708"/>
        </a:xfrm>
        <a:prstGeom prst="roundRect">
          <a:avLst>
            <a:gd name="adj" fmla="val 10000"/>
          </a:avLst>
        </a:prstGeom>
        <a:solidFill>
          <a:srgbClr val="92A5F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ALKANY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pouze jednoduché vazby</a:t>
          </a:r>
        </a:p>
      </dsp:txBody>
      <dsp:txXfrm>
        <a:off x="5789373" y="770652"/>
        <a:ext cx="2916589" cy="1099306"/>
      </dsp:txXfrm>
    </dsp:sp>
    <dsp:sp modelId="{C70427FD-4811-487F-A171-13165D26C9C3}">
      <dsp:nvSpPr>
        <dsp:cNvPr id="0" name=""/>
        <dsp:cNvSpPr/>
      </dsp:nvSpPr>
      <dsp:spPr>
        <a:xfrm rot="684309">
          <a:off x="5050001" y="2433927"/>
          <a:ext cx="1444980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1444980" y="12621"/>
              </a:lnTo>
            </a:path>
          </a:pathLst>
        </a:custGeom>
        <a:noFill/>
        <a:ln w="25400" cap="flat" cmpd="sng" algn="ctr">
          <a:solidFill>
            <a:srgbClr val="6D87F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736367" y="2410425"/>
        <a:ext cx="72249" cy="72249"/>
      </dsp:txXfrm>
    </dsp:sp>
    <dsp:sp modelId="{7ED0196F-7D1C-4B09-BEE7-AA18968C8C71}">
      <dsp:nvSpPr>
        <dsp:cNvPr id="0" name=""/>
        <dsp:cNvSpPr/>
      </dsp:nvSpPr>
      <dsp:spPr>
        <a:xfrm>
          <a:off x="6480715" y="2043609"/>
          <a:ext cx="2257674" cy="1091618"/>
        </a:xfrm>
        <a:prstGeom prst="roundRect">
          <a:avLst>
            <a:gd name="adj" fmla="val 10000"/>
          </a:avLst>
        </a:prstGeom>
        <a:solidFill>
          <a:srgbClr val="92A5F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cs-CZ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CYKLOALKANY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cs-CZ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jednoduché vazby        v </a:t>
          </a:r>
          <a:r>
            <a:rPr kumimoji="0" lang="cs-CZ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kruhovém řetězci</a:t>
          </a:r>
          <a:endParaRPr lang="cs-CZ" sz="1800" kern="1200" dirty="0"/>
        </a:p>
      </dsp:txBody>
      <dsp:txXfrm>
        <a:off x="6512687" y="2075581"/>
        <a:ext cx="2193730" cy="1027674"/>
      </dsp:txXfrm>
    </dsp:sp>
    <dsp:sp modelId="{3283A929-13CB-4DA1-BA96-4D3028602A90}">
      <dsp:nvSpPr>
        <dsp:cNvPr id="0" name=""/>
        <dsp:cNvSpPr/>
      </dsp:nvSpPr>
      <dsp:spPr>
        <a:xfrm rot="1287941">
          <a:off x="2199292" y="4105065"/>
          <a:ext cx="876789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876789" y="12621"/>
              </a:lnTo>
            </a:path>
          </a:pathLst>
        </a:custGeom>
        <a:noFill/>
        <a:ln w="25400" cap="flat" cmpd="sng" algn="ctr">
          <a:solidFill>
            <a:srgbClr val="EF81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615767" y="4095767"/>
        <a:ext cx="43839" cy="43839"/>
      </dsp:txXfrm>
    </dsp:sp>
    <dsp:sp modelId="{4AEF8FE4-A423-4C8A-8CF6-A215F1E90D79}">
      <dsp:nvSpPr>
        <dsp:cNvPr id="0" name=""/>
        <dsp:cNvSpPr/>
      </dsp:nvSpPr>
      <dsp:spPr>
        <a:xfrm>
          <a:off x="3045673" y="3768132"/>
          <a:ext cx="2039932" cy="101996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NENASYCENÉ</a:t>
          </a:r>
          <a:endParaRPr lang="cs-CZ" sz="2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75547" y="3798006"/>
        <a:ext cx="1980184" cy="960218"/>
      </dsp:txXfrm>
    </dsp:sp>
    <dsp:sp modelId="{F15D0A64-D748-4896-B350-3FBEEA3A6E7C}">
      <dsp:nvSpPr>
        <dsp:cNvPr id="0" name=""/>
        <dsp:cNvSpPr/>
      </dsp:nvSpPr>
      <dsp:spPr>
        <a:xfrm rot="19941675">
          <a:off x="5033397" y="4053251"/>
          <a:ext cx="915043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915043" y="12621"/>
              </a:lnTo>
            </a:path>
          </a:pathLst>
        </a:custGeom>
        <a:noFill/>
        <a:ln w="25400" cap="flat" cmpd="sng" algn="ctr">
          <a:solidFill>
            <a:srgbClr val="EF81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468043" y="4042997"/>
        <a:ext cx="45752" cy="45752"/>
      </dsp:txXfrm>
    </dsp:sp>
    <dsp:sp modelId="{F13EB0C2-6920-474C-91AA-82D1DA64B161}">
      <dsp:nvSpPr>
        <dsp:cNvPr id="0" name=""/>
        <dsp:cNvSpPr/>
      </dsp:nvSpPr>
      <dsp:spPr>
        <a:xfrm>
          <a:off x="5896233" y="3305256"/>
          <a:ext cx="2913349" cy="109674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jedna dvojná vazba</a:t>
          </a:r>
          <a:endParaRPr kumimoji="0" lang="cs-CZ" sz="1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928356" y="3337379"/>
        <a:ext cx="2849103" cy="1032503"/>
      </dsp:txXfrm>
    </dsp:sp>
    <dsp:sp modelId="{049BA2CA-BC7C-43A1-95FB-6DC4FA764039}">
      <dsp:nvSpPr>
        <dsp:cNvPr id="0" name=""/>
        <dsp:cNvSpPr/>
      </dsp:nvSpPr>
      <dsp:spPr>
        <a:xfrm rot="2874042">
          <a:off x="4886350" y="4714074"/>
          <a:ext cx="1209139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1209139" y="12621"/>
              </a:lnTo>
            </a:path>
          </a:pathLst>
        </a:custGeom>
        <a:noFill/>
        <a:ln w="25400" cap="flat" cmpd="sng" algn="ctr">
          <a:solidFill>
            <a:srgbClr val="EF81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460691" y="4696468"/>
        <a:ext cx="60456" cy="60456"/>
      </dsp:txXfrm>
    </dsp:sp>
    <dsp:sp modelId="{A4B16E70-5A98-456B-AFEC-9F1B63375023}">
      <dsp:nvSpPr>
        <dsp:cNvPr id="0" name=""/>
        <dsp:cNvSpPr/>
      </dsp:nvSpPr>
      <dsp:spPr>
        <a:xfrm>
          <a:off x="5896233" y="4608365"/>
          <a:ext cx="2898111" cy="113382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ALKYNY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mezi atomy uhlíku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jedna trojná vazba</a:t>
          </a:r>
          <a:endParaRPr lang="cs-CZ" sz="2000" kern="1200" dirty="0"/>
        </a:p>
      </dsp:txBody>
      <dsp:txXfrm>
        <a:off x="5929442" y="4641574"/>
        <a:ext cx="2831693" cy="1067406"/>
      </dsp:txXfrm>
    </dsp:sp>
    <dsp:sp modelId="{4E840F85-3939-49C0-BEFE-111990F77D97}">
      <dsp:nvSpPr>
        <dsp:cNvPr id="0" name=""/>
        <dsp:cNvSpPr/>
      </dsp:nvSpPr>
      <dsp:spPr>
        <a:xfrm rot="4197359">
          <a:off x="1421469" y="5099856"/>
          <a:ext cx="2459404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2459404" y="12621"/>
              </a:lnTo>
            </a:path>
          </a:pathLst>
        </a:custGeom>
        <a:noFill/>
        <a:ln w="25400" cap="flat" cmpd="sng" algn="ctr">
          <a:solidFill>
            <a:srgbClr val="F9593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2589686" y="5050993"/>
        <a:ext cx="122970" cy="122970"/>
      </dsp:txXfrm>
    </dsp:sp>
    <dsp:sp modelId="{770EC2CA-3E7B-4A8B-A744-0ACA89E1FA12}">
      <dsp:nvSpPr>
        <dsp:cNvPr id="0" name=""/>
        <dsp:cNvSpPr/>
      </dsp:nvSpPr>
      <dsp:spPr>
        <a:xfrm>
          <a:off x="3072641" y="5757713"/>
          <a:ext cx="2039932" cy="1019966"/>
        </a:xfrm>
        <a:prstGeom prst="roundRect">
          <a:avLst>
            <a:gd name="adj" fmla="val 10000"/>
          </a:avLst>
        </a:prstGeom>
        <a:solidFill>
          <a:srgbClr val="F959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AROMATICKÉ</a:t>
          </a:r>
        </a:p>
      </dsp:txBody>
      <dsp:txXfrm>
        <a:off x="3102515" y="5787587"/>
        <a:ext cx="1980184" cy="960218"/>
      </dsp:txXfrm>
    </dsp:sp>
    <dsp:sp modelId="{27AE5A78-2CB4-45DD-B2C5-57F880B371D9}">
      <dsp:nvSpPr>
        <dsp:cNvPr id="0" name=""/>
        <dsp:cNvSpPr/>
      </dsp:nvSpPr>
      <dsp:spPr>
        <a:xfrm rot="1069661">
          <a:off x="5092809" y="6381086"/>
          <a:ext cx="823188" cy="25243"/>
        </a:xfrm>
        <a:custGeom>
          <a:avLst/>
          <a:gdLst/>
          <a:ahLst/>
          <a:cxnLst/>
          <a:rect l="0" t="0" r="0" b="0"/>
          <a:pathLst>
            <a:path>
              <a:moveTo>
                <a:pt x="0" y="12621"/>
              </a:moveTo>
              <a:lnTo>
                <a:pt x="823188" y="12621"/>
              </a:lnTo>
            </a:path>
          </a:pathLst>
        </a:custGeom>
        <a:noFill/>
        <a:ln w="25400" cap="flat" cmpd="sng" algn="ctr">
          <a:solidFill>
            <a:srgbClr val="F9593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483824" y="6373128"/>
        <a:ext cx="41159" cy="41159"/>
      </dsp:txXfrm>
    </dsp:sp>
    <dsp:sp modelId="{8D97687A-0FE6-431B-BA6F-5ACCEC40E94E}">
      <dsp:nvSpPr>
        <dsp:cNvPr id="0" name=""/>
        <dsp:cNvSpPr/>
      </dsp:nvSpPr>
      <dsp:spPr>
        <a:xfrm>
          <a:off x="5896233" y="5955271"/>
          <a:ext cx="2898233" cy="1128898"/>
        </a:xfrm>
        <a:prstGeom prst="roundRect">
          <a:avLst>
            <a:gd name="adj" fmla="val 10000"/>
          </a:avLst>
        </a:prstGeom>
        <a:solidFill>
          <a:srgbClr val="F959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ARENY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cs-CZ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obsahují alespoň jedno</a:t>
          </a:r>
          <a:r>
            <a:rPr kumimoji="0" lang="cs-CZ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benzenové jádro</a:t>
          </a:r>
        </a:p>
      </dsp:txBody>
      <dsp:txXfrm>
        <a:off x="5929297" y="5988335"/>
        <a:ext cx="2832105" cy="1062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1121-E443-4F4A-A21D-1214990AD3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  <a:alpha val="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95000"/>
                <a:alpha val="6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ROVN9IQ9G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Dobrý den devítko,</a:t>
            </a:r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nes se podívejte na následující prezentaci, zopakujte si minulou hodinu a na konci určitě shlédněte krátké video, pomůže vám to k pochopení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Hezký den 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Š.P.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75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6" y="-7385"/>
            <a:ext cx="9332372" cy="67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7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24" y="0"/>
            <a:ext cx="10004484" cy="72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4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20" y="116632"/>
            <a:ext cx="9047384" cy="65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4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 NA VIDEO: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www.youtube.com/watch?v=1ROVN9IQ9G4</a:t>
            </a:r>
            <a:endParaRPr lang="cs-CZ" u="sng" dirty="0" smtClean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26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633" y="22207"/>
            <a:ext cx="4224653" cy="32563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874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1400" b="1" u="sng" dirty="0" smtClean="0"/>
              <a:t>Zápis do sešitu:</a:t>
            </a:r>
            <a:endParaRPr lang="cs-CZ" sz="14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0008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UHLOVODÍKY</a:t>
            </a:r>
          </a:p>
          <a:p>
            <a:pPr marL="0" lvl="0" indent="0">
              <a:buNone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r>
              <a:rPr lang="cs-CZ" sz="1700" dirty="0">
                <a:latin typeface="Arial" charset="0"/>
              </a:rPr>
              <a:t>obsahují mezi atomy uhlíků pouze   </a:t>
            </a:r>
          </a:p>
          <a:p>
            <a:pPr>
              <a:buFont typeface="Wingdings" pitchFamily="2" charset="2"/>
              <a:buNone/>
            </a:pPr>
            <a:r>
              <a:rPr lang="cs-CZ" sz="1700" b="1" dirty="0">
                <a:solidFill>
                  <a:srgbClr val="0000FF"/>
                </a:solidFill>
                <a:latin typeface="Arial" charset="0"/>
              </a:rPr>
              <a:t>   jednoduché vazby   C – </a:t>
            </a:r>
            <a:r>
              <a:rPr lang="cs-CZ" sz="1700" b="1" dirty="0" smtClean="0">
                <a:solidFill>
                  <a:srgbClr val="0000FF"/>
                </a:solidFill>
                <a:latin typeface="Arial" charset="0"/>
              </a:rPr>
              <a:t>C</a:t>
            </a:r>
            <a:endParaRPr lang="cs-CZ" sz="1700" b="1" dirty="0">
              <a:solidFill>
                <a:srgbClr val="0000FF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cs-CZ" sz="1700" dirty="0">
                <a:latin typeface="Arial" charset="0"/>
              </a:rPr>
              <a:t> názvy mají koncovku</a:t>
            </a:r>
            <a:r>
              <a:rPr lang="cs-CZ" sz="1700" b="1" dirty="0">
                <a:solidFill>
                  <a:srgbClr val="0000FF"/>
                </a:solidFill>
                <a:latin typeface="Arial" charset="0"/>
              </a:rPr>
              <a:t>   - </a:t>
            </a:r>
            <a:r>
              <a:rPr lang="cs-CZ" sz="1700" b="1" dirty="0" err="1" smtClean="0">
                <a:solidFill>
                  <a:srgbClr val="0000FF"/>
                </a:solidFill>
                <a:latin typeface="Arial" charset="0"/>
              </a:rPr>
              <a:t>an</a:t>
            </a:r>
            <a:endParaRPr lang="cs-CZ" sz="1700" b="1" dirty="0">
              <a:solidFill>
                <a:srgbClr val="6600FF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cs-CZ" sz="1700" b="1" dirty="0">
                <a:latin typeface="Arial" charset="0"/>
              </a:rPr>
              <a:t> vlastnosti: </a:t>
            </a:r>
            <a:r>
              <a:rPr lang="cs-CZ" sz="1700" dirty="0">
                <a:latin typeface="Arial" charset="0"/>
              </a:rPr>
              <a:t>počet uhlíků C</a:t>
            </a:r>
            <a:r>
              <a:rPr lang="cs-CZ" sz="1700" baseline="-25000" dirty="0">
                <a:latin typeface="Arial" charset="0"/>
              </a:rPr>
              <a:t>1 </a:t>
            </a:r>
            <a:r>
              <a:rPr lang="cs-CZ" sz="1700" dirty="0">
                <a:latin typeface="Arial" charset="0"/>
              </a:rPr>
              <a:t>– C</a:t>
            </a:r>
            <a:r>
              <a:rPr lang="cs-CZ" sz="1700" baseline="-25000" dirty="0">
                <a:latin typeface="Arial" charset="0"/>
              </a:rPr>
              <a:t>4 </a:t>
            </a:r>
            <a:r>
              <a:rPr lang="cs-CZ" sz="1700" dirty="0">
                <a:latin typeface="Arial" charset="0"/>
              </a:rPr>
              <a:t>… plyny</a:t>
            </a:r>
          </a:p>
          <a:p>
            <a:r>
              <a:rPr lang="cs-CZ" sz="1700" b="1" dirty="0">
                <a:latin typeface="Arial" charset="0"/>
              </a:rPr>
              <a:t>                                         </a:t>
            </a:r>
            <a:r>
              <a:rPr lang="cs-CZ" sz="1700" dirty="0">
                <a:latin typeface="Arial" charset="0"/>
              </a:rPr>
              <a:t>C</a:t>
            </a:r>
            <a:r>
              <a:rPr lang="cs-CZ" sz="1700" baseline="-25000" dirty="0">
                <a:latin typeface="Arial" charset="0"/>
              </a:rPr>
              <a:t>5 </a:t>
            </a:r>
            <a:r>
              <a:rPr lang="cs-CZ" sz="1700" dirty="0">
                <a:latin typeface="Arial" charset="0"/>
              </a:rPr>
              <a:t>– C</a:t>
            </a:r>
            <a:r>
              <a:rPr lang="cs-CZ" sz="1700" baseline="-25000" dirty="0">
                <a:latin typeface="Arial" charset="0"/>
              </a:rPr>
              <a:t>15 </a:t>
            </a:r>
            <a:r>
              <a:rPr lang="cs-CZ" sz="1700" dirty="0">
                <a:latin typeface="Arial" charset="0"/>
              </a:rPr>
              <a:t>…kapaliny</a:t>
            </a:r>
          </a:p>
          <a:p>
            <a:r>
              <a:rPr lang="cs-CZ" sz="1700" b="1" dirty="0">
                <a:latin typeface="Arial" charset="0"/>
              </a:rPr>
              <a:t>                                         </a:t>
            </a:r>
            <a:r>
              <a:rPr lang="cs-CZ" sz="1700" dirty="0">
                <a:latin typeface="Arial" charset="0"/>
              </a:rPr>
              <a:t>C</a:t>
            </a:r>
            <a:r>
              <a:rPr lang="cs-CZ" sz="1700" baseline="-25000" dirty="0">
                <a:latin typeface="Arial" charset="0"/>
              </a:rPr>
              <a:t>16 </a:t>
            </a:r>
            <a:r>
              <a:rPr lang="cs-CZ" sz="1700" dirty="0">
                <a:latin typeface="Arial" charset="0"/>
              </a:rPr>
              <a:t>a výše</a:t>
            </a:r>
            <a:r>
              <a:rPr lang="cs-CZ" sz="1700" baseline="-25000" dirty="0">
                <a:latin typeface="Arial" charset="0"/>
              </a:rPr>
              <a:t> </a:t>
            </a:r>
            <a:r>
              <a:rPr lang="cs-CZ" sz="1700" dirty="0">
                <a:latin typeface="Arial" charset="0"/>
              </a:rPr>
              <a:t>…pevné látky</a:t>
            </a:r>
          </a:p>
          <a:p>
            <a:r>
              <a:rPr lang="cs-CZ" sz="1700" b="1" dirty="0" smtClean="0">
                <a:latin typeface="Arial" charset="0"/>
              </a:rPr>
              <a:t>  </a:t>
            </a:r>
            <a:r>
              <a:rPr lang="cs-CZ" sz="1700" dirty="0">
                <a:solidFill>
                  <a:srgbClr val="FF0000"/>
                </a:solidFill>
                <a:latin typeface="Arial" charset="0"/>
              </a:rPr>
              <a:t>snadno zápalné a hořlavé látky</a:t>
            </a:r>
            <a:r>
              <a:rPr lang="cs-CZ" sz="1700" dirty="0">
                <a:latin typeface="Arial" charset="0"/>
              </a:rPr>
              <a:t>,</a:t>
            </a:r>
          </a:p>
          <a:p>
            <a:r>
              <a:rPr lang="cs-CZ" sz="1700" dirty="0" smtClean="0">
                <a:latin typeface="Arial" charset="0"/>
              </a:rPr>
              <a:t> </a:t>
            </a:r>
            <a:r>
              <a:rPr lang="cs-CZ" sz="1700" dirty="0">
                <a:latin typeface="Arial" charset="0"/>
              </a:rPr>
              <a:t>spalováním alkanů </a:t>
            </a:r>
            <a:r>
              <a:rPr lang="cs-CZ" sz="1700" dirty="0" smtClean="0">
                <a:latin typeface="Arial" charset="0"/>
              </a:rPr>
              <a:t>vzniká  </a:t>
            </a:r>
            <a:r>
              <a:rPr lang="cs-CZ" sz="1700" b="1" dirty="0">
                <a:solidFill>
                  <a:srgbClr val="0000FF"/>
                </a:solidFill>
                <a:latin typeface="Arial" charset="0"/>
              </a:rPr>
              <a:t>CO</a:t>
            </a:r>
            <a:r>
              <a:rPr lang="cs-CZ" sz="1700" b="1" baseline="-25000" dirty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cs-CZ" sz="1700" b="1" dirty="0">
                <a:solidFill>
                  <a:srgbClr val="0000FF"/>
                </a:solidFill>
                <a:latin typeface="Arial" charset="0"/>
              </a:rPr>
              <a:t> a H</a:t>
            </a:r>
            <a:r>
              <a:rPr lang="cs-CZ" sz="1700" b="1" baseline="-26000" dirty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cs-CZ" sz="1700" b="1" dirty="0">
                <a:solidFill>
                  <a:srgbClr val="0000FF"/>
                </a:solidFill>
                <a:latin typeface="Arial" charset="0"/>
              </a:rPr>
              <a:t>O</a:t>
            </a:r>
            <a:endParaRPr lang="cs-CZ" sz="1700" dirty="0">
              <a:latin typeface="Arial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584" y="526445"/>
            <a:ext cx="1757628" cy="458262"/>
          </a:xfrm>
          <a:prstGeom prst="rect">
            <a:avLst/>
          </a:prstGeom>
          <a:solidFill>
            <a:srgbClr val="92A5F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600" b="1" dirty="0">
                <a:latin typeface="Arial" charset="0"/>
              </a:rPr>
              <a:t>ALKANY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647721"/>
            <a:ext cx="4115227" cy="31826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650550"/>
            <a:ext cx="4246174" cy="31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6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6552" cy="4123809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094821"/>
            <a:ext cx="4344509" cy="3129211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029549"/>
            <a:ext cx="4687336" cy="33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4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9766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kenplas.com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project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pet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/bottle1.jpg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http://prima-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receptar.cz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/2012/07/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banany.jpg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http://upload.wikimedia.org/wikipedia/commons/thumb/2/22/Carbide_lamp_on_a_bicycle.jpg/220px-Carbide_lamp_on_a_bicycle.jpg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http://www.karbidky.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estranky.cz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picture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/17/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_5070.jpg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http://www.karbid-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shop.de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bilder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/Karbid2080.jpg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http://i.lidovky.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/09/074/lnc460/MEV2ccb7e_autogen.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universetoday.com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/2011/03/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Hydrocarbons.jpg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rsc.org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earth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core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-mantle-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hydrocarbon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-300_tcm18-158623.jpg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esi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africa.com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/2013/11/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hydrocarbons.png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quote.cz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/media/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users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/Komodity/komodity_ropa_globus.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http://pujcovat.cz/wp-content/uploads/2010/10/zmena_plyn.jpg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kuchynskepotreby.cz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/_obchody/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prodok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prilohy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/1/33119_0.jpg.big.jpg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primagas.cz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nabidka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-propanu-a-butanu/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full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size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-auto-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tankovani.jpg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seilnacht.com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/Chemie/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tnflamm.JPG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news.de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bilder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/21528.jpg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http://upload.wikimedia.org/wikipedia/commons</a:t>
            </a: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http://granty.5zskladno.cz/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/2013/09/2013-09-08-00_15_18-pokus-%C4%8D.-18-Vlastnosti-toluenu-a-naftalenu.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http://g.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denik.cz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/59/6d/toluen_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cichac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denik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-380.jpg</a:t>
            </a:r>
          </a:p>
          <a:p>
            <a:pPr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23528" y="3068960"/>
            <a:ext cx="5184576" cy="10081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UHLOVODÍKY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b="1" dirty="0" smtClean="0">
                <a:latin typeface="Arial" pitchFamily="34" charset="0"/>
                <a:ea typeface="+mj-ea"/>
                <a:cs typeface="Arial" pitchFamily="34" charset="0"/>
              </a:rPr>
              <a:t>= Uhlík + vodík</a:t>
            </a: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8" name="Picture 10" descr="http://www.quote.cz/media/images_users/Komodity/komodity_ropa_glo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3096344" cy="2322258"/>
          </a:xfrm>
          <a:prstGeom prst="rect">
            <a:avLst/>
          </a:prstGeom>
          <a:noFill/>
        </p:spPr>
      </p:pic>
      <p:pic>
        <p:nvPicPr>
          <p:cNvPr id="14337" name="Picture 1" descr="C:\Users\marsik\Desktop\ddd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620688"/>
            <a:ext cx="4001355" cy="1672208"/>
          </a:xfrm>
          <a:prstGeom prst="rect">
            <a:avLst/>
          </a:prstGeom>
          <a:noFill/>
        </p:spPr>
      </p:pic>
      <p:pic>
        <p:nvPicPr>
          <p:cNvPr id="14338" name="Picture 2" descr="C:\Users\marsik\Desktop\fd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5925" y="3212976"/>
            <a:ext cx="350328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4392860" cy="792386"/>
          </a:xfrm>
          <a:solidFill>
            <a:srgbClr val="B0ACB2"/>
          </a:solidFill>
        </p:spPr>
        <p:txBody>
          <a:bodyPr/>
          <a:lstStyle/>
          <a:p>
            <a:pPr eaLnBrk="1" hangingPunct="1"/>
            <a:r>
              <a:rPr lang="cs-CZ" b="1" dirty="0" smtClean="0"/>
              <a:t>UHLOVODÍKY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79388" y="1340768"/>
            <a:ext cx="8569076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 základem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je </a:t>
            </a:r>
            <a:r>
              <a:rPr lang="cs-CZ" sz="3000" b="1" dirty="0">
                <a:latin typeface="Arial" pitchFamily="34" charset="0"/>
                <a:cs typeface="Arial" pitchFamily="34" charset="0"/>
              </a:rPr>
              <a:t>čtyřvazný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uhlík</a:t>
            </a:r>
          </a:p>
          <a:p>
            <a:pPr>
              <a:buFontTx/>
              <a:buChar char="-"/>
            </a:pP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uhlíkové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atomy mají schopnost navzájem</a:t>
            </a:r>
          </a:p>
          <a:p>
            <a:r>
              <a:rPr lang="cs-CZ" sz="3000" dirty="0">
                <a:latin typeface="Arial" pitchFamily="34" charset="0"/>
                <a:cs typeface="Arial" pitchFamily="34" charset="0"/>
              </a:rPr>
              <a:t>  se vázat a vytvářet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řetězce, díky tomu tvoří  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  velké množství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sloučenin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řetězce:</a:t>
            </a:r>
            <a:endParaRPr lang="cs-CZ" sz="3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3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3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cs-CZ" sz="3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a</a:t>
            </a:r>
            <a:r>
              <a:rPr lang="cs-CZ" sz="3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 přímé</a:t>
            </a:r>
            <a:endParaRPr lang="cs-CZ" sz="3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cs-CZ" sz="3600" dirty="0"/>
          </a:p>
          <a:p>
            <a:pPr>
              <a:buFontTx/>
              <a:buChar char="-"/>
            </a:pPr>
            <a:endParaRPr lang="cs-CZ" sz="3600" b="1" dirty="0"/>
          </a:p>
        </p:txBody>
      </p:sp>
      <p:pic>
        <p:nvPicPr>
          <p:cNvPr id="3076" name="Picture 5" descr="Nepojmenovan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4664"/>
            <a:ext cx="1368152" cy="14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rsik\Desktop\f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149080"/>
            <a:ext cx="38385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79388" y="188913"/>
            <a:ext cx="896461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>
                <a:solidFill>
                  <a:srgbClr val="000099"/>
                </a:solidFill>
              </a:rPr>
              <a:t>    </a:t>
            </a:r>
            <a:r>
              <a:rPr lang="cs-CZ" sz="3600" b="1" dirty="0" smtClean="0">
                <a:solidFill>
                  <a:srgbClr val="000099"/>
                </a:solidFill>
              </a:rPr>
              <a:t>       </a:t>
            </a:r>
            <a:r>
              <a:rPr lang="cs-CZ" sz="3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b) rozvětvené</a:t>
            </a: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  <a:p>
            <a:r>
              <a:rPr lang="cs-CZ" sz="3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c) cyklické</a:t>
            </a: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20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  <a:p>
            <a:endParaRPr lang="cs-CZ" sz="36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marsik\Desktop\a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333875" cy="3333750"/>
          </a:xfrm>
          <a:prstGeom prst="rect">
            <a:avLst/>
          </a:prstGeom>
          <a:noFill/>
        </p:spPr>
      </p:pic>
      <p:pic>
        <p:nvPicPr>
          <p:cNvPr id="1027" name="Picture 3" descr="C:\Users\marsik\Desktop\Nepojmenovaný 2a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230505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7504" y="-414808"/>
          <a:ext cx="8892480" cy="72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ujcovat.cz/wp-content/uploads/2010/10/zmena_plyn.jpg"/>
          <p:cNvPicPr>
            <a:picLocks noChangeAspect="1" noChangeArrowheads="1"/>
          </p:cNvPicPr>
          <p:nvPr/>
        </p:nvPicPr>
        <p:blipFill>
          <a:blip r:embed="rId2" cstate="print"/>
          <a:srcRect l="17426" r="21944"/>
          <a:stretch>
            <a:fillRect/>
          </a:stretch>
        </p:blipFill>
        <p:spPr bwMode="auto">
          <a:xfrm>
            <a:off x="413902" y="4401837"/>
            <a:ext cx="2952257" cy="2123508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2988" y="404813"/>
            <a:ext cx="3429000" cy="838200"/>
          </a:xfrm>
          <a:prstGeom prst="rect">
            <a:avLst/>
          </a:prstGeom>
          <a:solidFill>
            <a:srgbClr val="92A5F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800" b="1" dirty="0">
                <a:latin typeface="Arial" charset="0"/>
              </a:rPr>
              <a:t>ALKANY</a:t>
            </a:r>
          </a:p>
        </p:txBody>
      </p:sp>
      <p:pic>
        <p:nvPicPr>
          <p:cNvPr id="5125" name="Picture 5" descr="Nepojmenovaný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33375"/>
            <a:ext cx="2260600" cy="12954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79512" y="1844824"/>
            <a:ext cx="88569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3000" dirty="0" smtClean="0">
                <a:latin typeface="Arial" charset="0"/>
              </a:rPr>
              <a:t>obsahují </a:t>
            </a:r>
            <a:r>
              <a:rPr lang="cs-CZ" sz="3000" dirty="0">
                <a:latin typeface="Arial" charset="0"/>
              </a:rPr>
              <a:t>mezi atomy uhlíků pouze   </a:t>
            </a:r>
          </a:p>
          <a:p>
            <a:pPr>
              <a:buFont typeface="Wingdings" pitchFamily="2" charset="2"/>
              <a:buNone/>
            </a:pPr>
            <a:r>
              <a:rPr lang="cs-CZ" sz="3000" b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cs-CZ" sz="3000" b="1" dirty="0" smtClean="0">
                <a:solidFill>
                  <a:srgbClr val="0000FF"/>
                </a:solidFill>
                <a:latin typeface="Arial" charset="0"/>
              </a:rPr>
              <a:t> jednoduché </a:t>
            </a:r>
            <a:r>
              <a:rPr lang="cs-CZ" sz="3000" b="1" dirty="0">
                <a:solidFill>
                  <a:srgbClr val="0000FF"/>
                </a:solidFill>
                <a:latin typeface="Arial" charset="0"/>
              </a:rPr>
              <a:t>vazby   C – </a:t>
            </a:r>
            <a:r>
              <a:rPr lang="cs-CZ" sz="3000" b="1" dirty="0" err="1" smtClean="0">
                <a:solidFill>
                  <a:srgbClr val="0000FF"/>
                </a:solidFill>
                <a:latin typeface="Arial" charset="0"/>
              </a:rPr>
              <a:t>C</a:t>
            </a:r>
            <a:endParaRPr lang="cs-CZ" sz="3000" b="1" dirty="0" smtClean="0">
              <a:solidFill>
                <a:srgbClr val="0000FF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1000" b="1" dirty="0">
              <a:solidFill>
                <a:srgbClr val="0000FF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cs-CZ" sz="3000" dirty="0" smtClean="0">
                <a:latin typeface="Arial" charset="0"/>
              </a:rPr>
              <a:t> názvy </a:t>
            </a:r>
            <a:r>
              <a:rPr lang="cs-CZ" sz="3000" dirty="0">
                <a:latin typeface="Arial" charset="0"/>
              </a:rPr>
              <a:t>mají koncovku</a:t>
            </a:r>
            <a:r>
              <a:rPr lang="cs-CZ" sz="3000" b="1" dirty="0">
                <a:solidFill>
                  <a:srgbClr val="0000FF"/>
                </a:solidFill>
                <a:latin typeface="Arial" charset="0"/>
              </a:rPr>
              <a:t>   - </a:t>
            </a:r>
            <a:r>
              <a:rPr lang="cs-CZ" sz="3000" b="1" dirty="0" err="1" smtClean="0">
                <a:solidFill>
                  <a:srgbClr val="0000FF"/>
                </a:solidFill>
                <a:latin typeface="Arial" charset="0"/>
              </a:rPr>
              <a:t>an</a:t>
            </a:r>
            <a:endParaRPr lang="cs-CZ" sz="3000" b="1" dirty="0" smtClean="0">
              <a:solidFill>
                <a:srgbClr val="0000FF"/>
              </a:solidFill>
              <a:latin typeface="Arial" charset="0"/>
            </a:endParaRPr>
          </a:p>
          <a:p>
            <a:endParaRPr lang="cs-CZ" sz="1000" b="1" dirty="0" smtClean="0">
              <a:solidFill>
                <a:srgbClr val="6600FF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cs-CZ" sz="3000" b="1" dirty="0" smtClean="0">
                <a:latin typeface="Arial" charset="0"/>
              </a:rPr>
              <a:t> vlastnosti: </a:t>
            </a:r>
            <a:r>
              <a:rPr lang="cs-CZ" sz="3000" dirty="0" smtClean="0">
                <a:latin typeface="Arial" charset="0"/>
              </a:rPr>
              <a:t>počet uhlíků C</a:t>
            </a:r>
            <a:r>
              <a:rPr lang="cs-CZ" sz="3000" baseline="-25000" dirty="0" smtClean="0">
                <a:latin typeface="Arial" charset="0"/>
              </a:rPr>
              <a:t>1 </a:t>
            </a:r>
            <a:r>
              <a:rPr lang="cs-CZ" sz="3000" dirty="0" smtClean="0">
                <a:latin typeface="Arial" charset="0"/>
              </a:rPr>
              <a:t>– C</a:t>
            </a:r>
            <a:r>
              <a:rPr lang="cs-CZ" sz="3000" baseline="-25000" dirty="0" smtClean="0">
                <a:latin typeface="Arial" charset="0"/>
              </a:rPr>
              <a:t>4 </a:t>
            </a:r>
            <a:r>
              <a:rPr lang="cs-CZ" sz="3000" dirty="0" smtClean="0">
                <a:latin typeface="Arial" charset="0"/>
              </a:rPr>
              <a:t>… plyny</a:t>
            </a:r>
          </a:p>
          <a:p>
            <a:r>
              <a:rPr lang="cs-CZ" sz="3000" b="1" dirty="0" smtClean="0">
                <a:latin typeface="Arial" charset="0"/>
              </a:rPr>
              <a:t>                                         </a:t>
            </a:r>
            <a:r>
              <a:rPr lang="cs-CZ" sz="3000" dirty="0" smtClean="0">
                <a:latin typeface="Arial" charset="0"/>
              </a:rPr>
              <a:t>C</a:t>
            </a:r>
            <a:r>
              <a:rPr lang="cs-CZ" sz="3000" baseline="-25000" dirty="0" smtClean="0">
                <a:latin typeface="Arial" charset="0"/>
              </a:rPr>
              <a:t>5 </a:t>
            </a:r>
            <a:r>
              <a:rPr lang="cs-CZ" sz="3000" dirty="0" smtClean="0">
                <a:latin typeface="Arial" charset="0"/>
              </a:rPr>
              <a:t>– C</a:t>
            </a:r>
            <a:r>
              <a:rPr lang="cs-CZ" sz="3000" baseline="-25000" dirty="0" smtClean="0">
                <a:latin typeface="Arial" charset="0"/>
              </a:rPr>
              <a:t>15 </a:t>
            </a:r>
            <a:r>
              <a:rPr lang="cs-CZ" sz="3000" dirty="0" smtClean="0">
                <a:latin typeface="Arial" charset="0"/>
              </a:rPr>
              <a:t>…kapaliny</a:t>
            </a:r>
          </a:p>
          <a:p>
            <a:r>
              <a:rPr lang="cs-CZ" sz="3000" b="1" dirty="0" smtClean="0">
                <a:latin typeface="Arial" charset="0"/>
              </a:rPr>
              <a:t>                                         </a:t>
            </a:r>
            <a:r>
              <a:rPr lang="cs-CZ" sz="3000" dirty="0" smtClean="0">
                <a:latin typeface="Arial" charset="0"/>
              </a:rPr>
              <a:t>C</a:t>
            </a:r>
            <a:r>
              <a:rPr lang="cs-CZ" sz="3000" baseline="-25000" dirty="0" smtClean="0">
                <a:latin typeface="Arial" charset="0"/>
              </a:rPr>
              <a:t>16 </a:t>
            </a:r>
            <a:r>
              <a:rPr lang="cs-CZ" sz="3000" dirty="0" smtClean="0">
                <a:latin typeface="Arial" charset="0"/>
              </a:rPr>
              <a:t>a výše</a:t>
            </a:r>
            <a:r>
              <a:rPr lang="cs-CZ" sz="3000" baseline="-25000" dirty="0" smtClean="0">
                <a:latin typeface="Arial" charset="0"/>
              </a:rPr>
              <a:t> </a:t>
            </a:r>
            <a:r>
              <a:rPr lang="cs-CZ" sz="3000" dirty="0" smtClean="0">
                <a:latin typeface="Arial" charset="0"/>
              </a:rPr>
              <a:t>…pevné látky</a:t>
            </a:r>
          </a:p>
          <a:p>
            <a:endParaRPr lang="cs-CZ" sz="1000" dirty="0" smtClean="0">
              <a:latin typeface="Arial" charset="0"/>
            </a:endParaRPr>
          </a:p>
          <a:p>
            <a:r>
              <a:rPr lang="cs-CZ" sz="3000" b="1" dirty="0" smtClean="0">
                <a:latin typeface="Arial" charset="0"/>
              </a:rPr>
              <a:t>                               </a:t>
            </a:r>
            <a:r>
              <a:rPr lang="cs-CZ" sz="3000" dirty="0" smtClean="0">
                <a:solidFill>
                  <a:srgbClr val="FF0000"/>
                </a:solidFill>
                <a:latin typeface="Arial" charset="0"/>
              </a:rPr>
              <a:t>snadno zápalné a hořlavé látky</a:t>
            </a:r>
            <a:r>
              <a:rPr lang="cs-CZ" sz="3000" dirty="0" smtClean="0">
                <a:latin typeface="Arial" charset="0"/>
              </a:rPr>
              <a:t>,</a:t>
            </a:r>
          </a:p>
          <a:p>
            <a:r>
              <a:rPr lang="cs-CZ" sz="3000" dirty="0" smtClean="0">
                <a:latin typeface="Arial" charset="0"/>
              </a:rPr>
              <a:t>                               spalováním </a:t>
            </a:r>
            <a:r>
              <a:rPr lang="cs-CZ" sz="3000" dirty="0" err="1" smtClean="0">
                <a:latin typeface="Arial" charset="0"/>
              </a:rPr>
              <a:t>alkanů</a:t>
            </a:r>
            <a:r>
              <a:rPr lang="cs-CZ" sz="3000" dirty="0" smtClean="0">
                <a:latin typeface="Arial" charset="0"/>
              </a:rPr>
              <a:t> vzniká </a:t>
            </a:r>
          </a:p>
          <a:p>
            <a:r>
              <a:rPr lang="cs-CZ" sz="3000" dirty="0" smtClean="0">
                <a:latin typeface="Arial" charset="0"/>
              </a:rPr>
              <a:t>                                                           </a:t>
            </a:r>
            <a:r>
              <a:rPr lang="cs-CZ" sz="3000" b="1" dirty="0" smtClean="0">
                <a:solidFill>
                  <a:srgbClr val="0000FF"/>
                </a:solidFill>
                <a:latin typeface="Arial" charset="0"/>
              </a:rPr>
              <a:t>CO</a:t>
            </a:r>
            <a:r>
              <a:rPr lang="cs-CZ" sz="3000" b="1" baseline="-25000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cs-CZ" sz="3000" b="1" dirty="0" smtClean="0">
                <a:solidFill>
                  <a:srgbClr val="0000FF"/>
                </a:solidFill>
                <a:latin typeface="Arial" charset="0"/>
              </a:rPr>
              <a:t> a H</a:t>
            </a:r>
            <a:r>
              <a:rPr lang="cs-CZ" sz="3000" b="1" baseline="-26000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cs-CZ" sz="3000" b="1" dirty="0" smtClean="0">
                <a:solidFill>
                  <a:srgbClr val="0000FF"/>
                </a:solidFill>
                <a:latin typeface="Arial" charset="0"/>
              </a:rPr>
              <a:t>O</a:t>
            </a:r>
            <a:endParaRPr lang="cs-CZ" sz="3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3322712" cy="706090"/>
          </a:xfr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cs-CZ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Hoření </a:t>
            </a:r>
            <a:r>
              <a:rPr lang="cs-CZ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alkanů</a:t>
            </a:r>
            <a:endParaRPr lang="cs-CZ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674" name="Picture 2" descr="C:\Users\marsik\Desktop\hoř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72808" cy="53621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4907"/>
            <a:ext cx="8640960" cy="66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3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" y="0"/>
            <a:ext cx="9100004" cy="66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63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305</Words>
  <Application>Microsoft Office PowerPoint</Application>
  <PresentationFormat>Předvádění na obrazovce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sady Office</vt:lpstr>
      <vt:lpstr>Prezentace aplikace PowerPoint</vt:lpstr>
      <vt:lpstr>Prezentace aplikace PowerPoint</vt:lpstr>
      <vt:lpstr>UHLOVODÍKY</vt:lpstr>
      <vt:lpstr>Prezentace aplikace PowerPoint</vt:lpstr>
      <vt:lpstr>Prezentace aplikace PowerPoint</vt:lpstr>
      <vt:lpstr>Prezentace aplikace PowerPoint</vt:lpstr>
      <vt:lpstr>Hoření alkanů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ODKAZ NA VIDEO:</vt:lpstr>
      <vt:lpstr>Zápis do sešitu: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marsik</dc:creator>
  <cp:lastModifiedBy>Šárka Petrů</cp:lastModifiedBy>
  <cp:revision>45</cp:revision>
  <dcterms:created xsi:type="dcterms:W3CDTF">2014-02-23T21:18:03Z</dcterms:created>
  <dcterms:modified xsi:type="dcterms:W3CDTF">2021-02-24T08:11:03Z</dcterms:modified>
</cp:coreProperties>
</file>