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80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9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38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4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95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3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12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39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82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61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7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40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DB0862-7CE1-4206-B770-B6F3661D3E44}" type="datetimeFigureOut">
              <a:rPr lang="cs-CZ" smtClean="0"/>
              <a:t>21.10.2020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3BFEB11-27DF-4FD4-B2C0-CEA86E36D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754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nás </a:t>
            </a:r>
            <a:r>
              <a:rPr lang="cs-CZ" smtClean="0"/>
              <a:t>dnes čeká?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6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Minerály</a:t>
            </a:r>
            <a:r>
              <a:rPr lang="cs-CZ" sz="2000" dirty="0" smtClean="0"/>
              <a:t> se v přírodě vyskytují: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vždy ve formě dokonalých krystalů</a:t>
            </a:r>
          </a:p>
          <a:p>
            <a:r>
              <a:rPr lang="cs-CZ" dirty="0" smtClean="0"/>
              <a:t>B) nejčastěji v podobě shluků (agregáty)</a:t>
            </a:r>
          </a:p>
          <a:p>
            <a:r>
              <a:rPr lang="cs-CZ" dirty="0" smtClean="0"/>
              <a:t>C) vždy jako drúzy (sloupcovité krystaly)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8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9220" name="Picture 4" descr="Online atlas drahých kamenů a minerálů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5" b="2487"/>
          <a:stretch/>
        </p:blipFill>
        <p:spPr bwMode="auto">
          <a:xfrm>
            <a:off x="6338315" y="3290468"/>
            <a:ext cx="4352497" cy="24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6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 </a:t>
            </a:r>
            <a:r>
              <a:rPr lang="cs-CZ" sz="2000" b="1" dirty="0" smtClean="0"/>
              <a:t>povrchovou těžbou </a:t>
            </a:r>
            <a:r>
              <a:rPr lang="cs-CZ" sz="2000" dirty="0" smtClean="0"/>
              <a:t>souvisí: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doly a šachty</a:t>
            </a:r>
          </a:p>
          <a:p>
            <a:r>
              <a:rPr lang="cs-CZ" dirty="0" smtClean="0"/>
              <a:t>B) jámy a doly</a:t>
            </a:r>
          </a:p>
          <a:p>
            <a:r>
              <a:rPr lang="cs-CZ" dirty="0" smtClean="0"/>
              <a:t>C) lomy a jámy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9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10242" name="Picture 2" descr="Zatopené lomy na Vidnavsku a Žulovsku | Volný čas | Město Jese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87" y="2638044"/>
            <a:ext cx="413597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Pokud je minerál </a:t>
            </a:r>
            <a:r>
              <a:rPr lang="cs-CZ" sz="2000" b="1" dirty="0" smtClean="0"/>
              <a:t>„amorfní“</a:t>
            </a:r>
            <a:r>
              <a:rPr lang="cs-CZ" sz="2000" dirty="0" smtClean="0"/>
              <a:t>,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zmrzlý</a:t>
            </a:r>
          </a:p>
          <a:p>
            <a:r>
              <a:rPr lang="cs-CZ" dirty="0" smtClean="0"/>
              <a:t>B) beztvarý</a:t>
            </a:r>
          </a:p>
          <a:p>
            <a:r>
              <a:rPr lang="cs-CZ" dirty="0" smtClean="0"/>
              <a:t>C) zbarvený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10.</a:t>
            </a:r>
            <a:endParaRPr lang="cs-CZ" sz="3000" dirty="0"/>
          </a:p>
        </p:txBody>
      </p:sp>
      <p:pic>
        <p:nvPicPr>
          <p:cNvPr id="6" name="Picture 2" descr="Op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68" y="2636456"/>
            <a:ext cx="4138093" cy="310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2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odpovědi: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2638044"/>
            <a:ext cx="2863378" cy="3518916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B) petrologie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</a:t>
            </a:r>
            <a:r>
              <a:rPr lang="cs-CZ" dirty="0" smtClean="0"/>
              <a:t>) 4,6 miliardy let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B</a:t>
            </a:r>
            <a:r>
              <a:rPr lang="cs-CZ" dirty="0" smtClean="0"/>
              <a:t>) ekliptika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</a:t>
            </a:r>
            <a:r>
              <a:rPr lang="cs-CZ" dirty="0" smtClean="0"/>
              <a:t>zemská kůra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</a:t>
            </a:r>
            <a:r>
              <a:rPr lang="cs-CZ" dirty="0" smtClean="0"/>
              <a:t>) zemské jádro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C</a:t>
            </a:r>
            <a:r>
              <a:rPr lang="cs-CZ" dirty="0" smtClean="0"/>
              <a:t>) pevná, neústrojná, stejnorodá látka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/>
              <a:t>A) </a:t>
            </a:r>
            <a:r>
              <a:rPr lang="cs-CZ" dirty="0" smtClean="0"/>
              <a:t>se dá vyjádřit chemickou značkou nebo vzorcem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B) nejčastěji v podobě shluků (agregáty)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C</a:t>
            </a:r>
            <a:r>
              <a:rPr lang="cs-CZ" dirty="0"/>
              <a:t>) </a:t>
            </a:r>
            <a:r>
              <a:rPr lang="cs-CZ" dirty="0" smtClean="0"/>
              <a:t>lomy a jámy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B) </a:t>
            </a:r>
            <a:r>
              <a:rPr lang="cs-CZ" dirty="0" smtClean="0"/>
              <a:t>beztvarý</a:t>
            </a:r>
            <a:endParaRPr lang="cs-CZ" dirty="0"/>
          </a:p>
          <a:p>
            <a:pPr marL="342900" lvl="0" indent="-34290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Tak co, bylo to moc těžké?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4" name="Picture 4" descr="Lisa Simpson with a Pile of Books transparent PNG - Stick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36" y="2673311"/>
            <a:ext cx="2520850" cy="308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16 Ways Your Brain Is Sabotaging Your Effort To Learn | Infor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63" y="2650226"/>
            <a:ext cx="3089801" cy="30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Přeji hezký den!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A. 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9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OPAKOVACÍ KVÍZ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400" dirty="0" smtClean="0"/>
              <a:t>Dobrý den, deváťáci,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/>
              <a:t>abyste neměli tolik učení, vytvořila jsem pro Vás na dnešek </a:t>
            </a:r>
            <a:r>
              <a:rPr lang="cs-CZ" sz="1400" b="1" dirty="0" smtClean="0"/>
              <a:t>OPAKOVACÍ KVÍZ</a:t>
            </a:r>
            <a:r>
              <a:rPr lang="cs-CZ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400" b="1" dirty="0" smtClean="0"/>
              <a:t>Odpovědi</a:t>
            </a:r>
            <a:r>
              <a:rPr lang="cs-CZ" sz="1400" dirty="0" smtClean="0"/>
              <a:t> na otázky najdete </a:t>
            </a:r>
            <a:r>
              <a:rPr lang="cs-CZ" sz="1400" b="1" dirty="0" smtClean="0"/>
              <a:t>na konci </a:t>
            </a:r>
            <a:r>
              <a:rPr lang="cs-CZ" sz="1400" dirty="0" smtClean="0"/>
              <a:t>prezentace. Myslete na to, že pokud si je přečtete hned, nevyzkoušíte si, jak jste na tom s vědomostmi – a to by byla škoda.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/>
              <a:t>Není to na čas, ani na známky, tak zkuste využít tuto chvilku pro </a:t>
            </a:r>
            <a:r>
              <a:rPr lang="cs-CZ" sz="1400" b="1" dirty="0" smtClean="0"/>
              <a:t>opakování</a:t>
            </a:r>
            <a:r>
              <a:rPr lang="cs-CZ" sz="1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/>
              <a:t>Dále si, prosím, dejte do pořádku </a:t>
            </a:r>
            <a:r>
              <a:rPr lang="cs-CZ" sz="1400" b="1" dirty="0" smtClean="0"/>
              <a:t>zápisy</a:t>
            </a:r>
            <a:r>
              <a:rPr lang="cs-CZ" sz="1400" dirty="0" smtClean="0"/>
              <a:t> v sešitě.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 smtClean="0"/>
              <a:t>Hodně štěstí!</a:t>
            </a:r>
            <a:endParaRPr lang="cs-CZ" sz="1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</p:txBody>
      </p:sp>
      <p:pic>
        <p:nvPicPr>
          <p:cNvPr id="5" name="Picture 2" descr="The best educational software for students | PC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27" y="2882537"/>
            <a:ext cx="4286235" cy="285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Geologickou vědu, která se zabývá studiem </a:t>
            </a:r>
            <a:r>
              <a:rPr lang="cs-CZ" sz="2000" b="1" dirty="0" smtClean="0"/>
              <a:t>hornin</a:t>
            </a:r>
            <a:r>
              <a:rPr lang="cs-CZ" sz="2000" dirty="0" smtClean="0"/>
              <a:t>, nazýváme: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mineralogie</a:t>
            </a:r>
          </a:p>
          <a:p>
            <a:r>
              <a:rPr lang="cs-CZ" dirty="0" smtClean="0"/>
              <a:t>B) petrologie</a:t>
            </a:r>
          </a:p>
          <a:p>
            <a:r>
              <a:rPr lang="cs-CZ" dirty="0" smtClean="0"/>
              <a:t>C) ložisková geologie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1.</a:t>
            </a:r>
            <a:endParaRPr lang="cs-CZ" sz="3000" dirty="0"/>
          </a:p>
        </p:txBody>
      </p:sp>
      <p:pic>
        <p:nvPicPr>
          <p:cNvPr id="3078" name="Picture 6" descr="https://upload.wikimedia.org/wikipedia/commons/2/24/Falke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16" y="2638044"/>
            <a:ext cx="4655446" cy="31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Naše planeta </a:t>
            </a:r>
            <a:r>
              <a:rPr lang="cs-CZ" sz="2000" b="1" dirty="0" smtClean="0"/>
              <a:t>země</a:t>
            </a:r>
            <a:r>
              <a:rPr lang="cs-CZ" sz="2000" dirty="0" smtClean="0"/>
              <a:t> je </a:t>
            </a:r>
            <a:r>
              <a:rPr lang="cs-CZ" sz="2000" b="1" dirty="0" smtClean="0"/>
              <a:t>stará</a:t>
            </a:r>
            <a:r>
              <a:rPr lang="cs-CZ" sz="2000" dirty="0" smtClean="0"/>
              <a:t> asi: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4,6 miliardy let</a:t>
            </a:r>
          </a:p>
          <a:p>
            <a:r>
              <a:rPr lang="cs-CZ" dirty="0" smtClean="0"/>
              <a:t>B) 4 miliony let</a:t>
            </a:r>
          </a:p>
          <a:p>
            <a:r>
              <a:rPr lang="cs-CZ" dirty="0" smtClean="0"/>
              <a:t>C) 46 bilionů let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2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4098" name="Picture 2" descr="Zeměkoule Pozemky Svět - Obrázek zdarma na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052" y="3169920"/>
            <a:ext cx="4283510" cy="25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Rovina</a:t>
            </a:r>
            <a:r>
              <a:rPr lang="cs-CZ" sz="2000" dirty="0" smtClean="0"/>
              <a:t>, ve které leží všechny sluneční soustavy včetně slunce se nazývá: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</a:t>
            </a:r>
            <a:r>
              <a:rPr lang="cs-CZ" dirty="0" err="1" smtClean="0"/>
              <a:t>eliptika</a:t>
            </a:r>
            <a:endParaRPr lang="cs-CZ" dirty="0" smtClean="0"/>
          </a:p>
          <a:p>
            <a:r>
              <a:rPr lang="cs-CZ" dirty="0" smtClean="0"/>
              <a:t>B) ekliptika</a:t>
            </a:r>
          </a:p>
          <a:p>
            <a:r>
              <a:rPr lang="cs-CZ" dirty="0" smtClean="0"/>
              <a:t>C) </a:t>
            </a:r>
            <a:r>
              <a:rPr lang="cs-CZ" dirty="0" err="1" smtClean="0"/>
              <a:t>eklitika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3.</a:t>
            </a:r>
            <a:endParaRPr lang="cs-CZ" sz="3000" dirty="0"/>
          </a:p>
        </p:txBody>
      </p:sp>
      <p:pic>
        <p:nvPicPr>
          <p:cNvPr id="2052" name="Picture 4" descr="Vliv planet sluneční soustavy na život na zem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3661" r="5338" b="4518"/>
          <a:stretch/>
        </p:blipFill>
        <p:spPr bwMode="auto">
          <a:xfrm>
            <a:off x="6338315" y="3595413"/>
            <a:ext cx="4270248" cy="21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NEJSVRCHNĚJŠÍ GEOSFÉRA </a:t>
            </a:r>
            <a:r>
              <a:rPr lang="cs-CZ" sz="2000" dirty="0" smtClean="0"/>
              <a:t>SE NAZÝVÁ: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zemská kůra</a:t>
            </a:r>
          </a:p>
          <a:p>
            <a:r>
              <a:rPr lang="cs-CZ" dirty="0" smtClean="0"/>
              <a:t>B) zemský plášť</a:t>
            </a:r>
          </a:p>
          <a:p>
            <a:r>
              <a:rPr lang="cs-CZ" dirty="0" smtClean="0"/>
              <a:t>C) zemské jádro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4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5122" name="Picture 2" descr="Jak vzniklo jádro Země: struktura naší plan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3384716"/>
            <a:ext cx="4270247" cy="23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Nejvyšší teplotu </a:t>
            </a:r>
            <a:r>
              <a:rPr lang="cs-CZ" sz="2000" dirty="0" smtClean="0"/>
              <a:t>má geosféra zvaná: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zemská kůra</a:t>
            </a:r>
          </a:p>
          <a:p>
            <a:r>
              <a:rPr lang="cs-CZ" dirty="0" smtClean="0"/>
              <a:t>B) zemský plášť</a:t>
            </a:r>
          </a:p>
          <a:p>
            <a:r>
              <a:rPr lang="cs-CZ" dirty="0" smtClean="0"/>
              <a:t>C) zemské jádro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5.</a:t>
            </a:r>
            <a:endParaRPr lang="cs-CZ" sz="3000" dirty="0"/>
          </a:p>
        </p:txBody>
      </p:sp>
      <p:pic>
        <p:nvPicPr>
          <p:cNvPr id="7" name="Picture 2" descr="Jak vzniklo jádro Země: struktura naší plan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4" y="3384716"/>
            <a:ext cx="4270247" cy="235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Minerál</a:t>
            </a:r>
            <a:r>
              <a:rPr lang="cs-CZ" sz="2000" dirty="0" smtClean="0"/>
              <a:t> 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pevná, ústrojná, stejnorodá látka</a:t>
            </a:r>
            <a:endParaRPr lang="cs-CZ" dirty="0"/>
          </a:p>
          <a:p>
            <a:r>
              <a:rPr lang="cs-CZ" dirty="0" smtClean="0"/>
              <a:t>B) pevná, neústrojná, různorodá látka</a:t>
            </a:r>
          </a:p>
          <a:p>
            <a:r>
              <a:rPr lang="cs-CZ" dirty="0" smtClean="0"/>
              <a:t>C) pevná, neústrojná, stejnorodá látka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6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6148" name="Picture 4" descr="Křesací kámen: křem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86" y="2649518"/>
            <a:ext cx="4120676" cy="30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Minerál</a:t>
            </a:r>
            <a:r>
              <a:rPr lang="cs-CZ" sz="2000" dirty="0" smtClean="0"/>
              <a:t>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A) se dá vyjádřit chemickou značkou nebo vzorcem</a:t>
            </a:r>
          </a:p>
          <a:p>
            <a:r>
              <a:rPr lang="cs-CZ" dirty="0" smtClean="0"/>
              <a:t>B) se nedá vyjádřit chemickou značkou nebo vzorcem</a:t>
            </a:r>
          </a:p>
          <a:p>
            <a:r>
              <a:rPr lang="cs-CZ" dirty="0" smtClean="0"/>
              <a:t>C) je tvořen horninami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80160" y="1282053"/>
            <a:ext cx="853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7.</a:t>
            </a:r>
            <a:endParaRPr lang="cs-CZ" sz="3000" dirty="0"/>
          </a:p>
        </p:txBody>
      </p:sp>
      <p:pic>
        <p:nvPicPr>
          <p:cNvPr id="8194" name="Picture 2" descr="Galenit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650" y="2628489"/>
            <a:ext cx="3545911" cy="311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269</TotalTime>
  <Words>405</Words>
  <Application>Microsoft Office PowerPoint</Application>
  <PresentationFormat>Širokoúhlá obrazovka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Co nás dnes čeká?</vt:lpstr>
      <vt:lpstr>OPAKOVACÍ KVÍZ</vt:lpstr>
      <vt:lpstr>Geologickou vědu, která se zabývá studiem hornin, nazýváme:</vt:lpstr>
      <vt:lpstr>Naše planeta země je stará asi:</vt:lpstr>
      <vt:lpstr>Rovina, ve které leží všechny sluneční soustavy včetně slunce se nazývá:</vt:lpstr>
      <vt:lpstr>NEJSVRCHNĚJŠÍ GEOSFÉRA SE NAZÝVÁ:</vt:lpstr>
      <vt:lpstr>Nejvyšší teplotu má geosféra zvaná:</vt:lpstr>
      <vt:lpstr>Minerál je:</vt:lpstr>
      <vt:lpstr>Minerál:</vt:lpstr>
      <vt:lpstr>Minerály se v přírodě vyskytují:</vt:lpstr>
      <vt:lpstr>S povrchovou těžbou souvisí:</vt:lpstr>
      <vt:lpstr>Pokud je minerál „amorfní“, je:</vt:lpstr>
      <vt:lpstr>Správné odpovědi:</vt:lpstr>
      <vt:lpstr>Tak co, bylo to moc těžké?</vt:lpstr>
      <vt:lpstr>Přeji hezký den!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Opakovací kvíz</dc:title>
  <dc:creator>Nezvalová Alena</dc:creator>
  <cp:lastModifiedBy>Jan Řezníček</cp:lastModifiedBy>
  <cp:revision>30</cp:revision>
  <dcterms:created xsi:type="dcterms:W3CDTF">2020-10-20T05:46:28Z</dcterms:created>
  <dcterms:modified xsi:type="dcterms:W3CDTF">2020-10-21T06:59:45Z</dcterms:modified>
</cp:coreProperties>
</file>