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35C5-2E4C-4F49-A5FB-CE279F5FE480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2BE4-88AB-4365-B86B-8A544ED3D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16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Země je stará přibližně</a:t>
            </a:r>
            <a:r>
              <a:rPr lang="cs-CZ" baseline="0" dirty="0" smtClean="0"/>
              <a:t> </a:t>
            </a:r>
            <a:r>
              <a:rPr lang="cs-CZ" dirty="0" smtClean="0"/>
              <a:t>4,6 miliardy</a:t>
            </a:r>
            <a:r>
              <a:rPr lang="cs-CZ" baseline="0" dirty="0" smtClean="0"/>
              <a:t> let.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5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3,8</a:t>
            </a:r>
            <a:r>
              <a:rPr lang="cs-CZ" baseline="0" dirty="0" smtClean="0"/>
              <a:t>, praoceánu, pod vodou, slunečním zářením, (UV)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20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Tyto útvary vznikají tak, že se anorganický materiál usazuje na povlacích sinic.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Výsledkem je typicky vrstevnatá usazenina.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17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Oblast: </a:t>
            </a:r>
            <a:r>
              <a:rPr lang="cs-CZ" dirty="0" err="1" smtClean="0"/>
              <a:t>Shark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Bay</a:t>
            </a:r>
            <a:r>
              <a:rPr lang="cs-CZ" baseline="0" dirty="0" smtClean="0"/>
              <a:t> (západní Austrálie).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znamená v překladu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Proč se v češtině říká, že mají stromatolity bochníkovitý tvar, od čeho toto pojmenování asi vzniklo?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5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to bylo za organismy? Drobné</a:t>
            </a:r>
            <a:r>
              <a:rPr lang="cs-CZ" baseline="0" dirty="0" smtClean="0"/>
              <a:t> jednobuněčné organismy, které m</a:t>
            </a:r>
            <a:r>
              <a:rPr lang="cs-CZ" dirty="0" smtClean="0"/>
              <a:t>ají modrozelenou</a:t>
            </a:r>
            <a:r>
              <a:rPr lang="cs-CZ" baseline="0" dirty="0" smtClean="0"/>
              <a:t> barvu. Jejich jed nám někdy může znepříjemnit letní koupání v přírodních koupalištích. SINICE.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8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Fosilie.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 ne zkameněliny? Protože mezi fosilie řadíme nejen zkamenělé, ale i nezkamenělé zbytky a otisky jiných než recentních (aktuálně nebo v nedávné době žijících) organismů nebo jejich stopy a výkaly.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87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Stopy dinosaurů v oblasti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Espichel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/kábu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ispišel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na západě Portugalska.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01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Takovéto odumřelé organismy byly překryty vrstvami sedimentů. Měkké části jejich těl se rozložily a vzniklá dutina se vyplnila usazeninami. Později se často rozpustily i původní schránky. Nahoře: jádro</a:t>
            </a:r>
            <a:r>
              <a:rPr lang="cs-CZ" baseline="0" dirty="0" smtClean="0"/>
              <a:t> fosilie. Dole: vnější otisk fosilie.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geology jsou důležité zejména tzv. vůdčí zkameněliny – živočišné druhy, které se rozšířily do mnoha oblastí světa, avšak brzo vymřely. Jejich zkameněliny se tak nacházejí ve vrstvách stejného stáří. To umožňuje srovnávat geologickou minulost různých částí kontinentů.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42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Deinotherium</a:t>
            </a:r>
            <a:r>
              <a:rPr lang="cs-CZ" baseline="0" dirty="0" smtClean="0"/>
              <a:t> („strašné zvíře“) – vyhynulý rod velkého chobotnatce.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BE4-88AB-4365-B86B-8A544ED3D61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65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dO2xx-aeZ4w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47" t="17664" r="33548" b="31193"/>
          <a:stretch/>
        </p:blipFill>
        <p:spPr>
          <a:xfrm>
            <a:off x="3048819" y="0"/>
            <a:ext cx="6094360" cy="28551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5266" t="19195" r="34326" b="34520"/>
          <a:stretch/>
        </p:blipFill>
        <p:spPr>
          <a:xfrm>
            <a:off x="3048819" y="4231375"/>
            <a:ext cx="6094360" cy="26266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199" y="2855167"/>
            <a:ext cx="8991600" cy="1645920"/>
          </a:xfrm>
        </p:spPr>
        <p:txBody>
          <a:bodyPr/>
          <a:lstStyle/>
          <a:p>
            <a:r>
              <a:rPr lang="cs-CZ" dirty="0" smtClean="0"/>
              <a:t>Vznik života na naší planetě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776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 průběhu vývoje života svědčí paleontologické nálezy (zbytky organismů a jejich otisky).</a:t>
            </a:r>
          </a:p>
          <a:p>
            <a:r>
              <a:rPr lang="cs-CZ" dirty="0"/>
              <a:t>Paleontologové se již dlouho zabývají výzkumem vyhynulých organismů, které nalézáme jako fosilie (nepřesně zkameněliny) zejména v usazených </a:t>
            </a:r>
            <a:r>
              <a:rPr lang="cs-CZ" dirty="0" smtClean="0"/>
              <a:t>horninách.</a:t>
            </a:r>
          </a:p>
          <a:p>
            <a:r>
              <a:rPr lang="cs-CZ" dirty="0" smtClean="0"/>
              <a:t>Poskytují </a:t>
            </a:r>
            <a:r>
              <a:rPr lang="cs-CZ" dirty="0"/>
              <a:t>nám důležité informace o dlouhodobých změnách podnebí, přírodních katastrofách a dalších klíčových událostech v dějinách planety Země.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44416" y="3844212"/>
            <a:ext cx="578496" cy="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2" name="Picture 4" descr="Pin by Tammy on Jehovah God, his son Jesus Christ and our spiritual  heritage | Fossils, Dinosaur fossils, Prehistoric anim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04" y="2638425"/>
            <a:ext cx="2303743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10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fosilií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fosilie považujeme i v horninách dochované stopy po činnosti vyhynulých organismů, jako jsou různé otisky po lezení živočicha po mořském dně, chodbičky nebo dinosauří stopy.</a:t>
            </a:r>
          </a:p>
          <a:p>
            <a:endParaRPr lang="cs-CZ" dirty="0"/>
          </a:p>
        </p:txBody>
      </p:sp>
      <p:pic>
        <p:nvPicPr>
          <p:cNvPr id="4" name="Zástupný symbol pro obsah 4" descr="http://3.bp.blogspot.com/_lnG1q_FZhGA/S5_19vg3JUI/AAAAAAAAAHk/v1GKaeMH7zg/s1600/DSCN8070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97" y="3723561"/>
            <a:ext cx="5377240" cy="4032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625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 NEBO VNĚJŠÍ OTISK?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Jako </a:t>
            </a:r>
            <a:r>
              <a:rPr lang="cs-CZ" dirty="0"/>
              <a:t>fosilie byly dochovány především zbytky organismů, které mají vápenaté nebo křemičité schránky, kostru nebo stonek či </a:t>
            </a:r>
            <a:r>
              <a:rPr lang="cs-CZ" dirty="0" smtClean="0"/>
              <a:t>listy.</a:t>
            </a:r>
          </a:p>
          <a:p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se nám dnes podaří fosilii z horniny oddělit, získáme její jádro a také vnější otisk.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6" name="Obrázek 5" descr="Scientists Discover 558 Million-Year-Old Fossil Is Oldest On Recor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2638043"/>
            <a:ext cx="4270247" cy="227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Alethopteris frond imprint from Carbondale, PA. - Members Gallery - The  Fossil For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94" y="4906066"/>
            <a:ext cx="2069167" cy="19519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6338314" y="4906066"/>
            <a:ext cx="2195212" cy="2195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JÁDRO ↑</a:t>
            </a:r>
          </a:p>
          <a:p>
            <a:pPr algn="ctr"/>
            <a:r>
              <a:rPr lang="cs-CZ" dirty="0" smtClean="0"/>
              <a:t>VNĚJŠÍ OTISK →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357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ZATÍM PAMATUJEME?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 stará je přibližně planeta Země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Kdy vznikl život na Zemi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Kde vznikl život na Zemi a proč zrovna tam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Co je to hydrosféra?</a:t>
            </a:r>
          </a:p>
        </p:txBody>
      </p:sp>
      <p:pic>
        <p:nvPicPr>
          <p:cNvPr id="8194" name="Picture 2" descr="Open minded clipart 4 » Clipart S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49" y="2638425"/>
            <a:ext cx="2124852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15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ORGANISMŮ V JEDNOTLIVÝCH GEOLOGICKÝCH ÉRÁCH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Prahory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Vznik předpokladů života, </a:t>
            </a:r>
            <a:r>
              <a:rPr lang="cs-CZ" b="1" dirty="0"/>
              <a:t>buňka</a:t>
            </a:r>
            <a:r>
              <a:rPr lang="cs-CZ" dirty="0"/>
              <a:t>, </a:t>
            </a:r>
            <a:r>
              <a:rPr lang="cs-CZ" b="1" dirty="0"/>
              <a:t>fotosyntéza</a:t>
            </a:r>
            <a:r>
              <a:rPr lang="cs-CZ" dirty="0"/>
              <a:t>, trvání od 4600 mil. let do 2500 mil. let.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Starohory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b="1" dirty="0"/>
              <a:t>Jednobuněčné</a:t>
            </a:r>
            <a:r>
              <a:rPr lang="cs-CZ" dirty="0"/>
              <a:t> formy života, trvání od 2500 mil. let do 570 mil. let.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0304" t="35592" r="30207" b="39872"/>
          <a:stretch/>
        </p:blipFill>
        <p:spPr>
          <a:xfrm>
            <a:off x="8221705" y="2638044"/>
            <a:ext cx="2412000" cy="1708109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266" t="19195" r="34326" b="34520"/>
          <a:stretch/>
        </p:blipFill>
        <p:spPr>
          <a:xfrm>
            <a:off x="8221705" y="4336215"/>
            <a:ext cx="2412000" cy="10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ORGANISMŮ V JEDNOTLIVÝCH GEOLOGICKÝCH ÉRÁCH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Prvohory – éra </a:t>
            </a:r>
            <a:r>
              <a:rPr lang="cs-CZ" b="1" dirty="0">
                <a:solidFill>
                  <a:schemeClr val="accent1"/>
                </a:solidFill>
              </a:rPr>
              <a:t>trilobitů</a:t>
            </a:r>
            <a:r>
              <a:rPr lang="cs-CZ" dirty="0">
                <a:solidFill>
                  <a:schemeClr val="accent1"/>
                </a:solidFill>
              </a:rPr>
              <a:t>, éra </a:t>
            </a:r>
            <a:r>
              <a:rPr lang="cs-CZ" b="1" dirty="0">
                <a:solidFill>
                  <a:schemeClr val="accent1"/>
                </a:solidFill>
              </a:rPr>
              <a:t>ryb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Rozvoj života ve vodě – trilobiti (brouci, kteří žili v mořích) a později rybovití obratlovci. Přechod na souš. Trvání od 570 mil. let do 225 mil. let.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Druhohory – éra </a:t>
            </a:r>
            <a:r>
              <a:rPr lang="cs-CZ" b="1" dirty="0">
                <a:solidFill>
                  <a:schemeClr val="accent1"/>
                </a:solidFill>
              </a:rPr>
              <a:t>plazů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Rozvoj života na souši, trvání od 225 mil. let do 65 mil. let.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Tajemství trilobitů: První zkamenělá vajíčka | Ábíčko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/>
          <a:stretch/>
        </p:blipFill>
        <p:spPr bwMode="auto">
          <a:xfrm>
            <a:off x="7921690" y="2638044"/>
            <a:ext cx="2686872" cy="16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ruhohorní plazi v Čechách VI. | Dinosaurus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0" y="4256873"/>
            <a:ext cx="2686872" cy="14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3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ORGANISMŮ V JEDNOTLIVÝCH GEOLOGICKÝCH ÉRÁCH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Třetihory – éra </a:t>
            </a:r>
            <a:r>
              <a:rPr lang="cs-CZ" b="1" dirty="0">
                <a:solidFill>
                  <a:schemeClr val="accent1"/>
                </a:solidFill>
              </a:rPr>
              <a:t>savců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Pokračuje rozvoj života na souši i v moři, trvání od 65 mil. let do 2 mil. let.</a:t>
            </a:r>
          </a:p>
          <a:p>
            <a:r>
              <a:rPr lang="cs-CZ" dirty="0"/>
              <a:t> </a:t>
            </a:r>
          </a:p>
          <a:p>
            <a:r>
              <a:rPr lang="cs-CZ" dirty="0">
                <a:solidFill>
                  <a:schemeClr val="accent1"/>
                </a:solidFill>
              </a:rPr>
              <a:t>Čtvrtohory – éra </a:t>
            </a:r>
            <a:r>
              <a:rPr lang="cs-CZ" b="1" dirty="0">
                <a:solidFill>
                  <a:schemeClr val="accent1"/>
                </a:solidFill>
              </a:rPr>
              <a:t>člověka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Trvání od 2 mil. let do současnosti.</a:t>
            </a:r>
          </a:p>
          <a:p>
            <a:endParaRPr lang="cs-CZ" dirty="0"/>
          </a:p>
        </p:txBody>
      </p:sp>
      <p:pic>
        <p:nvPicPr>
          <p:cNvPr id="10248" name="Picture 8" descr="alternativní popis obrázku chyb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 bwMode="auto">
          <a:xfrm>
            <a:off x="7716416" y="2638045"/>
            <a:ext cx="2892145" cy="15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n international student's survival guide to studying abr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14" y="4200648"/>
            <a:ext cx="2892847" cy="17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54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Stručná historie planety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Předpokládá se, že planeta Země je stará přibližně 4,6 miliardy let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Dobu od zformování planety z oblaku plynů až po vytvoření pevné kůry na jejím povrchu označujeme jako předgeologické období (trvalo 600 milionů let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/>
              <a:t>Na předgeologické období navazuje éra prahor. Z tohoto období pocházejí nejstarší známé horniny na naší planetě. Některé z nich již obsahují i pozůstatky prvních organismů.</a:t>
            </a:r>
          </a:p>
          <a:p>
            <a:endParaRPr lang="cs-CZ" dirty="0"/>
          </a:p>
        </p:txBody>
      </p:sp>
      <p:pic>
        <p:nvPicPr>
          <p:cNvPr id="1028" name="Picture 4" descr="Free australian histor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96" y="4990384"/>
            <a:ext cx="2038616" cy="19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Female Mouth And Megaphone Screaming Announcement. Vector Background  In Comic Retro Pop Art Style. Stock Vector - Illustration of lady, pretty:  109987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7" r="957"/>
          <a:stretch/>
        </p:blipFill>
        <p:spPr bwMode="auto">
          <a:xfrm>
            <a:off x="2595599" y="4990384"/>
            <a:ext cx="2232212" cy="21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Vector | Vintage globe stand 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97" y="4990384"/>
            <a:ext cx="2366682" cy="23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217662" y="2657988"/>
            <a:ext cx="322729" cy="35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19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života na planetě zemi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Život na Zemi vznikl pravděpodobně před 3,8 miliardami let v praoceánu </a:t>
            </a:r>
          </a:p>
          <a:p>
            <a:r>
              <a:rPr lang="cs-CZ" dirty="0"/>
              <a:t>Vznik života se odehrával pod </a:t>
            </a:r>
            <a:r>
              <a:rPr lang="cs-CZ" dirty="0" smtClean="0"/>
              <a:t>vodou, kde </a:t>
            </a:r>
            <a:r>
              <a:rPr lang="cs-CZ" dirty="0"/>
              <a:t>byl chráněn před slunečním zářením (UV).</a:t>
            </a:r>
          </a:p>
          <a:p>
            <a:r>
              <a:rPr lang="cs-CZ" dirty="0"/>
              <a:t>Nejstaršími doklady života na Zemi jsou jednobuněčné mikroorganismy podobné řasám nalezené v jižní Africe v horninách starých 3,5 miliardy let (to se Země nacházela v éře, kterou nazýváme prahory).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8724" t="28339" r="14054" b="30570"/>
          <a:stretch/>
        </p:blipFill>
        <p:spPr>
          <a:xfrm>
            <a:off x="2792051" y="5740026"/>
            <a:ext cx="1851492" cy="11497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373189" y="2908632"/>
            <a:ext cx="322729" cy="35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17336" y="2908632"/>
            <a:ext cx="1238229" cy="35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310873" y="3264800"/>
            <a:ext cx="1044898" cy="35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Geologické éry. - ppt stáhnou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9117"/>
          <a:stretch/>
        </p:blipFill>
        <p:spPr bwMode="auto">
          <a:xfrm>
            <a:off x="6247280" y="2340024"/>
            <a:ext cx="3713584" cy="43205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3514383" y="3535388"/>
            <a:ext cx="1841388" cy="35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914372" y="3823536"/>
            <a:ext cx="577542" cy="35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07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života na planetě zemi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Prahory byly před 2,5 miliardami let vystřídány érou, kterou označujeme jako </a:t>
            </a:r>
            <a:r>
              <a:rPr lang="cs-CZ" dirty="0" smtClean="0"/>
              <a:t>starohory.</a:t>
            </a:r>
          </a:p>
          <a:p>
            <a:r>
              <a:rPr lang="cs-CZ" dirty="0" smtClean="0"/>
              <a:t>Život </a:t>
            </a:r>
            <a:r>
              <a:rPr lang="cs-CZ" dirty="0"/>
              <a:t>se vyvíjel velmi pomalu a setrvával téměř po celé období starohor na jednobuněčné </a:t>
            </a:r>
            <a:r>
              <a:rPr lang="cs-CZ" dirty="0" smtClean="0"/>
              <a:t>úrovni.</a:t>
            </a:r>
          </a:p>
          <a:p>
            <a:r>
              <a:rPr lang="cs-CZ" dirty="0" smtClean="0"/>
              <a:t>Nejznámějším </a:t>
            </a:r>
            <a:r>
              <a:rPr lang="cs-CZ" dirty="0"/>
              <a:t>příkladem jsou tzv. stromatolity (až několik metrů velké vápencové útvary vytvořené zvápenatěním obrovských kolonií sinic).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" name="Obrázek 9" descr="Geologické éry. - ppt stáhno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9117"/>
          <a:stretch/>
        </p:blipFill>
        <p:spPr bwMode="auto">
          <a:xfrm>
            <a:off x="6247280" y="2340024"/>
            <a:ext cx="3713584" cy="432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www.mindat.org/imagecache/81/ba/021934900158695808074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21" y="5803869"/>
            <a:ext cx="1400759" cy="1054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315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Stromatolity</a:t>
            </a:r>
            <a:endParaRPr lang="cs-CZ" dirty="0"/>
          </a:p>
        </p:txBody>
      </p:sp>
      <p:pic>
        <p:nvPicPr>
          <p:cNvPr id="5" name="Zástupný symbol pro obsah 4" descr="https://upload.wikimedia.org/wikipedia/commons/thumb/1/1b/Stromatolites_in_Sharkbay.jpg/1280px-Stromatolites_in_Sharkbay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58" y="2638425"/>
            <a:ext cx="4166346" cy="31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 descr="https://www.mindat.org/imagecache/82/d8/03263470015876032013408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63" y="2638425"/>
            <a:ext cx="4122225" cy="310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365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 to bylo na souši?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 souši se život zatím nemohl vyvíjet, protože Zemi chyběla atmosféra, která by bránila průniku smrtelně nebezpečného ultrafialového záření (UV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dirty="0" smtClean="0"/>
              <a:t>Později však </a:t>
            </a:r>
            <a:r>
              <a:rPr lang="cs-CZ" dirty="0"/>
              <a:t>p</a:t>
            </a:r>
            <a:r>
              <a:rPr lang="cs-CZ" dirty="0" smtClean="0"/>
              <a:t>rvní </a:t>
            </a:r>
            <a:r>
              <a:rPr lang="cs-CZ" dirty="0"/>
              <a:t>zelené organismy začaly při fotosyntéze vytvářet kyslík (O</a:t>
            </a:r>
            <a:r>
              <a:rPr lang="cs-CZ" baseline="-25000" dirty="0"/>
              <a:t>2</a:t>
            </a:r>
            <a:r>
              <a:rPr lang="cs-CZ" dirty="0"/>
              <a:t>) a tvořit atmosféru jako ochranu před zářením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_ _ N _ _ 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5266" t="19195" r="34326" b="34520"/>
          <a:stretch/>
        </p:blipFill>
        <p:spPr>
          <a:xfrm>
            <a:off x="6338315" y="4039994"/>
            <a:ext cx="4270247" cy="1839991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4"/>
          <a:srcRect l="5047" t="17664" r="33548" b="31193"/>
          <a:stretch/>
        </p:blipFill>
        <p:spPr>
          <a:xfrm>
            <a:off x="6338315" y="2638044"/>
            <a:ext cx="4270247" cy="20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 o </a:t>
            </a:r>
            <a:r>
              <a:rPr lang="cs-CZ" dirty="0" smtClean="0"/>
              <a:t>uvolňování kyslíku ze sinic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www.youtube.com/watch?v=dO2xx-aeZ4w</a:t>
            </a:r>
            <a:endParaRPr lang="cs-CZ" u="sng" dirty="0" smtClean="0"/>
          </a:p>
          <a:p>
            <a:endParaRPr lang="cs-CZ" dirty="0"/>
          </a:p>
          <a:p>
            <a:r>
              <a:rPr lang="cs-CZ" dirty="0" smtClean="0"/>
              <a:t>Stačí </a:t>
            </a:r>
            <a:r>
              <a:rPr lang="cs-CZ" dirty="0"/>
              <a:t>se podívat od 0:35 do </a:t>
            </a:r>
            <a:r>
              <a:rPr lang="cs-CZ" dirty="0" smtClean="0"/>
              <a:t>1:46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041" t="8003" r="35094" b="20128"/>
          <a:stretch/>
        </p:blipFill>
        <p:spPr>
          <a:xfrm>
            <a:off x="6338888" y="2771229"/>
            <a:ext cx="4270375" cy="28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2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organismů na souš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Teprve po vytvoření atmosféry s ozonem (O</a:t>
            </a:r>
            <a:r>
              <a:rPr lang="cs-CZ" baseline="-25000" dirty="0"/>
              <a:t>3</a:t>
            </a:r>
            <a:r>
              <a:rPr lang="cs-CZ" dirty="0"/>
              <a:t>) mohly organismy začít přecházet z vody na souš. To bylo až na úplném konci starohor. </a:t>
            </a:r>
            <a:r>
              <a:rPr lang="cs-CZ" dirty="0" smtClean="0"/>
              <a:t> V </a:t>
            </a:r>
            <a:r>
              <a:rPr lang="cs-CZ" dirty="0"/>
              <a:t>této době se objevily první mnohobuněčné organismy.</a:t>
            </a:r>
          </a:p>
          <a:p>
            <a:r>
              <a:rPr lang="cs-CZ" dirty="0"/>
              <a:t>Během miliónů let se na Zemi následně postupně vyvíjely skupiny stále složitějších organismů. 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6" name="Obrázek 5" descr="Geologické éry. - ppt stáhnou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9117"/>
          <a:stretch/>
        </p:blipFill>
        <p:spPr bwMode="auto">
          <a:xfrm>
            <a:off x="6247280" y="2340024"/>
            <a:ext cx="3713584" cy="432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Tyden.cz | Jak obratlovci pronikli na souš? Fosilie vyprávěj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/>
          <a:stretch/>
        </p:blipFill>
        <p:spPr bwMode="auto">
          <a:xfrm>
            <a:off x="2533215" y="5359448"/>
            <a:ext cx="2369164" cy="14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37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 o přežití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Mezi jedinci téhož druhu probíhá boj o život a zanechání potomstva.</a:t>
            </a:r>
          </a:p>
          <a:p>
            <a:r>
              <a:rPr lang="cs-CZ" dirty="0" smtClean="0"/>
              <a:t>Nejúspěšnější </a:t>
            </a:r>
            <a:r>
              <a:rPr lang="cs-CZ" dirty="0"/>
              <a:t>bývají (a tedy přežívají) ti jedinci, kteří jsou nejlépe přizpůsobeni danému prostředí. Jejich počet roste a vyvíjí se nový druh s určitými vlastnostmi. </a:t>
            </a:r>
            <a:endParaRPr lang="cs-CZ" dirty="0" smtClean="0"/>
          </a:p>
          <a:p>
            <a:r>
              <a:rPr lang="cs-CZ" dirty="0" smtClean="0"/>
              <a:t>Naopak </a:t>
            </a:r>
            <a:r>
              <a:rPr lang="cs-CZ" dirty="0"/>
              <a:t>jedinci s nevýhodnými vlastnostmi vymírají.</a:t>
            </a:r>
          </a:p>
          <a:p>
            <a:endParaRPr lang="cs-CZ" dirty="0"/>
          </a:p>
        </p:txBody>
      </p:sp>
      <p:pic>
        <p:nvPicPr>
          <p:cNvPr id="6146" name="Picture 2" descr="Vlk – obávaný zabiják nebo fascinující šelma? | OBZ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7344"/>
            <a:ext cx="4270375" cy="28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7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237</TotalTime>
  <Words>635</Words>
  <Application>Microsoft Office PowerPoint</Application>
  <PresentationFormat>Širokoúhlá obrazovka</PresentationFormat>
  <Paragraphs>89</Paragraphs>
  <Slides>16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Vznik života na naší planetě</vt:lpstr>
      <vt:lpstr>Stručná historie planety země</vt:lpstr>
      <vt:lpstr>Vznik života na planetě zemi</vt:lpstr>
      <vt:lpstr>Vznik života na planetě zemi</vt:lpstr>
      <vt:lpstr>Stromatolity</vt:lpstr>
      <vt:lpstr>A jak to bylo na souši?</vt:lpstr>
      <vt:lpstr>Video o uvolňování kyslíku ze sinic</vt:lpstr>
      <vt:lpstr>Přechod organismů na souš</vt:lpstr>
      <vt:lpstr>Boj o přežití</vt:lpstr>
      <vt:lpstr>ZKOUMÁNÍ HISTORIE</vt:lpstr>
      <vt:lpstr>Typy fosilií</vt:lpstr>
      <vt:lpstr>JÁDRO NEBO VNĚJŠÍ OTISK?</vt:lpstr>
      <vt:lpstr>CO SI ZATÍM PAMATUJEME?</vt:lpstr>
      <vt:lpstr>ROZVOJ ORGANISMŮ V JEDNOTLIVÝCH GEOLOGICKÝCH ÉRÁCH</vt:lpstr>
      <vt:lpstr>ROZVOJ ORGANISMŮ V JEDNOTLIVÝCH GEOLOGICKÝCH ÉRÁCH</vt:lpstr>
      <vt:lpstr>ROZVOJ ORGANISMŮ V JEDNOTLIVÝCH GEOLOGICKÝCH ÉRÁCH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14</cp:revision>
  <dcterms:created xsi:type="dcterms:W3CDTF">2021-03-11T12:25:36Z</dcterms:created>
  <dcterms:modified xsi:type="dcterms:W3CDTF">2021-03-16T10:01:46Z</dcterms:modified>
</cp:coreProperties>
</file>