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2DA"/>
    <a:srgbClr val="F61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40AB-A810-4634-B29B-FF5830401654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47590-8427-4678-985E-44C7C07F0E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29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Skalní</a:t>
            </a:r>
            <a:r>
              <a:rPr lang="cs-CZ" baseline="0" dirty="0" smtClean="0"/>
              <a:t> hřib, </a:t>
            </a:r>
            <a:r>
              <a:rPr lang="cs-CZ" baseline="0" dirty="0" err="1" smtClean="0"/>
              <a:t>Timna</a:t>
            </a:r>
            <a:r>
              <a:rPr lang="cs-CZ" baseline="0" dirty="0" smtClean="0"/>
              <a:t> park, Negevská poušť, Izrael.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7590-8427-4678-985E-44C7C07F0EE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01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Skalní hřib, kaňon </a:t>
            </a:r>
            <a:r>
              <a:rPr lang="cs-CZ" dirty="0" err="1" smtClean="0"/>
              <a:t>Marble</a:t>
            </a:r>
            <a:r>
              <a:rPr lang="cs-CZ" dirty="0" smtClean="0"/>
              <a:t>, Arizona.</a:t>
            </a:r>
          </a:p>
          <a:p>
            <a:r>
              <a:rPr lang="cs-CZ" dirty="0" smtClean="0"/>
              <a:t>Skalní okno, </a:t>
            </a:r>
            <a:r>
              <a:rPr lang="cs-CZ" dirty="0" err="1" smtClean="0"/>
              <a:t>Arches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Park, Utah</a:t>
            </a:r>
            <a:r>
              <a:rPr lang="cs-CZ" baseline="0" dirty="0" smtClean="0"/>
              <a:t> /juta:/.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7590-8427-4678-985E-44C7C07F0EE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3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VODY.</a:t>
            </a:r>
          </a:p>
          <a:p>
            <a:r>
              <a:rPr lang="cs-CZ" dirty="0" smtClean="0"/>
              <a:t>DUN.</a:t>
            </a:r>
          </a:p>
          <a:p>
            <a:r>
              <a:rPr lang="cs-CZ" dirty="0" smtClean="0"/>
              <a:t>Pouštní</a:t>
            </a:r>
            <a:r>
              <a:rPr lang="cs-CZ" baseline="0" dirty="0" smtClean="0"/>
              <a:t> krajina – Kapverdy (ostrovy ležící západně od Afriky) – zhruba na úrovni města Dakar, kde se jezdí rallye (Dakar je hlavní město Senegalu).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7590-8427-4678-985E-44C7C07F0EE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3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 jiné</a:t>
            </a:r>
            <a:r>
              <a:rPr lang="cs-CZ" baseline="0" dirty="0" smtClean="0"/>
              <a:t> útvary typické pro pouštní ráz krajiny. </a:t>
            </a:r>
            <a:r>
              <a:rPr lang="cs-CZ" dirty="0" smtClean="0"/>
              <a:t>Někdy jsou to doslova umělecká díla.</a:t>
            </a:r>
          </a:p>
          <a:p>
            <a:r>
              <a:rPr lang="cs-CZ" dirty="0" smtClean="0"/>
              <a:t>Fotka:</a:t>
            </a:r>
            <a:r>
              <a:rPr lang="cs-CZ" baseline="0" dirty="0" smtClean="0"/>
              <a:t> písečné duny v namibijské poušti (Namibie je na jihu Afriky).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7590-8427-4678-985E-44C7C07F0EE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6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Skalní</a:t>
            </a:r>
            <a:r>
              <a:rPr lang="cs-CZ" baseline="0" dirty="0" smtClean="0"/>
              <a:t> hřib = ničivá činnost větru.</a:t>
            </a:r>
          </a:p>
          <a:p>
            <a:r>
              <a:rPr lang="cs-CZ" baseline="0" dirty="0" smtClean="0"/>
              <a:t>Písečné duny = tvořivá činnost větru.</a:t>
            </a:r>
          </a:p>
          <a:p>
            <a:r>
              <a:rPr lang="cs-CZ" baseline="0" dirty="0" smtClean="0"/>
              <a:t>Z minulých hodin už víme, že existuje zvětrávání mechanické a chemické. Pro pouštní oblasti je příznačné neboli typické mechanické zvětrávání (při něm se horniny rozpadají a nedochází ke změně jejich chemického složení).</a:t>
            </a:r>
          </a:p>
          <a:p>
            <a:r>
              <a:rPr lang="cs-CZ" baseline="0" dirty="0" smtClean="0"/>
              <a:t>Pokuste se vysvětlit vznik skalního hřibu. Proč získávají skály obroušené větrem právě tuto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7590-8427-4678-985E-44C7C07F0EE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60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Písek</a:t>
            </a:r>
            <a:r>
              <a:rPr lang="cs-CZ" baseline="0" dirty="0" smtClean="0"/>
              <a:t> ze Sahary: https://www.denik.cz/</a:t>
            </a:r>
            <a:r>
              <a:rPr lang="cs-CZ" baseline="0" dirty="0" err="1" smtClean="0"/>
              <a:t>z_domova</a:t>
            </a:r>
            <a:r>
              <a:rPr lang="cs-CZ" baseline="0" dirty="0" smtClean="0"/>
              <a:t>/evropa-pisek-sahara-cesko-20210219.html.</a:t>
            </a:r>
          </a:p>
          <a:p>
            <a:r>
              <a:rPr lang="cs-CZ" baseline="0" dirty="0" smtClean="0"/>
              <a:t>Fotka: běžkař ve Švýcarsku – pouštní písek.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7590-8427-4678-985E-44C7C07F0EE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658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KYSELÉ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7590-8427-4678-985E-44C7C07F0EE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62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KYSELÉ.</a:t>
            </a:r>
          </a:p>
          <a:p>
            <a:r>
              <a:rPr lang="cs-CZ" dirty="0" smtClean="0"/>
              <a:t>Těžba hnědého uhlí v severních Čechách.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7590-8427-4678-985E-44C7C07F0EE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83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Uhynulá</a:t>
            </a:r>
            <a:r>
              <a:rPr lang="cs-CZ" baseline="0" dirty="0" smtClean="0"/>
              <a:t> těla rostlin a živočichů jsou rozkládány bakteriemi → obohacují půdu (humus).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Nejčastější je rozklad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lišejníky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rozšířenými po celé Zemi.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Lišejníky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uvolňují kyselinu, která rozrušuje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horniny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což má za následek vznik půd. Větší organismy se dále podílejí na rozrušování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hornin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například kořenovým systémem, který je schopen se dostat do menších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puklinek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následně rozervat skalní masiv.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7590-8427-4678-985E-44C7C07F0EE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4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8DaQW9BD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llection of Garfield clipart | Free download best Garfield clipart on  ClipArtMa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3" y="1060594"/>
            <a:ext cx="3276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bublinový popisek 3"/>
          <p:cNvSpPr/>
          <p:nvPr/>
        </p:nvSpPr>
        <p:spPr>
          <a:xfrm>
            <a:off x="1533832" y="688357"/>
            <a:ext cx="5555226" cy="3470688"/>
          </a:xfrm>
          <a:prstGeom prst="wedgeEllipseCallout">
            <a:avLst>
              <a:gd name="adj1" fmla="val 84115"/>
              <a:gd name="adj2" fmla="val 121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DOBRÉ RÁNO, DNESKA SI BUDEME POVÍDAT O VNĚJŠÍCH GEOLOGICKÝCH DĚJÍCH – O TOM, JAK </a:t>
            </a:r>
            <a:r>
              <a:rPr lang="cs-CZ" sz="2000" dirty="0" smtClean="0">
                <a:solidFill>
                  <a:srgbClr val="F61C21"/>
                </a:solidFill>
              </a:rPr>
              <a:t>VÍTR</a:t>
            </a:r>
            <a:r>
              <a:rPr lang="cs-CZ" sz="2000" dirty="0" smtClean="0">
                <a:solidFill>
                  <a:schemeClr val="tx1"/>
                </a:solidFill>
              </a:rPr>
              <a:t>, ČLOVĚK A DALŠÍ </a:t>
            </a:r>
            <a:r>
              <a:rPr lang="cs-CZ" sz="2000" dirty="0" smtClean="0">
                <a:solidFill>
                  <a:srgbClr val="F61C21"/>
                </a:solidFill>
              </a:rPr>
              <a:t>ORGANISMY</a:t>
            </a:r>
            <a:r>
              <a:rPr lang="cs-CZ" sz="2000" dirty="0" smtClean="0">
                <a:solidFill>
                  <a:schemeClr val="tx1"/>
                </a:solidFill>
              </a:rPr>
              <a:t> OVLIVŇUJÍ VZHLED KRAJINY.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1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Jak lidé utváří vzhled krajiny?</a:t>
            </a:r>
          </a:p>
          <a:p>
            <a:endParaRPr lang="cs-CZ" dirty="0"/>
          </a:p>
          <a:p>
            <a:r>
              <a:rPr lang="cs-CZ" dirty="0" smtClean="0"/>
              <a:t>TEŽBA UHLÍ (HLAVNĚ HNĚDÉHO → „MĚSÍČNÍ KRAJINY“)</a:t>
            </a:r>
          </a:p>
          <a:p>
            <a:r>
              <a:rPr lang="cs-CZ" dirty="0" smtClean="0"/>
              <a:t>STAVBA MĚST, KOMUNIKACÍ</a:t>
            </a:r>
          </a:p>
          <a:p>
            <a:r>
              <a:rPr lang="cs-CZ" dirty="0" smtClean="0"/>
              <a:t>KÁCENÍ LESŮ × ZALESŇOVÁNÍ</a:t>
            </a:r>
          </a:p>
          <a:p>
            <a:r>
              <a:rPr lang="cs-CZ" dirty="0" smtClean="0"/>
              <a:t>ZNEČIŠŤOVÁNÍ OVZDUŠÍ → KYSELÉ DEŠTĚ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56551" y="4899463"/>
            <a:ext cx="806830" cy="354538"/>
          </a:xfrm>
          <a:prstGeom prst="rect">
            <a:avLst/>
          </a:prstGeom>
          <a:solidFill>
            <a:srgbClr val="8BB2D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 descr="https://cdn.xsd.cz/resize/4cae9e33cec233d9903afb707657aa61_resize=1960,1306_.jpg?hash=4b22eed8d92510598c4818dd287560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9" y="2766680"/>
            <a:ext cx="2903434" cy="19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r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2"/>
          <a:stretch/>
        </p:blipFill>
        <p:spPr bwMode="auto">
          <a:xfrm>
            <a:off x="9242323" y="2766680"/>
            <a:ext cx="2941690" cy="1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 českého venkova mizí zemědělci. Stárnou a nemají žádné následovníky –  EURACTIV.c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r="1"/>
          <a:stretch/>
        </p:blipFill>
        <p:spPr bwMode="auto">
          <a:xfrm>
            <a:off x="6338889" y="4899463"/>
            <a:ext cx="3516311" cy="199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yselý déšť Stock vektory, Royalty Free Kyselý déšť Ilustrace |  Depositphotos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70" y="4899463"/>
            <a:ext cx="2434730" cy="24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dalších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53194" y="2638044"/>
            <a:ext cx="3622547" cy="3101982"/>
          </a:xfrm>
        </p:spPr>
        <p:txBody>
          <a:bodyPr/>
          <a:lstStyle/>
          <a:p>
            <a:pPr lvl="0"/>
            <a:r>
              <a:rPr lang="cs-CZ" dirty="0"/>
              <a:t>R</a:t>
            </a:r>
            <a:r>
              <a:rPr lang="cs-CZ" dirty="0" smtClean="0"/>
              <a:t>ozklad </a:t>
            </a:r>
            <a:r>
              <a:rPr lang="cs-CZ" dirty="0"/>
              <a:t>organismů bakteriemi </a:t>
            </a:r>
            <a:r>
              <a:rPr lang="cs-CZ" dirty="0">
                <a:sym typeface="Segoe UI Emoji" panose="020B0502040204020203" pitchFamily="34" charset="0"/>
              </a:rPr>
              <a:t>→</a:t>
            </a:r>
            <a:r>
              <a:rPr lang="cs-CZ" dirty="0"/>
              <a:t> obohacení </a:t>
            </a:r>
            <a:r>
              <a:rPr lang="cs-CZ" dirty="0" smtClean="0"/>
              <a:t>půdy.</a:t>
            </a:r>
            <a:endParaRPr lang="cs-CZ" dirty="0"/>
          </a:p>
          <a:p>
            <a:pPr lvl="0"/>
            <a:r>
              <a:rPr lang="cs-CZ" dirty="0"/>
              <a:t>T</a:t>
            </a:r>
            <a:r>
              <a:rPr lang="cs-CZ" dirty="0" smtClean="0"/>
              <a:t>vorba </a:t>
            </a:r>
            <a:r>
              <a:rPr lang="cs-CZ" dirty="0"/>
              <a:t>ropy, zemního plynu, uhlí, </a:t>
            </a:r>
            <a:r>
              <a:rPr lang="cs-CZ" dirty="0" smtClean="0"/>
              <a:t>rašeliny.</a:t>
            </a:r>
            <a:endParaRPr lang="cs-CZ" dirty="0"/>
          </a:p>
          <a:p>
            <a:pPr lvl="0"/>
            <a:r>
              <a:rPr lang="cs-CZ" dirty="0"/>
              <a:t>T</a:t>
            </a:r>
            <a:r>
              <a:rPr lang="cs-CZ" dirty="0" smtClean="0"/>
              <a:t>vorba </a:t>
            </a:r>
            <a:r>
              <a:rPr lang="cs-CZ" dirty="0"/>
              <a:t>korálových </a:t>
            </a:r>
            <a:r>
              <a:rPr lang="cs-CZ" dirty="0" smtClean="0"/>
              <a:t>útesů.</a:t>
            </a:r>
            <a:endParaRPr lang="cs-CZ" dirty="0"/>
          </a:p>
          <a:p>
            <a:pPr lvl="0"/>
            <a:r>
              <a:rPr lang="cs-CZ" dirty="0"/>
              <a:t>L</a:t>
            </a:r>
            <a:r>
              <a:rPr lang="cs-CZ" dirty="0" smtClean="0"/>
              <a:t>išejníky </a:t>
            </a:r>
            <a:r>
              <a:rPr lang="cs-CZ" dirty="0"/>
              <a:t>a kořeny vyšších rostlin </a:t>
            </a:r>
            <a:r>
              <a:rPr lang="cs-CZ" dirty="0">
                <a:sym typeface="Segoe UI Emoji" panose="020B0502040204020203" pitchFamily="34" charset="0"/>
              </a:rPr>
              <a:t>→</a:t>
            </a:r>
            <a:r>
              <a:rPr lang="cs-CZ" dirty="0"/>
              <a:t> rozpad hornin (= biologické zvětrávání) </a:t>
            </a:r>
            <a:r>
              <a:rPr lang="cs-CZ" dirty="0">
                <a:sym typeface="Segoe UI Emoji" panose="020B0502040204020203" pitchFamily="34" charset="0"/>
              </a:rPr>
              <a:t>→</a:t>
            </a:r>
            <a:r>
              <a:rPr lang="cs-CZ" dirty="0"/>
              <a:t> vznik </a:t>
            </a:r>
            <a:r>
              <a:rPr lang="cs-CZ" dirty="0" smtClean="0"/>
              <a:t>půdy.</a:t>
            </a:r>
            <a:endParaRPr lang="cs-CZ" dirty="0"/>
          </a:p>
        </p:txBody>
      </p:sp>
      <p:pic>
        <p:nvPicPr>
          <p:cNvPr id="7176" name="Picture 8" descr="Obrázek - Rhizocarpon geographicum (mapovník zeměpisný) | BioLib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6" y="2638051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ním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044"/>
            <a:ext cx="2045510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mi prosím pošlete do zprávy </a:t>
            </a:r>
            <a:r>
              <a:rPr lang="cs-CZ" smtClean="0"/>
              <a:t>na Teams.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V jakých oblastech se nejvíce projevuje působení větru?</a:t>
            </a:r>
          </a:p>
          <a:p>
            <a:r>
              <a:rPr lang="cs-CZ" dirty="0" smtClean="0"/>
              <a:t>2) Uveďte 2 příklady činností, kterými člověk negativně mění vzhled krajiny.</a:t>
            </a:r>
          </a:p>
          <a:p>
            <a:r>
              <a:rPr lang="cs-CZ" dirty="0" smtClean="0"/>
              <a:t>3) Jednoduše vysvětlete, jak vzniká tzv. skalní hřib.</a:t>
            </a:r>
          </a:p>
          <a:p>
            <a:endParaRPr lang="cs-CZ" dirty="0"/>
          </a:p>
        </p:txBody>
      </p:sp>
      <p:pic>
        <p:nvPicPr>
          <p:cNvPr id="1028" name="Picture 4" descr="National-Answer-Your-Cats-Question-Day | Cardfight Coal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48" y="4272357"/>
            <a:ext cx="4375704" cy="25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3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emědělcům pomůže program nazvaný Provoz 2020 – snížení jistiny úvěru -  Podnikatel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r="19546"/>
          <a:stretch/>
        </p:blipFill>
        <p:spPr bwMode="auto">
          <a:xfrm>
            <a:off x="8960799" y="3692434"/>
            <a:ext cx="3804942" cy="32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 sobotu si dejte pozor na čerstvý vítr : Meteopress | Předpověď počasí,  aktuální počas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434"/>
            <a:ext cx="6331130" cy="31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 skále - Ro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75" y="3705290"/>
            <a:ext cx="4732020" cy="31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02031" y="1672641"/>
            <a:ext cx="7987937" cy="2019793"/>
          </a:xfrm>
        </p:spPr>
        <p:txBody>
          <a:bodyPr/>
          <a:lstStyle/>
          <a:p>
            <a:r>
              <a:rPr lang="cs-CZ" dirty="0" smtClean="0"/>
              <a:t>PŮSOBENÍ větru, organismů a člověka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5194" y="860407"/>
            <a:ext cx="6801612" cy="663593"/>
          </a:xfrm>
        </p:spPr>
        <p:txBody>
          <a:bodyPr>
            <a:normAutofit/>
          </a:bodyPr>
          <a:lstStyle/>
          <a:p>
            <a:r>
              <a:rPr lang="cs-CZ" sz="3000" dirty="0" smtClean="0"/>
              <a:t>VNĚJŠÍ GEOLOGICKÉ DĚJE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597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větru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Vítr je významnou erozní silou zvláštně v pouštních oblastech, kde </a:t>
            </a:r>
            <a:r>
              <a:rPr lang="cs-CZ" b="1" dirty="0" smtClean="0"/>
              <a:t>přemisťuje nezpevněný materiál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Unášená zrnka písku obrušují skály do charakteristických tvarů jako jsou </a:t>
            </a:r>
            <a:r>
              <a:rPr lang="cs-CZ" b="1" dirty="0" smtClean="0"/>
              <a:t>skalní hřiby</a:t>
            </a:r>
            <a:r>
              <a:rPr lang="cs-CZ" dirty="0" smtClean="0"/>
              <a:t> nebo </a:t>
            </a:r>
            <a:r>
              <a:rPr lang="cs-CZ" b="1" dirty="0" smtClean="0"/>
              <a:t>skalní okna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4" name="Picture 6" descr="Explore the odd formations of Timna Valley | From the Grapev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56" y="2638425"/>
            <a:ext cx="3550038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Skalní hřib + skalní okno</a:t>
            </a:r>
            <a:endParaRPr lang="cs-CZ" dirty="0"/>
          </a:p>
        </p:txBody>
      </p:sp>
      <p:pic>
        <p:nvPicPr>
          <p:cNvPr id="3076" name="Picture 4" descr="File:Balanced Rocks, Marble Canyon, Arizo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44" y="2765242"/>
            <a:ext cx="4295684" cy="28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Guide to Arches National Park | RVshare.c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5242"/>
            <a:ext cx="4270375" cy="28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POUŠTNÍ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Vznikají v místech s </a:t>
            </a:r>
            <a:r>
              <a:rPr lang="cs-CZ" b="1" dirty="0" smtClean="0"/>
              <a:t>nedostatkem vody</a:t>
            </a:r>
            <a:r>
              <a:rPr lang="cs-CZ" dirty="0" smtClean="0"/>
              <a:t> a jsou modelovány zvětráváním a větrnou erozí po dlouhá období.</a:t>
            </a:r>
          </a:p>
          <a:p>
            <a:endParaRPr lang="cs-CZ" dirty="0"/>
          </a:p>
          <a:p>
            <a:r>
              <a:rPr lang="cs-CZ" dirty="0" smtClean="0"/>
              <a:t>Erozní pochody v pouštním podnebí způsobují vznik typických povrchových útvarů v podobě bizarních skalních výchozů a </a:t>
            </a:r>
            <a:r>
              <a:rPr lang="cs-CZ" b="1" dirty="0" smtClean="0"/>
              <a:t>písečných přesypů – dun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223163" y="2638044"/>
            <a:ext cx="581891" cy="354538"/>
          </a:xfrm>
          <a:prstGeom prst="rect">
            <a:avLst/>
          </a:prstGeom>
          <a:solidFill>
            <a:srgbClr val="8BB2D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Fotka, Foto Pouštní krajina (Kapverdy)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9"/>
          <a:stretch/>
        </p:blipFill>
        <p:spPr bwMode="auto">
          <a:xfrm>
            <a:off x="6338888" y="2638044"/>
            <a:ext cx="4270375" cy="26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043052" y="4835541"/>
            <a:ext cx="581891" cy="354538"/>
          </a:xfrm>
          <a:prstGeom prst="rect">
            <a:avLst/>
          </a:prstGeom>
          <a:solidFill>
            <a:srgbClr val="8BB2D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4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Vznikají složitými pochody, a to v místech, kde vítr ztrácí na energii.</a:t>
            </a:r>
          </a:p>
          <a:p>
            <a:endParaRPr lang="cs-CZ" dirty="0"/>
          </a:p>
          <a:p>
            <a:r>
              <a:rPr lang="cs-CZ" dirty="0" smtClean="0"/>
              <a:t>Písek se usazuje a vytváří hřbety, vrchy, hvězdy, půlměsíce či jiné útvary.</a:t>
            </a:r>
          </a:p>
          <a:p>
            <a:endParaRPr lang="cs-CZ" dirty="0"/>
          </a:p>
          <a:p>
            <a:r>
              <a:rPr lang="cs-CZ" dirty="0" smtClean="0"/>
              <a:t>Duny mohou dosahovat výšky až 300 m a délky i více kilometrů.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6" name="Picture 8" descr="Písečné duny v namibské úpoušti - foto, fotografie | Namibie | TripZone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4927" r="2454" b="9511"/>
          <a:stretch/>
        </p:blipFill>
        <p:spPr bwMode="auto">
          <a:xfrm>
            <a:off x="6338315" y="2790571"/>
            <a:ext cx="4270247" cy="27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Prohlédněte si obrázky.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880546" y="413743"/>
            <a:ext cx="2290618" cy="229061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1) Rozhodněte, kde se jedná o tvořivou a kde o ničivou činnost větru.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9019310" y="413743"/>
            <a:ext cx="2290618" cy="229061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2) Který typ zvětrávání je příznačný pro pouštní oblasti?</a:t>
            </a:r>
            <a:endParaRPr lang="cs-CZ" dirty="0"/>
          </a:p>
        </p:txBody>
      </p:sp>
      <p:pic>
        <p:nvPicPr>
          <p:cNvPr id="3074" name="Picture 2" descr="3D Photo - Písečné duny se hrou světla a stínu | Amazing 3D Wor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988963"/>
            <a:ext cx="4270375" cy="2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21100" t="15181" r="22200" b="10042"/>
          <a:stretch/>
        </p:blipFill>
        <p:spPr>
          <a:xfrm>
            <a:off x="1830652" y="2789116"/>
            <a:ext cx="3774290" cy="27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Zajímavosti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minerály pouští + pouštní písek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Minerál sádrovec se v pouštích nachází v podobě „květů“ („pouštní růže“).</a:t>
            </a:r>
          </a:p>
          <a:p>
            <a:r>
              <a:rPr lang="cs-CZ" sz="2000" dirty="0" smtClean="0"/>
              <a:t>Jejich růst je ovlivněn zrny jemného písku, který sádrovec během růstu uzavře, a získá tak typickou růžovohnědou barvu.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Jemný písek z největší pouště světa (Sahary) může zabarvit déšť a sníh, nebo se projeví červenožlutým popraškem na oknech či automobilech.</a:t>
            </a:r>
          </a:p>
          <a:p>
            <a:r>
              <a:rPr lang="cs-CZ" dirty="0" smtClean="0"/>
              <a:t>Na počátku letošního února zbarvil na mnoha místech Česka čerstvě napadaný sníh do žluta až oranžova.</a:t>
            </a:r>
          </a:p>
          <a:p>
            <a:r>
              <a:rPr lang="cs-CZ" dirty="0" smtClean="0"/>
              <a:t>A jak to vypadalo v Pyrenejích?</a:t>
            </a:r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www.youtube.com/watch?v=Kb8DaQW9BDQ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poustni ruz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7" y="4899361"/>
            <a:ext cx="2615381" cy="19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harský písek dorazil nad Evropu, obarvil sníh i v Česku | ČeskéNoviny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635" y="871100"/>
            <a:ext cx="2063854" cy="137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60113" y="2638044"/>
            <a:ext cx="4271771" cy="3101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Jak lidé mění vzhled krajiny?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Picture 6" descr="Zemědělcům pomůže program nazvaný Provoz 2020 – snížení jistiny úvěru -  Podnikatel.cz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r="19546"/>
          <a:stretch/>
        </p:blipFill>
        <p:spPr bwMode="auto">
          <a:xfrm>
            <a:off x="4253514" y="3756025"/>
            <a:ext cx="3684971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205</TotalTime>
  <Words>613</Words>
  <Application>Microsoft Office PowerPoint</Application>
  <PresentationFormat>Širokoúhlá obrazovka</PresentationFormat>
  <Paragraphs>77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Segoe UI Emoji</vt:lpstr>
      <vt:lpstr>Parcel</vt:lpstr>
      <vt:lpstr>Prezentace aplikace PowerPoint</vt:lpstr>
      <vt:lpstr>PŮSOBENÍ větru, organismů a člověka</vt:lpstr>
      <vt:lpstr>Činnost větru</vt:lpstr>
      <vt:lpstr>Skalní hřib + skalní okno</vt:lpstr>
      <vt:lpstr>POUŠTNÍ KRAJINY</vt:lpstr>
      <vt:lpstr>duny</vt:lpstr>
      <vt:lpstr>Prohlédněte si obrázky.</vt:lpstr>
      <vt:lpstr>Zajímavosti minerály pouští + pouštní písek</vt:lpstr>
      <vt:lpstr>Činnost člověka</vt:lpstr>
      <vt:lpstr>Činnost člověka</vt:lpstr>
      <vt:lpstr>Činnost dalších organismů</vt:lpstr>
      <vt:lpstr>Odpovědi mi prosím pošlete do zprávy na Teams.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PŮSOBENÍ větru, organismů a člověka</dc:title>
  <dc:creator>Alena Nezvalová</dc:creator>
  <cp:lastModifiedBy>Alena Nezvalová</cp:lastModifiedBy>
  <cp:revision>16</cp:revision>
  <dcterms:created xsi:type="dcterms:W3CDTF">2021-03-06T08:37:55Z</dcterms:created>
  <dcterms:modified xsi:type="dcterms:W3CDTF">2021-03-10T07:44:44Z</dcterms:modified>
</cp:coreProperties>
</file>