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7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79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4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12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22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64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74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85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4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67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6442-F390-4F2E-BEBA-4030F956C32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4090-7B06-465F-9C12-024028F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7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2039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Olomoucký kraj</a:t>
            </a:r>
            <a:br>
              <a:rPr lang="cs-CZ" dirty="0" smtClean="0"/>
            </a:br>
            <a:r>
              <a:rPr lang="cs-CZ" dirty="0" smtClean="0"/>
              <a:t>-</a:t>
            </a:r>
            <a:br>
              <a:rPr lang="cs-CZ" dirty="0" smtClean="0"/>
            </a:br>
            <a:r>
              <a:rPr lang="cs-CZ" dirty="0" err="1" smtClean="0"/>
              <a:t>poznávačka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38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Velké Losiny</a:t>
            </a:r>
            <a:endParaRPr lang="cs-CZ" dirty="0"/>
          </a:p>
        </p:txBody>
      </p:sp>
      <p:pic>
        <p:nvPicPr>
          <p:cNvPr id="8194" name="Picture 2" descr="letecký pohled na zámek Velké Losiny - Magazin.TravelPortal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63" y="1609315"/>
            <a:ext cx="5474132" cy="36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ámek Velké Losiny - prohlídkové okruhy | Blesk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31" y="3883742"/>
            <a:ext cx="5622071" cy="29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Hranická propast</a:t>
            </a:r>
            <a:endParaRPr lang="cs-CZ" dirty="0"/>
          </a:p>
        </p:txBody>
      </p:sp>
      <p:pic>
        <p:nvPicPr>
          <p:cNvPr id="7172" name="Picture 4" descr="Kudy z nudy - Hranická propast - nejhlubší zatopená propast svě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7" y="1690688"/>
            <a:ext cx="65753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okážeme pomocí geofyzikálních měření zjistit skutečnou hloubku Hranické  propasti? | Geofyzikální ústav Akademie věd ČR, v.v.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95" y="1690688"/>
            <a:ext cx="2857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1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Olomouc</a:t>
            </a:r>
            <a:endParaRPr lang="cs-CZ" dirty="0"/>
          </a:p>
        </p:txBody>
      </p:sp>
      <p:pic>
        <p:nvPicPr>
          <p:cNvPr id="1028" name="Picture 4" descr="Olomouc - Aktuálně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477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74" y="3283975"/>
            <a:ext cx="4876800" cy="34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5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Praděd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212" y="1690687"/>
            <a:ext cx="5504753" cy="32254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58" y="3169834"/>
            <a:ext cx="6213065" cy="34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6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Hrad Bouzov</a:t>
            </a:r>
            <a:endParaRPr lang="cs-CZ" dirty="0"/>
          </a:p>
        </p:txBody>
      </p:sp>
      <p:pic>
        <p:nvPicPr>
          <p:cNvPr id="2050" name="Picture 2" descr="Hrad Bouzov zůstane státu. Německý řád neuspěl s dovoláním k Nejvyššímu  soudu — ČT24 — Česká televi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9650"/>
            <a:ext cx="5660923" cy="37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368" y="3077497"/>
            <a:ext cx="5397839" cy="35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0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CHKO Litovelské Pomoraví</a:t>
            </a:r>
            <a:endParaRPr lang="cs-CZ" dirty="0"/>
          </a:p>
        </p:txBody>
      </p:sp>
      <p:pic>
        <p:nvPicPr>
          <p:cNvPr id="3074" name="Picture 2" descr="Nenáročná cykloturistika Litovelským pomoravím - S dětmi - Výlety - KOLO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69" y="1356390"/>
            <a:ext cx="7878073" cy="52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7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Lázně Jeseník</a:t>
            </a:r>
            <a:endParaRPr lang="cs-CZ" dirty="0"/>
          </a:p>
        </p:txBody>
      </p:sp>
      <p:pic>
        <p:nvPicPr>
          <p:cNvPr id="4098" name="Picture 2" descr="Priessnitzovy léčebné lázně Jeseník - Jesení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32" y="1435381"/>
            <a:ext cx="8033568" cy="51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2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Helfštýn</a:t>
            </a:r>
            <a:endParaRPr lang="cs-CZ" dirty="0"/>
          </a:p>
        </p:txBody>
      </p:sp>
      <p:pic>
        <p:nvPicPr>
          <p:cNvPr id="5122" name="Picture 2" descr="Kudy z nudy - Hrad Helfštýn nabízí návštěvníkům poučení i zábav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9" y="1393005"/>
            <a:ext cx="5799276" cy="38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rad Helfštýn by bez Brontíků byl jen tuctovou památkou. A potkat tu můžete  i umělecké kovář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19" y="3401961"/>
            <a:ext cx="5004388" cy="335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7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Svatý Kopeček</a:t>
            </a:r>
            <a:endParaRPr lang="cs-CZ" dirty="0"/>
          </a:p>
        </p:txBody>
      </p:sp>
      <p:pic>
        <p:nvPicPr>
          <p:cNvPr id="6146" name="Picture 2" descr="Kudy z nudy - Svatý Kopeček u Olomouce - živé poutní místo a cíl  obdivovatelů barokní architektu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4" y="2920179"/>
            <a:ext cx="5623771" cy="372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utní místo na Svatém Kopečku čeká rozsáhlá obnova. Má stát 120 milionů  korun — ČT24 — Česká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83" y="1690688"/>
            <a:ext cx="6011496" cy="40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6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Mladečské</a:t>
            </a:r>
            <a:r>
              <a:rPr lang="cs-CZ" dirty="0" smtClean="0"/>
              <a:t> jeskyně</a:t>
            </a:r>
            <a:endParaRPr lang="cs-CZ" dirty="0"/>
          </a:p>
        </p:txBody>
      </p:sp>
      <p:pic>
        <p:nvPicPr>
          <p:cNvPr id="4" name="Picture 2" descr="Mladečské jeskyně - Obec Mladeč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60" y="1363508"/>
            <a:ext cx="7053740" cy="51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237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24</Words>
  <Application>Microsoft Office PowerPoint</Application>
  <PresentationFormat>Širokoúhlá obrazovka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Olomoucký kraj - poznávačka</vt:lpstr>
      <vt:lpstr>Olomouc</vt:lpstr>
      <vt:lpstr>Praděd</vt:lpstr>
      <vt:lpstr>Hrad Bouzov</vt:lpstr>
      <vt:lpstr>CHKO Litovelské Pomoraví</vt:lpstr>
      <vt:lpstr>Lázně Jeseník</vt:lpstr>
      <vt:lpstr>Helfštýn</vt:lpstr>
      <vt:lpstr>Svatý Kopeček</vt:lpstr>
      <vt:lpstr>Mladečské jeskyně</vt:lpstr>
      <vt:lpstr>Velké Losiny</vt:lpstr>
      <vt:lpstr>Hranická propast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Olomoucký kraj - poznávačka</dc:title>
  <dc:creator>Mgr. Jan Řezníček</dc:creator>
  <cp:lastModifiedBy>Mgr. Jan Řezníček</cp:lastModifiedBy>
  <cp:revision>3</cp:revision>
  <dcterms:created xsi:type="dcterms:W3CDTF">2021-06-02T06:46:03Z</dcterms:created>
  <dcterms:modified xsi:type="dcterms:W3CDTF">2021-06-02T08:08:30Z</dcterms:modified>
</cp:coreProperties>
</file>