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0E98-A214-4344-8BB6-64B3641A704F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85CD-9B3C-47D5-8C42-725099920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08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0E98-A214-4344-8BB6-64B3641A704F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85CD-9B3C-47D5-8C42-725099920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95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0E98-A214-4344-8BB6-64B3641A704F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85CD-9B3C-47D5-8C42-725099920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82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0E98-A214-4344-8BB6-64B3641A704F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85CD-9B3C-47D5-8C42-725099920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74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0E98-A214-4344-8BB6-64B3641A704F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85CD-9B3C-47D5-8C42-725099920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12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0E98-A214-4344-8BB6-64B3641A704F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85CD-9B3C-47D5-8C42-725099920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28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0E98-A214-4344-8BB6-64B3641A704F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85CD-9B3C-47D5-8C42-725099920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53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0E98-A214-4344-8BB6-64B3641A704F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85CD-9B3C-47D5-8C42-725099920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31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0E98-A214-4344-8BB6-64B3641A704F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85CD-9B3C-47D5-8C42-725099920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25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0E98-A214-4344-8BB6-64B3641A704F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85CD-9B3C-47D5-8C42-725099920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86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0E98-A214-4344-8BB6-64B3641A704F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285CD-9B3C-47D5-8C42-725099920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2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C0E98-A214-4344-8BB6-64B3641A704F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285CD-9B3C-47D5-8C42-725099920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99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Jihomoravský kraj </a:t>
            </a:r>
            <a:br>
              <a:rPr lang="cs-CZ" dirty="0" smtClean="0"/>
            </a:br>
            <a:r>
              <a:rPr lang="cs-CZ" dirty="0" smtClean="0"/>
              <a:t>- </a:t>
            </a:r>
            <a:br>
              <a:rPr lang="cs-CZ" dirty="0" smtClean="0"/>
            </a:br>
            <a:r>
              <a:rPr lang="cs-CZ" dirty="0" err="1" smtClean="0"/>
              <a:t>poznávačka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600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Vinice</a:t>
            </a:r>
            <a:endParaRPr lang="cs-CZ" dirty="0"/>
          </a:p>
        </p:txBody>
      </p:sp>
      <p:pic>
        <p:nvPicPr>
          <p:cNvPr id="9218" name="Picture 2" descr="Kudy z nudy - Vinařská turistik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33" y="1576244"/>
            <a:ext cx="4702780" cy="31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Kudy z nudy - V hlavní roli víno a jižní Morava: procházky s filmem 3Bob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2" name="Picture 6" descr="Nature of South Moravia, Czech Republic Vinice | Wine tour, Vineyard, Sce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4" y="3192850"/>
            <a:ext cx="4945785" cy="27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6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CHKO Bílé Karpaty</a:t>
            </a:r>
            <a:endParaRPr lang="cs-CZ" dirty="0"/>
          </a:p>
        </p:txBody>
      </p:sp>
      <p:pic>
        <p:nvPicPr>
          <p:cNvPr id="10242" name="Picture 2" descr="Kudy z nudy - CHKO Bílé Karpaty - louky plné orchidejí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7" y="1690688"/>
            <a:ext cx="4605212" cy="30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P Správa CHKO Bílé Karpa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74" y="2204201"/>
            <a:ext cx="40957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3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Mikulov</a:t>
            </a:r>
            <a:endParaRPr lang="cs-CZ" dirty="0"/>
          </a:p>
        </p:txBody>
      </p:sp>
      <p:pic>
        <p:nvPicPr>
          <p:cNvPr id="1026" name="Picture 2" descr="Kudy z nudy - Mikulo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90688"/>
            <a:ext cx="5735742" cy="37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kulov a okolí | Vinařství Baláž | Charakter eleg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26" y="3399905"/>
            <a:ext cx="4866574" cy="325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9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Lednicko</a:t>
            </a:r>
            <a:r>
              <a:rPr lang="cs-CZ" dirty="0"/>
              <a:t> </a:t>
            </a:r>
            <a:r>
              <a:rPr lang="cs-CZ" dirty="0" smtClean="0"/>
              <a:t>- valtický areál</a:t>
            </a:r>
            <a:endParaRPr lang="cs-CZ" dirty="0"/>
          </a:p>
        </p:txBody>
      </p:sp>
      <p:pic>
        <p:nvPicPr>
          <p:cNvPr id="2050" name="Picture 2" descr="Lednicko-valtický areál. Co vše tvoří nejrozsáhlejší kulturní krajinu na  světě? - JenProCestovate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20" y="1690688"/>
            <a:ext cx="4029347" cy="226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67" y="1690688"/>
            <a:ext cx="4207470" cy="31503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102" y="4135598"/>
            <a:ext cx="3997631" cy="266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6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Pálava</a:t>
            </a:r>
            <a:endParaRPr lang="cs-CZ" dirty="0"/>
          </a:p>
        </p:txBody>
      </p:sp>
      <p:pic>
        <p:nvPicPr>
          <p:cNvPr id="3076" name="Picture 4" descr="Pálava panoramatická | Jan Miklí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06" y="1690688"/>
            <a:ext cx="4705261" cy="21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Kudy z nudy - Chráněná krajinná oblast Pál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Kudy z nudy - Chráněná krajinná oblast Pála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2" name="Picture 10" descr="Pálava - CHKO | Turistika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58" y="1690688"/>
            <a:ext cx="42862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13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Mlýny</a:t>
            </a:r>
            <a:endParaRPr lang="cs-CZ" dirty="0"/>
          </a:p>
        </p:txBody>
      </p:sp>
      <p:pic>
        <p:nvPicPr>
          <p:cNvPr id="4098" name="Picture 2" descr="Ubytování Vodní nádrž Nové Mlýn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3" y="1690688"/>
            <a:ext cx="4731324" cy="31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ové Mlý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2984496"/>
            <a:ext cx="5559425" cy="371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8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Macocha</a:t>
            </a:r>
            <a:endParaRPr lang="cs-CZ" dirty="0"/>
          </a:p>
        </p:txBody>
      </p:sp>
      <p:pic>
        <p:nvPicPr>
          <p:cNvPr id="5122" name="Picture 2" descr="Kudy z nudy - Propast Macocha s vyhlídkovými můstk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8" y="1690688"/>
            <a:ext cx="4711461" cy="31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rásy Moravského krasu | Česká republika, Propast Macoc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17" y="3090431"/>
            <a:ext cx="5880976" cy="32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8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Punkevní jeskyně</a:t>
            </a:r>
            <a:endParaRPr lang="cs-CZ" dirty="0"/>
          </a:p>
        </p:txBody>
      </p:sp>
      <p:pic>
        <p:nvPicPr>
          <p:cNvPr id="6146" name="Picture 2" descr="Propast Macocha - Moravský kr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" y="1690688"/>
            <a:ext cx="4876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unkevní jeskyně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26" y="1765937"/>
            <a:ext cx="5281438" cy="35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7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Brno</a:t>
            </a:r>
            <a:endParaRPr lang="cs-CZ" dirty="0"/>
          </a:p>
        </p:txBody>
      </p:sp>
      <p:pic>
        <p:nvPicPr>
          <p:cNvPr id="7170" name="Picture 2" descr="Poznejte Brno během Velké ceny České republiky | MotoGPBrno.c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0" y="1529541"/>
            <a:ext cx="5769276" cy="26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rno nepopsatelné | Humbu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264" y="4325036"/>
            <a:ext cx="6329430" cy="23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7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Těžba ropy u Hodonína</a:t>
            </a:r>
            <a:endParaRPr lang="cs-CZ" dirty="0"/>
          </a:p>
        </p:txBody>
      </p:sp>
      <p:pic>
        <p:nvPicPr>
          <p:cNvPr id="8194" name="Picture 2" descr="Čeští těžaři přijdou kvůli cenám ropy o stamiliony. Vynahradí jim je plyn |  Hospodářské noviny (iHNed.cz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1" y="1601182"/>
            <a:ext cx="5398406" cy="30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oravský Texas | fop 3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17" y="2931217"/>
            <a:ext cx="4314439" cy="287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1070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</Words>
  <Application>Microsoft Office PowerPoint</Application>
  <PresentationFormat>Širokoúhlá obrazovka</PresentationFormat>
  <Paragraphs>11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Jihomoravský kraj  -  poznávačka</vt:lpstr>
      <vt:lpstr>Mikulov</vt:lpstr>
      <vt:lpstr>Lednicko - valtický areál</vt:lpstr>
      <vt:lpstr>Pálava</vt:lpstr>
      <vt:lpstr>Nové Mlýny</vt:lpstr>
      <vt:lpstr>Macocha</vt:lpstr>
      <vt:lpstr>Punkevní jeskyně</vt:lpstr>
      <vt:lpstr>Brno</vt:lpstr>
      <vt:lpstr>Těžba ropy u Hodonína</vt:lpstr>
      <vt:lpstr>Vinice</vt:lpstr>
      <vt:lpstr>CHKO Bílé Karpaty</vt:lpstr>
    </vt:vector>
  </TitlesOfParts>
  <Company>Základní škola Hlubočky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Jihomoravský kraj  -  poznávačka</dc:title>
  <dc:creator>Mgr. Jan Řezníček</dc:creator>
  <cp:lastModifiedBy>Mgr. Jan Řezníček</cp:lastModifiedBy>
  <cp:revision>3</cp:revision>
  <dcterms:created xsi:type="dcterms:W3CDTF">2021-05-26T05:05:33Z</dcterms:created>
  <dcterms:modified xsi:type="dcterms:W3CDTF">2021-05-26T05:16:08Z</dcterms:modified>
</cp:coreProperties>
</file>