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4" autoAdjust="0"/>
    <p:restoredTop sz="94660"/>
  </p:normalViewPr>
  <p:slideViewPr>
    <p:cSldViewPr snapToGrid="0">
      <p:cViewPr varScale="1">
        <p:scale>
          <a:sx n="92" d="100"/>
          <a:sy n="92" d="100"/>
        </p:scale>
        <p:origin x="3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DC31-5502-4860-9191-302A5DD6C4F5}" type="datetimeFigureOut">
              <a:rPr lang="cs-CZ" smtClean="0"/>
              <a:t>03.05.2021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ACA6-2912-434B-AB73-D59100D830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2267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DC31-5502-4860-9191-302A5DD6C4F5}" type="datetimeFigureOut">
              <a:rPr lang="cs-CZ" smtClean="0"/>
              <a:t>03.05.2021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ACA6-2912-434B-AB73-D59100D830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51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DC31-5502-4860-9191-302A5DD6C4F5}" type="datetimeFigureOut">
              <a:rPr lang="cs-CZ" smtClean="0"/>
              <a:t>03.05.2021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ACA6-2912-434B-AB73-D59100D830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4170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DC31-5502-4860-9191-302A5DD6C4F5}" type="datetimeFigureOut">
              <a:rPr lang="cs-CZ" smtClean="0"/>
              <a:t>03.05.2021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ACA6-2912-434B-AB73-D59100D830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0683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DC31-5502-4860-9191-302A5DD6C4F5}" type="datetimeFigureOut">
              <a:rPr lang="cs-CZ" smtClean="0"/>
              <a:t>03.05.2021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ACA6-2912-434B-AB73-D59100D830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065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DC31-5502-4860-9191-302A5DD6C4F5}" type="datetimeFigureOut">
              <a:rPr lang="cs-CZ" smtClean="0"/>
              <a:t>03.05.2021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ACA6-2912-434B-AB73-D59100D830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6491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DC31-5502-4860-9191-302A5DD6C4F5}" type="datetimeFigureOut">
              <a:rPr lang="cs-CZ" smtClean="0"/>
              <a:t>03.05.2021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ACA6-2912-434B-AB73-D59100D830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4734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DC31-5502-4860-9191-302A5DD6C4F5}" type="datetimeFigureOut">
              <a:rPr lang="cs-CZ" smtClean="0"/>
              <a:t>03.05.2021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ACA6-2912-434B-AB73-D59100D830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798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DC31-5502-4860-9191-302A5DD6C4F5}" type="datetimeFigureOut">
              <a:rPr lang="cs-CZ" smtClean="0"/>
              <a:t>03.05.2021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ACA6-2912-434B-AB73-D59100D830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9510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DC31-5502-4860-9191-302A5DD6C4F5}" type="datetimeFigureOut">
              <a:rPr lang="cs-CZ" smtClean="0"/>
              <a:t>03.05.2021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ACA6-2912-434B-AB73-D59100D830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5713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DC31-5502-4860-9191-302A5DD6C4F5}" type="datetimeFigureOut">
              <a:rPr lang="cs-CZ" smtClean="0"/>
              <a:t>03.05.2021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ACA6-2912-434B-AB73-D59100D830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3939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CDC31-5502-4860-9191-302A5DD6C4F5}" type="datetimeFigureOut">
              <a:rPr lang="cs-CZ" smtClean="0"/>
              <a:t>03.05.2021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3ACA6-2912-434B-AB73-D59100D830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744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96402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Ústecký kraj</a:t>
            </a:r>
            <a:br>
              <a:rPr lang="cs-CZ" dirty="0" smtClean="0"/>
            </a:br>
            <a:r>
              <a:rPr lang="cs-CZ" dirty="0" smtClean="0"/>
              <a:t>-</a:t>
            </a:r>
            <a:br>
              <a:rPr lang="cs-CZ" dirty="0" smtClean="0"/>
            </a:br>
            <a:r>
              <a:rPr lang="cs-CZ" dirty="0" err="1" smtClean="0"/>
              <a:t>poznávačka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11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Děčín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3799" y="1690688"/>
            <a:ext cx="4120092" cy="309006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691" y="1709377"/>
            <a:ext cx="5035049" cy="30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2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NP České Švýcarsko</a:t>
            </a:r>
            <a:endParaRPr lang="cs-CZ" dirty="0"/>
          </a:p>
        </p:txBody>
      </p:sp>
      <p:pic>
        <p:nvPicPr>
          <p:cNvPr id="1026" name="Picture 2" descr="Hřensko,Národní park České Švýcarsko,Edmundova soutěska, GoPro HD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042" y="1690688"/>
            <a:ext cx="6082915" cy="342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7146" y="1825336"/>
            <a:ext cx="5043749" cy="315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</a:t>
            </a:r>
            <a:r>
              <a:rPr lang="cs-CZ" dirty="0" smtClean="0"/>
              <a:t>ora Říp</a:t>
            </a:r>
            <a:endParaRPr lang="cs-CZ" dirty="0"/>
          </a:p>
        </p:txBody>
      </p:sp>
      <p:pic>
        <p:nvPicPr>
          <p:cNvPr id="2050" name="Picture 2" descr="Je hora Říp energetický střed české země? - ExtraStor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87236"/>
            <a:ext cx="4918174" cy="271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FOTO: Hora Říp :: Fotoarchiv - Česká geologická služb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6" name="Picture 8" descr="Hora Říp je dobrý tip na rodinný výlet | Autovýlet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87236"/>
            <a:ext cx="5008707" cy="281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76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Milešovka</a:t>
            </a:r>
            <a:endParaRPr lang="cs-CZ" dirty="0"/>
          </a:p>
        </p:txBody>
      </p:sp>
      <p:pic>
        <p:nvPicPr>
          <p:cNvPr id="3074" name="Picture 2" descr="Milešovka - dominanta Českého Středohoří - Velemín, České Středohoří a  Žatecko | Regiontourist.cz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6634"/>
            <a:ext cx="4772891" cy="316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36" y="1586634"/>
            <a:ext cx="4556414" cy="316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6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Most</a:t>
            </a:r>
            <a:endParaRPr lang="cs-CZ" dirty="0"/>
          </a:p>
        </p:txBody>
      </p:sp>
      <p:pic>
        <p:nvPicPr>
          <p:cNvPr id="4098" name="Picture 2" descr="Město Most – i:Mosteck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55" y="1690688"/>
            <a:ext cx="4681597" cy="312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0688"/>
            <a:ext cx="5143500" cy="26765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641662"/>
            <a:ext cx="3749820" cy="210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3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Mostecko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77580"/>
            <a:ext cx="4585855" cy="27980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463" y="1877580"/>
            <a:ext cx="5181600" cy="34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9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Terezín</a:t>
            </a:r>
            <a:endParaRPr lang="cs-CZ" dirty="0"/>
          </a:p>
        </p:txBody>
      </p:sp>
      <p:pic>
        <p:nvPicPr>
          <p:cNvPr id="5124" name="Picture 4" descr="Terezín | FLORIA - Cestovní Kancelář s.r.o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42" y="1690688"/>
            <a:ext cx="4290795" cy="286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11" y="1690688"/>
            <a:ext cx="4692920" cy="31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2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Porta </a:t>
            </a:r>
            <a:r>
              <a:rPr lang="cs-CZ" dirty="0" err="1" smtClean="0"/>
              <a:t>Bohemica</a:t>
            </a:r>
            <a:r>
              <a:rPr lang="cs-CZ" dirty="0" smtClean="0"/>
              <a:t> (Brána Čech)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2335" y="1690688"/>
            <a:ext cx="4883759" cy="274623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854" y="1690688"/>
            <a:ext cx="4545178" cy="323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5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22</Words>
  <Application>Microsoft Office PowerPoint</Application>
  <PresentationFormat>Širokoúhlá obrazovka</PresentationFormat>
  <Paragraphs>9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Motiv Office</vt:lpstr>
      <vt:lpstr>Ústecký kraj - poznávačka</vt:lpstr>
      <vt:lpstr>Děčín</vt:lpstr>
      <vt:lpstr>NP České Švýcarsko</vt:lpstr>
      <vt:lpstr>hora Říp</vt:lpstr>
      <vt:lpstr>Milešovka</vt:lpstr>
      <vt:lpstr>Most</vt:lpstr>
      <vt:lpstr>Mostecko</vt:lpstr>
      <vt:lpstr>Terezín</vt:lpstr>
      <vt:lpstr>Porta Bohemica (Brána Čech)</vt:lpstr>
    </vt:vector>
  </TitlesOfParts>
  <Company>Základní škola Hlubočky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Ústecký kraj - poznávačka</dc:title>
  <dc:creator>Mgr. Jan Řezníček</dc:creator>
  <cp:lastModifiedBy>Mgr. Jan Řezníček</cp:lastModifiedBy>
  <cp:revision>3</cp:revision>
  <dcterms:created xsi:type="dcterms:W3CDTF">2021-05-03T07:22:13Z</dcterms:created>
  <dcterms:modified xsi:type="dcterms:W3CDTF">2021-05-03T07:36:29Z</dcterms:modified>
</cp:coreProperties>
</file>