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15127" y="3284745"/>
            <a:ext cx="8361229" cy="2098226"/>
          </a:xfrm>
        </p:spPr>
        <p:txBody>
          <a:bodyPr/>
          <a:lstStyle/>
          <a:p>
            <a:r>
              <a:rPr lang="cs-CZ" dirty="0" smtClean="0"/>
              <a:t>Karlovarský kraj </a:t>
            </a:r>
            <a:br>
              <a:rPr lang="cs-CZ" dirty="0" smtClean="0"/>
            </a:br>
            <a:r>
              <a:rPr lang="cs-CZ" dirty="0" smtClean="0"/>
              <a:t>-</a:t>
            </a:r>
            <a:br>
              <a:rPr lang="cs-CZ" dirty="0" smtClean="0"/>
            </a:br>
            <a:r>
              <a:rPr lang="cs-CZ" dirty="0" err="1" smtClean="0"/>
              <a:t>poznávačka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4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Klínovec</a:t>
            </a:r>
            <a:endParaRPr lang="cs-CZ" dirty="0"/>
          </a:p>
        </p:txBody>
      </p:sp>
      <p:pic>
        <p:nvPicPr>
          <p:cNvPr id="6146" name="Picture 2" descr="Trail Park Klínovec – TRAIL HUNT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25" y="2348344"/>
            <a:ext cx="5406352" cy="304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kiareál Klínovec - Boží 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77" y="3792681"/>
            <a:ext cx="4973844" cy="280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44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Karlovy Vary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400300"/>
            <a:ext cx="5369478" cy="3581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55" y="2400300"/>
            <a:ext cx="489065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1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Mariánské Lázně</a:t>
            </a:r>
            <a:endParaRPr lang="cs-CZ" dirty="0"/>
          </a:p>
        </p:txBody>
      </p:sp>
      <p:pic>
        <p:nvPicPr>
          <p:cNvPr id="1026" name="Picture 2" descr="Vše o lázních - Katalog lázní - Lečebné Lázn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71700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46" y="2171700"/>
            <a:ext cx="4530436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51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Jáchymov</a:t>
            </a:r>
            <a:endParaRPr lang="cs-CZ" dirty="0"/>
          </a:p>
        </p:txBody>
      </p:sp>
      <p:pic>
        <p:nvPicPr>
          <p:cNvPr id="2050" name="Picture 2" descr="Lázně Jáchymov - první léčebné radonové lázně na světě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71700"/>
            <a:ext cx="513725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780" y="2157269"/>
            <a:ext cx="2402465" cy="361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84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Cheb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005445"/>
            <a:ext cx="4775200" cy="3581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44" y="2005445"/>
            <a:ext cx="536941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16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Loket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067791"/>
            <a:ext cx="5411893" cy="3581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518" y="2089438"/>
            <a:ext cx="4717473" cy="35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3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řírodní rezervace </a:t>
            </a:r>
            <a:r>
              <a:rPr lang="cs-CZ" dirty="0" err="1" smtClean="0"/>
              <a:t>Soos</a:t>
            </a:r>
            <a:endParaRPr lang="cs-CZ" dirty="0"/>
          </a:p>
        </p:txBody>
      </p:sp>
      <p:pic>
        <p:nvPicPr>
          <p:cNvPr id="3074" name="Picture 2" descr="Navštivte bahenní sopky v přírodní rezervaci Soos - Autoweb.cz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88" y="1995055"/>
            <a:ext cx="637466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963" y="3896591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0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Františkovy Lázně</a:t>
            </a:r>
            <a:endParaRPr lang="cs-CZ" dirty="0"/>
          </a:p>
        </p:txBody>
      </p:sp>
      <p:pic>
        <p:nvPicPr>
          <p:cNvPr id="4098" name="Picture 2" descr="Františkovy Lázně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067791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82" y="2067790"/>
            <a:ext cx="4876800" cy="33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4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Slavkovský les</a:t>
            </a:r>
            <a:endParaRPr lang="cs-CZ" dirty="0"/>
          </a:p>
        </p:txBody>
      </p:sp>
      <p:pic>
        <p:nvPicPr>
          <p:cNvPr id="5122" name="Picture 2" descr="Kudy z nudy - CHKO Slavkovský les – ostrov zeleně v lázeňském trojúhelník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17" y="1724891"/>
            <a:ext cx="541189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rad Loket nad Ohří | Slavkovský 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84" y="3885430"/>
            <a:ext cx="5652943" cy="28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19970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21</TotalTime>
  <Words>17</Words>
  <Application>Microsoft Office PowerPoint</Application>
  <PresentationFormat>Širokoúhlá obrazovka</PresentationFormat>
  <Paragraphs>10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2" baseType="lpstr">
      <vt:lpstr>Franklin Gothic Book</vt:lpstr>
      <vt:lpstr>Crop</vt:lpstr>
      <vt:lpstr>Karlovarský kraj  - poznávačka</vt:lpstr>
      <vt:lpstr>Karlovy Vary</vt:lpstr>
      <vt:lpstr>Mariánské Lázně</vt:lpstr>
      <vt:lpstr>Jáchymov</vt:lpstr>
      <vt:lpstr>Cheb</vt:lpstr>
      <vt:lpstr>Loket</vt:lpstr>
      <vt:lpstr>přírodní rezervace Soos</vt:lpstr>
      <vt:lpstr>Františkovy Lázně</vt:lpstr>
      <vt:lpstr>Slavkovský les</vt:lpstr>
      <vt:lpstr>Klínovec</vt:lpstr>
    </vt:vector>
  </TitlesOfParts>
  <Company>Základní škola Hlubočky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Karlovarský kraj  - poznávačka</dc:title>
  <dc:creator>Mgr. Jan Řezníček</dc:creator>
  <cp:lastModifiedBy>Lada Pospíšilová</cp:lastModifiedBy>
  <cp:revision>3</cp:revision>
  <dcterms:created xsi:type="dcterms:W3CDTF">2021-04-19T07:22:10Z</dcterms:created>
  <dcterms:modified xsi:type="dcterms:W3CDTF">2021-04-19T12:27:02Z</dcterms:modified>
</cp:coreProperties>
</file>