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75" r:id="rId12"/>
    <p:sldId id="265" r:id="rId13"/>
    <p:sldId id="266" r:id="rId14"/>
    <p:sldId id="279" r:id="rId15"/>
    <p:sldId id="271" r:id="rId16"/>
    <p:sldId id="272" r:id="rId17"/>
    <p:sldId id="273" r:id="rId18"/>
    <p:sldId id="274" r:id="rId19"/>
    <p:sldId id="277" r:id="rId20"/>
    <p:sldId id="278" r:id="rId21"/>
    <p:sldId id="280" r:id="rId22"/>
    <p:sldId id="281" r:id="rId23"/>
    <p:sldId id="28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FwfGPXcGZ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892" y="2626822"/>
            <a:ext cx="4992388" cy="119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9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922714"/>
            <a:ext cx="8056795" cy="509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7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584" y="536917"/>
            <a:ext cx="8075236" cy="561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71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0400" y="1729048"/>
            <a:ext cx="7731734" cy="319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3510" y="1270000"/>
            <a:ext cx="8164316" cy="392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Hmotnostní zlomek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356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Můžeme jím </a:t>
            </a:r>
            <a:r>
              <a:rPr lang="cs-CZ" sz="3200" b="1" dirty="0"/>
              <a:t>vyjádřit složení roztoků</a:t>
            </a:r>
            <a:r>
              <a:rPr lang="cs-CZ" sz="3200" dirty="0"/>
              <a:t>.</a:t>
            </a:r>
          </a:p>
          <a:p>
            <a:r>
              <a:rPr lang="cs-CZ" sz="3200" b="1" dirty="0"/>
              <a:t>Hmotnostní zlomek </a:t>
            </a:r>
            <a:r>
              <a:rPr lang="cs-CZ" sz="3200" b="1" i="1" dirty="0"/>
              <a:t>w</a:t>
            </a:r>
            <a:r>
              <a:rPr lang="cs-CZ" sz="3200" dirty="0"/>
              <a:t> nám udává kolik hmotnostních procent látky </a:t>
            </a:r>
            <a:r>
              <a:rPr lang="cs-CZ" sz="3200" i="1" dirty="0"/>
              <a:t>A</a:t>
            </a:r>
            <a:r>
              <a:rPr lang="cs-CZ" sz="3200" dirty="0"/>
              <a:t> je přítomno ve směsi </a:t>
            </a:r>
            <a:r>
              <a:rPr lang="cs-CZ" sz="3200" i="1" dirty="0"/>
              <a:t>S</a:t>
            </a:r>
            <a:r>
              <a:rPr lang="cs-CZ" sz="3200" dirty="0"/>
              <a:t>.</a:t>
            </a:r>
          </a:p>
          <a:p>
            <a:r>
              <a:rPr lang="cs-CZ" sz="3200" dirty="0"/>
              <a:t> </a:t>
            </a:r>
            <a:r>
              <a:rPr lang="cs-CZ" sz="3200" dirty="0" smtClean="0"/>
              <a:t>nemá </a:t>
            </a:r>
            <a:r>
              <a:rPr lang="cs-CZ" sz="3200" dirty="0"/>
              <a:t>jednotku!!!!!</a:t>
            </a:r>
          </a:p>
          <a:p>
            <a:r>
              <a:rPr lang="cs-CZ" sz="3200" dirty="0" smtClean="0"/>
              <a:t>relativní </a:t>
            </a:r>
            <a:r>
              <a:rPr lang="cs-CZ" sz="3200" dirty="0"/>
              <a:t>veličina, můžeme ho uvádět buď v desetinných číslech nebo v procentech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815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8042" y="5436078"/>
            <a:ext cx="8596668" cy="13208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Hmotnostní zlomek nám udává, kolik hmotnostních procent složky je přítomno se směsi.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3330" y="140677"/>
            <a:ext cx="6435870" cy="510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1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4915" y="609600"/>
            <a:ext cx="7458608" cy="548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4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8298" y="126799"/>
            <a:ext cx="8214138" cy="592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803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577" y="728852"/>
            <a:ext cx="7508407" cy="537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DFwfGPXcGZ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49545" y="1270000"/>
            <a:ext cx="8638663" cy="485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958" y="748145"/>
            <a:ext cx="6996931" cy="527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3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8042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Držím palce při počítání, vyzkoušejte, kdyby něco nešlo, </a:t>
            </a:r>
            <a:r>
              <a:rPr lang="cs-CZ" sz="2800" dirty="0" err="1" smtClean="0"/>
              <a:t>písněte</a:t>
            </a:r>
            <a:r>
              <a:rPr lang="cs-CZ" sz="2800" dirty="0" smtClean="0"/>
              <a:t> mi do Teamu a sejdeme se </a:t>
            </a:r>
            <a:endParaRPr lang="cs-CZ" sz="2800" dirty="0"/>
          </a:p>
        </p:txBody>
      </p:sp>
      <p:pic>
        <p:nvPicPr>
          <p:cNvPr id="4" name="Obrázek 3" descr="Daumen Hoch Smiley Gesicht Emoji - Kostenlose Vektorgrafik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3265987"/>
            <a:ext cx="4615543" cy="322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3555032" cy="635726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Zápis do sešitu: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535" y="374293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Složení </a:t>
            </a:r>
            <a:r>
              <a:rPr lang="cs-CZ" sz="32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roztoků</a:t>
            </a:r>
          </a:p>
          <a:p>
            <a:pPr marL="0" indent="0">
              <a:buNone/>
            </a:pPr>
            <a:r>
              <a:rPr lang="cs-CZ" sz="2000" dirty="0" smtClean="0"/>
              <a:t>Označení 8% ocet znamená, že roztok obsahuje 92 % vody a 8% kyseliny octové.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662" y="1851919"/>
            <a:ext cx="7707086" cy="500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52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9970" y="0"/>
            <a:ext cx="9050140" cy="3161211"/>
          </a:xfrm>
        </p:spPr>
        <p:txBody>
          <a:bodyPr/>
          <a:lstStyle/>
          <a:p>
            <a:r>
              <a:rPr lang="cs-CZ" b="1" u="sng" dirty="0" smtClean="0"/>
              <a:t>Výpočet složení roztoků</a:t>
            </a:r>
            <a:br>
              <a:rPr lang="cs-CZ" b="1" u="sng" dirty="0" smtClean="0"/>
            </a:br>
            <a:r>
              <a:rPr lang="cs-CZ" sz="2000" b="1" u="sng" dirty="0" smtClean="0">
                <a:solidFill>
                  <a:schemeClr val="tx1"/>
                </a:solidFill>
              </a:rPr>
              <a:t>Složení roztoků vyjádříme: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970" y="892939"/>
            <a:ext cx="8596668" cy="3880773"/>
          </a:xfrm>
        </p:spPr>
        <p:txBody>
          <a:bodyPr/>
          <a:lstStyle/>
          <a:p>
            <a:r>
              <a:rPr lang="cs-CZ" dirty="0" smtClean="0"/>
              <a:t>V procentech</a:t>
            </a:r>
          </a:p>
          <a:p>
            <a:r>
              <a:rPr lang="cs-CZ" dirty="0" smtClean="0"/>
              <a:t>Hmotnostním zlomkem</a:t>
            </a:r>
          </a:p>
          <a:p>
            <a:pPr marL="0" indent="0">
              <a:buNone/>
            </a:pPr>
            <a:r>
              <a:rPr lang="cs-CZ" i="1" u="sng" dirty="0">
                <a:solidFill>
                  <a:schemeClr val="tx1"/>
                </a:solidFill>
              </a:rPr>
              <a:t>Hmotnostní </a:t>
            </a:r>
            <a:r>
              <a:rPr lang="cs-CZ" i="1" u="sng" dirty="0" smtClean="0">
                <a:solidFill>
                  <a:schemeClr val="tx1"/>
                </a:solidFill>
              </a:rPr>
              <a:t>zlomek</a:t>
            </a:r>
          </a:p>
          <a:p>
            <a:r>
              <a:rPr lang="cs-CZ" b="1" dirty="0"/>
              <a:t>Hmotnostní zlomek </a:t>
            </a:r>
            <a:r>
              <a:rPr lang="cs-CZ" b="1" i="1" dirty="0"/>
              <a:t>w</a:t>
            </a:r>
            <a:r>
              <a:rPr lang="cs-CZ" dirty="0"/>
              <a:t> nám udává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kolik hmotnostních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procent látky </a:t>
            </a:r>
            <a:r>
              <a:rPr lang="cs-CZ" i="1" dirty="0"/>
              <a:t>A</a:t>
            </a:r>
            <a:r>
              <a:rPr lang="cs-CZ" dirty="0"/>
              <a:t> je přítomno ve směsi </a:t>
            </a:r>
            <a:r>
              <a:rPr lang="cs-CZ" i="1" dirty="0"/>
              <a:t>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87863"/>
            <a:ext cx="4497445" cy="357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765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013" y="209868"/>
            <a:ext cx="5280651" cy="3881437"/>
          </a:xfrm>
          <a:prstGeom prst="rect">
            <a:avLst/>
          </a:prstGeo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7223" y="0"/>
            <a:ext cx="5564777" cy="401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55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3863" y="609600"/>
            <a:ext cx="7814878" cy="50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5916" y="1093156"/>
            <a:ext cx="6932695" cy="47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280" y="798022"/>
            <a:ext cx="7642776" cy="515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1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321" y="609600"/>
            <a:ext cx="8223024" cy="497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06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/>
              <a:t>Složení roztoků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4898" y="1313543"/>
            <a:ext cx="7615365" cy="557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7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4025" y="1014154"/>
            <a:ext cx="7921554" cy="469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5804" y="507076"/>
            <a:ext cx="8079728" cy="567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6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2018</TotalTime>
  <Words>125</Words>
  <Application>Microsoft Office PowerPoint</Application>
  <PresentationFormat>Širokoúhlá obrazovka</PresentationFormat>
  <Paragraphs>18</Paragraphs>
  <Slides>23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Faseta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Složení roztoků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Hmotnostní zlomek</vt:lpstr>
      <vt:lpstr>Hmotnostní zlomek nám udává, kolik hmotnostních procent složky je přítomno se směsi.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Zápis do sešitu:</vt:lpstr>
      <vt:lpstr>Výpočet složení roztoků Složení roztoků vyjádříme:</vt:lpstr>
      <vt:lpstr>Prezentace aplikace PowerPoint</vt:lpstr>
    </vt:vector>
  </TitlesOfParts>
  <Company>Základní škola Hlubočky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Hmotnostní zlomek, složení roztoků</dc:title>
  <dc:creator>PetruS</dc:creator>
  <cp:lastModifiedBy>Martina Černíková</cp:lastModifiedBy>
  <cp:revision>17</cp:revision>
  <dcterms:created xsi:type="dcterms:W3CDTF">2017-09-28T15:34:45Z</dcterms:created>
  <dcterms:modified xsi:type="dcterms:W3CDTF">2020-10-15T10:23:46Z</dcterms:modified>
</cp:coreProperties>
</file>