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69" r:id="rId2"/>
    <p:sldId id="329" r:id="rId3"/>
    <p:sldId id="334" r:id="rId4"/>
    <p:sldId id="335" r:id="rId5"/>
    <p:sldId id="336" r:id="rId6"/>
    <p:sldId id="337" r:id="rId7"/>
    <p:sldId id="319" r:id="rId8"/>
    <p:sldId id="332" r:id="rId9"/>
    <p:sldId id="268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Styl s motivem 1 – zvýraznění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8799B23B-EC83-4686-B30A-512413B5E67A}" styleName="Světlý styl 3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27F97BB-C833-4FB7-BDE5-3F7075034690}" styleName="Styl s motivem 2 – zvýraznění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Styl s motivem 2 – zvýraznění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75DCB02-9BB8-47FD-8907-85C794F793BA}" styleName="Styl s motivem 1 – zvýraznění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16DA210-FB5B-4158-B5E0-FEB733F419BA}" styleName="Styl Světlá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545" autoAdjust="0"/>
  </p:normalViewPr>
  <p:slideViewPr>
    <p:cSldViewPr>
      <p:cViewPr varScale="1">
        <p:scale>
          <a:sx n="74" d="100"/>
          <a:sy n="74" d="100"/>
        </p:scale>
        <p:origin x="115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06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8A5D7-21CD-4D10-A112-24F189150B45}" type="datetimeFigureOut">
              <a:rPr lang="cs-CZ" smtClean="0"/>
              <a:t>02.02.2021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A06E7-139E-4925-B821-3D33166AA242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8A5D7-21CD-4D10-A112-24F189150B45}" type="datetimeFigureOut">
              <a:rPr lang="cs-CZ" smtClean="0"/>
              <a:t>02.02.2021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A06E7-139E-4925-B821-3D33166AA24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8A5D7-21CD-4D10-A112-24F189150B45}" type="datetimeFigureOut">
              <a:rPr lang="cs-CZ" smtClean="0"/>
              <a:t>02.02.2021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A06E7-139E-4925-B821-3D33166AA24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8A5D7-21CD-4D10-A112-24F189150B45}" type="datetimeFigureOut">
              <a:rPr lang="cs-CZ" smtClean="0"/>
              <a:t>02.02.2021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A06E7-139E-4925-B821-3D33166AA24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8A5D7-21CD-4D10-A112-24F189150B45}" type="datetimeFigureOut">
              <a:rPr lang="cs-CZ" smtClean="0"/>
              <a:t>02.02.2021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A06E7-139E-4925-B821-3D33166AA242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8A5D7-21CD-4D10-A112-24F189150B45}" type="datetimeFigureOut">
              <a:rPr lang="cs-CZ" smtClean="0"/>
              <a:t>02.02.2021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A06E7-139E-4925-B821-3D33166AA24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8A5D7-21CD-4D10-A112-24F189150B45}" type="datetimeFigureOut">
              <a:rPr lang="cs-CZ" smtClean="0"/>
              <a:t>02.02.2021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A06E7-139E-4925-B821-3D33166AA24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8A5D7-21CD-4D10-A112-24F189150B45}" type="datetimeFigureOut">
              <a:rPr lang="cs-CZ" smtClean="0"/>
              <a:t>02.02.2021</a:t>
            </a:fld>
            <a:endParaRPr 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66A06E7-139E-4925-B821-3D33166AA242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zápatí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8A5D7-21CD-4D10-A112-24F189150B45}" type="datetimeFigureOut">
              <a:rPr lang="cs-CZ" smtClean="0"/>
              <a:t>02.02.2021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A06E7-139E-4925-B821-3D33166AA24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8A5D7-21CD-4D10-A112-24F189150B45}" type="datetimeFigureOut">
              <a:rPr lang="cs-CZ" smtClean="0"/>
              <a:t>02.02.2021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F66A06E7-139E-4925-B821-3D33166AA24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0098A5D7-21CD-4D10-A112-24F189150B45}" type="datetimeFigureOut">
              <a:rPr lang="cs-CZ" smtClean="0"/>
              <a:t>02.02.2021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A06E7-139E-4925-B821-3D33166AA24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Volný tvar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Volný tvar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0098A5D7-21CD-4D10-A112-24F189150B45}" type="datetimeFigureOut">
              <a:rPr lang="cs-CZ" smtClean="0"/>
              <a:t>02.02.2021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F66A06E7-139E-4925-B821-3D33166AA242}" type="slidenum">
              <a:rPr lang="cs-CZ" smtClean="0"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3" Type="http://schemas.openxmlformats.org/officeDocument/2006/relationships/image" Target="../media/image4.png"/><Relationship Id="rId7" Type="http://schemas.openxmlformats.org/officeDocument/2006/relationships/image" Target="../media/image31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7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17" Type="http://schemas.openxmlformats.org/officeDocument/2006/relationships/image" Target="../media/image19.png"/><Relationship Id="rId2" Type="http://schemas.openxmlformats.org/officeDocument/2006/relationships/image" Target="../media/image3.jpe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11" Type="http://schemas.openxmlformats.org/officeDocument/2006/relationships/image" Target="../media/image5.png"/><Relationship Id="rId5" Type="http://schemas.openxmlformats.org/officeDocument/2006/relationships/image" Target="../media/image9.png"/><Relationship Id="rId15" Type="http://schemas.openxmlformats.org/officeDocument/2006/relationships/image" Target="../media/image6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Relationship Id="rId14" Type="http://schemas.openxmlformats.org/officeDocument/2006/relationships/image" Target="../media/image1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13" Type="http://schemas.openxmlformats.org/officeDocument/2006/relationships/image" Target="../media/image32.png"/><Relationship Id="rId18" Type="http://schemas.openxmlformats.org/officeDocument/2006/relationships/image" Target="../media/image36.png"/><Relationship Id="rId3" Type="http://schemas.openxmlformats.org/officeDocument/2006/relationships/image" Target="../media/image23.png"/><Relationship Id="rId21" Type="http://schemas.openxmlformats.org/officeDocument/2006/relationships/image" Target="../media/image39.png"/><Relationship Id="rId7" Type="http://schemas.openxmlformats.org/officeDocument/2006/relationships/image" Target="../media/image26.png"/><Relationship Id="rId12" Type="http://schemas.openxmlformats.org/officeDocument/2006/relationships/image" Target="../media/image31.png"/><Relationship Id="rId17" Type="http://schemas.openxmlformats.org/officeDocument/2006/relationships/image" Target="../media/image35.png"/><Relationship Id="rId2" Type="http://schemas.openxmlformats.org/officeDocument/2006/relationships/image" Target="../media/image4.jpeg"/><Relationship Id="rId16" Type="http://schemas.openxmlformats.org/officeDocument/2006/relationships/image" Target="../media/image34.png"/><Relationship Id="rId20" Type="http://schemas.openxmlformats.org/officeDocument/2006/relationships/image" Target="../media/image3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5.png"/><Relationship Id="rId11" Type="http://schemas.openxmlformats.org/officeDocument/2006/relationships/image" Target="../media/image30.png"/><Relationship Id="rId5" Type="http://schemas.openxmlformats.org/officeDocument/2006/relationships/image" Target="../media/image3.jpeg"/><Relationship Id="rId15" Type="http://schemas.openxmlformats.org/officeDocument/2006/relationships/image" Target="../media/image33.png"/><Relationship Id="rId10" Type="http://schemas.openxmlformats.org/officeDocument/2006/relationships/image" Target="../media/image5.jpeg"/><Relationship Id="rId19" Type="http://schemas.openxmlformats.org/officeDocument/2006/relationships/image" Target="../media/image37.png"/><Relationship Id="rId4" Type="http://schemas.openxmlformats.org/officeDocument/2006/relationships/image" Target="../media/image24.png"/><Relationship Id="rId9" Type="http://schemas.openxmlformats.org/officeDocument/2006/relationships/image" Target="../media/image28.png"/><Relationship Id="rId14" Type="http://schemas.openxmlformats.org/officeDocument/2006/relationships/image" Target="../media/image21.png"/><Relationship Id="rId22" Type="http://schemas.openxmlformats.org/officeDocument/2006/relationships/image" Target="../media/image40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png"/><Relationship Id="rId3" Type="http://schemas.openxmlformats.org/officeDocument/2006/relationships/image" Target="../media/image41.png"/><Relationship Id="rId7" Type="http://schemas.openxmlformats.org/officeDocument/2006/relationships/image" Target="../media/image45.png"/><Relationship Id="rId12" Type="http://schemas.openxmlformats.org/officeDocument/2006/relationships/image" Target="../media/image50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4.png"/><Relationship Id="rId11" Type="http://schemas.openxmlformats.org/officeDocument/2006/relationships/image" Target="../media/image49.png"/><Relationship Id="rId5" Type="http://schemas.openxmlformats.org/officeDocument/2006/relationships/image" Target="../media/image43.png"/><Relationship Id="rId10" Type="http://schemas.openxmlformats.org/officeDocument/2006/relationships/image" Target="../media/image48.png"/><Relationship Id="rId4" Type="http://schemas.openxmlformats.org/officeDocument/2006/relationships/image" Target="../media/image42.png"/><Relationship Id="rId9" Type="http://schemas.openxmlformats.org/officeDocument/2006/relationships/image" Target="../media/image47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.png"/><Relationship Id="rId3" Type="http://schemas.openxmlformats.org/officeDocument/2006/relationships/image" Target="../media/image22.png"/><Relationship Id="rId7" Type="http://schemas.openxmlformats.org/officeDocument/2006/relationships/image" Target="../media/image53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2.png"/><Relationship Id="rId5" Type="http://schemas.openxmlformats.org/officeDocument/2006/relationships/image" Target="../media/image51.png"/><Relationship Id="rId4" Type="http://schemas.openxmlformats.org/officeDocument/2006/relationships/image" Target="../media/image29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358416" y="202265"/>
            <a:ext cx="8527119" cy="922479"/>
          </a:xfrm>
          <a:prstGeom prst="roundRect">
            <a:avLst>
              <a:gd name="adj" fmla="val 24231"/>
            </a:avLst>
          </a:prstGeom>
          <a:ln w="295275">
            <a:noFill/>
          </a:ln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196850" h="304800" prst="slope"/>
            <a:contourClr>
              <a:schemeClr val="accent2">
                <a:shade val="30000"/>
                <a:satMod val="12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cs-CZ" dirty="0"/>
          </a:p>
        </p:txBody>
      </p:sp>
      <p:sp>
        <p:nvSpPr>
          <p:cNvPr id="4" name="Zaoblený obdélník 3"/>
          <p:cNvSpPr/>
          <p:nvPr/>
        </p:nvSpPr>
        <p:spPr>
          <a:xfrm>
            <a:off x="394284" y="1412776"/>
            <a:ext cx="8609307" cy="5184575"/>
          </a:xfrm>
          <a:prstGeom prst="roundRect">
            <a:avLst>
              <a:gd name="adj" fmla="val 9748"/>
            </a:avLst>
          </a:prstGeom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95250" h="101600" prst="slope"/>
            <a:contourClr>
              <a:schemeClr val="accent2">
                <a:shade val="30000"/>
                <a:satMod val="12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cs-CZ" dirty="0"/>
          </a:p>
        </p:txBody>
      </p:sp>
      <p:sp>
        <p:nvSpPr>
          <p:cNvPr id="2" name="Nadpis 1"/>
          <p:cNvSpPr>
            <a:spLocks noGrp="1"/>
          </p:cNvSpPr>
          <p:nvPr/>
        </p:nvSpPr>
        <p:spPr>
          <a:xfrm>
            <a:off x="2771800" y="3421"/>
            <a:ext cx="4248472" cy="851655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Tření a třecí síla</a:t>
            </a:r>
            <a:endParaRPr lang="cs-CZ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1628800"/>
            <a:ext cx="8187042" cy="4752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195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1" y="977900"/>
            <a:ext cx="9144000" cy="5880100"/>
          </a:xfrm>
          <a:prstGeom prst="roundRect">
            <a:avLst>
              <a:gd name="adj" fmla="val 0"/>
            </a:avLst>
          </a:prstGeom>
          <a:ln w="295275">
            <a:noFill/>
          </a:ln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196850" h="304800" prst="slope"/>
            <a:contourClr>
              <a:schemeClr val="accent2">
                <a:shade val="30000"/>
                <a:satMod val="12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cs-CZ" dirty="0"/>
          </a:p>
        </p:txBody>
      </p:sp>
      <p:sp>
        <p:nvSpPr>
          <p:cNvPr id="4" name="Zaoblený obdélník 3"/>
          <p:cNvSpPr/>
          <p:nvPr/>
        </p:nvSpPr>
        <p:spPr>
          <a:xfrm>
            <a:off x="0" y="2340539"/>
            <a:ext cx="9143999" cy="1296144"/>
          </a:xfrm>
          <a:prstGeom prst="roundRect">
            <a:avLst>
              <a:gd name="adj" fmla="val 0"/>
            </a:avLst>
          </a:prstGeom>
          <a:ln w="295275">
            <a:noFill/>
          </a:ln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196850" h="304800" prst="slope"/>
            <a:contourClr>
              <a:schemeClr val="accent2">
                <a:shade val="30000"/>
                <a:satMod val="12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cs-CZ" dirty="0"/>
          </a:p>
        </p:txBody>
      </p:sp>
      <p:sp>
        <p:nvSpPr>
          <p:cNvPr id="6" name="Zaoblený obdélník 5"/>
          <p:cNvSpPr/>
          <p:nvPr/>
        </p:nvSpPr>
        <p:spPr>
          <a:xfrm>
            <a:off x="0" y="-1"/>
            <a:ext cx="9144000" cy="2060849"/>
          </a:xfrm>
          <a:prstGeom prst="roundRect">
            <a:avLst>
              <a:gd name="adj" fmla="val 0"/>
            </a:avLst>
          </a:prstGeom>
          <a:ln w="295275">
            <a:noFill/>
          </a:ln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196850" h="304800" prst="slope"/>
            <a:contourClr>
              <a:schemeClr val="accent2">
                <a:shade val="30000"/>
                <a:satMod val="12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cs-CZ" dirty="0"/>
          </a:p>
        </p:txBody>
      </p:sp>
      <p:sp>
        <p:nvSpPr>
          <p:cNvPr id="17" name="Zástupný symbol pro obsah 2"/>
          <p:cNvSpPr>
            <a:spLocks noGrp="1"/>
          </p:cNvSpPr>
          <p:nvPr/>
        </p:nvSpPr>
        <p:spPr>
          <a:xfrm>
            <a:off x="95867" y="194444"/>
            <a:ext cx="2108019" cy="568296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8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Třecí síla:</a:t>
            </a:r>
            <a:endParaRPr lang="cs-CZ" sz="28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9" name="Zaoblený obdélník 18"/>
          <p:cNvSpPr/>
          <p:nvPr/>
        </p:nvSpPr>
        <p:spPr>
          <a:xfrm>
            <a:off x="-1" y="3789040"/>
            <a:ext cx="9144000" cy="2636912"/>
          </a:xfrm>
          <a:prstGeom prst="roundRect">
            <a:avLst>
              <a:gd name="adj" fmla="val 0"/>
            </a:avLst>
          </a:prstGeom>
          <a:ln w="295275">
            <a:noFill/>
          </a:ln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196850" h="304800" prst="slope"/>
            <a:contourClr>
              <a:schemeClr val="accent2">
                <a:shade val="30000"/>
                <a:satMod val="12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cs-CZ" dirty="0"/>
          </a:p>
        </p:txBody>
      </p:sp>
      <p:sp>
        <p:nvSpPr>
          <p:cNvPr id="20" name="Zástupný symbol pro obsah 2"/>
          <p:cNvSpPr>
            <a:spLocks noGrp="1"/>
          </p:cNvSpPr>
          <p:nvPr/>
        </p:nvSpPr>
        <p:spPr>
          <a:xfrm>
            <a:off x="133661" y="2628571"/>
            <a:ext cx="4582355" cy="639731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8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Jednotka třecí síly:</a:t>
            </a:r>
            <a:endParaRPr lang="cs-CZ" sz="28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Zástupný symbol pro obsah 2"/>
              <p:cNvSpPr>
                <a:spLocks noGrp="1"/>
              </p:cNvSpPr>
              <p:nvPr/>
            </p:nvSpPr>
            <p:spPr>
              <a:xfrm>
                <a:off x="3563888" y="2634756"/>
                <a:ext cx="4363314" cy="783704"/>
              </a:xfrm>
              <a:prstGeom prst="rect">
                <a:avLst/>
              </a:prstGeom>
            </p:spPr>
            <p:txBody>
              <a:bodyPr vert="horz">
                <a:noAutofit/>
              </a:bodyPr>
              <a:lstStyle>
                <a:lvl1pPr marL="274320" indent="-274320" algn="l" rtl="0" eaLnBrk="1" latinLnBrk="0" hangingPunct="1">
                  <a:spcBef>
                    <a:spcPts val="600"/>
                  </a:spcBef>
                  <a:buClr>
                    <a:schemeClr val="accent1"/>
                  </a:buClr>
                  <a:buSzPct val="70000"/>
                  <a:buFont typeface="Wingdings"/>
                  <a:buChar char=""/>
                  <a:defRPr kumimoji="0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indent="-27432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 2"/>
                  <a:buChar char=""/>
                  <a:defRPr kumimoji="0"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shade val="75000"/>
                    </a:schemeClr>
                  </a:buClr>
                  <a:buSzPct val="60000"/>
                  <a:buFont typeface="Wingdings"/>
                  <a:buChar char="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18872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tint val="60000"/>
                    </a:schemeClr>
                  </a:buClr>
                  <a:buSzPct val="60000"/>
                  <a:buFont typeface="Wingdings"/>
                  <a:buChar char="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463040" indent="-182880" algn="l" rtl="0" eaLnBrk="1" latinLnBrk="0" hangingPunct="1">
                  <a:spcBef>
                    <a:spcPct val="20000"/>
                  </a:spcBef>
                  <a:buClr>
                    <a:schemeClr val="accent2">
                      <a:tint val="60000"/>
                    </a:schemeClr>
                  </a:buClr>
                  <a:buSzPct val="68000"/>
                  <a:buFont typeface="Wingdings 2"/>
                  <a:buChar char=""/>
                  <a:defRPr kumimoji="0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737360" indent="-18288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kumimoji="0" sz="16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6pPr>
                <a:lvl7pPr marL="201168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tint val="60000"/>
                    </a:schemeClr>
                  </a:buClr>
                  <a:buSzPct val="60000"/>
                  <a:buFont typeface="Wingdings"/>
                  <a:buChar char=""/>
                  <a:defRPr kumimoji="0"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7pPr>
                <a:lvl8pPr marL="2286000" indent="-182880" algn="l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kumimoji="0" sz="1400" kern="1200" cap="small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8pPr>
                <a:lvl9pPr marL="256032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shade val="75000"/>
                    </a:schemeClr>
                  </a:buClr>
                  <a:buChar char="•"/>
                  <a:defRPr kumimoji="0"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cs-CZ" sz="2800" b="0" i="1" smtClean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Cambria Math"/>
                      </a:rPr>
                      <m:t>1 </m:t>
                    </m:r>
                    <m:r>
                      <a:rPr lang="cs-CZ" sz="2800" b="0" i="1" smtClean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Cambria Math"/>
                      </a:rPr>
                      <m:t>𝑁</m:t>
                    </m:r>
                  </m:oMath>
                </a14:m>
                <a:r>
                  <a:rPr lang="cs-CZ" sz="2800" dirty="0" smtClean="0">
                    <a:solidFill>
                      <a:schemeClr val="bg1">
                        <a:lumMod val="95000"/>
                        <a:lumOff val="5000"/>
                      </a:schemeClr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cs-CZ" sz="2800" i="1" dirty="0" smtClean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Cambria Math"/>
                      </a:rPr>
                      <m:t>(1 </m:t>
                    </m:r>
                    <m:r>
                      <a:rPr lang="cs-CZ" sz="2800" b="0" i="1" dirty="0" smtClean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Cambria Math"/>
                      </a:rPr>
                      <m:t>𝑛𝑒𝑤𝑡𝑜𝑛</m:t>
                    </m:r>
                    <m:r>
                      <a:rPr lang="cs-CZ" sz="2800" i="1" dirty="0" smtClean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Cambria Math"/>
                      </a:rPr>
                      <m:t>)  </m:t>
                    </m:r>
                  </m:oMath>
                </a14:m>
                <a:endParaRPr lang="cs-CZ" sz="2800" dirty="0">
                  <a:solidFill>
                    <a:schemeClr val="bg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1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3888" y="2634756"/>
                <a:ext cx="4363314" cy="783704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Zástupný symbol pro obsah 2"/>
          <p:cNvSpPr>
            <a:spLocks noGrp="1"/>
          </p:cNvSpPr>
          <p:nvPr/>
        </p:nvSpPr>
        <p:spPr>
          <a:xfrm>
            <a:off x="146111" y="4179379"/>
            <a:ext cx="3100727" cy="639731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8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Další jednotky :</a:t>
            </a:r>
            <a:endParaRPr lang="cs-CZ" sz="28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Zástupný symbol pro obsah 2"/>
              <p:cNvSpPr>
                <a:spLocks noGrp="1"/>
              </p:cNvSpPr>
              <p:nvPr/>
            </p:nvSpPr>
            <p:spPr>
              <a:xfrm>
                <a:off x="2838250" y="4179379"/>
                <a:ext cx="6479523" cy="1461296"/>
              </a:xfrm>
              <a:prstGeom prst="rect">
                <a:avLst/>
              </a:prstGeom>
            </p:spPr>
            <p:txBody>
              <a:bodyPr vert="horz">
                <a:noAutofit/>
              </a:bodyPr>
              <a:lstStyle>
                <a:lvl1pPr marL="274320" indent="-274320" algn="l" rtl="0" eaLnBrk="1" latinLnBrk="0" hangingPunct="1">
                  <a:spcBef>
                    <a:spcPts val="600"/>
                  </a:spcBef>
                  <a:buClr>
                    <a:schemeClr val="accent1"/>
                  </a:buClr>
                  <a:buSzPct val="70000"/>
                  <a:buFont typeface="Wingdings"/>
                  <a:buChar char=""/>
                  <a:defRPr kumimoji="0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indent="-27432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 2"/>
                  <a:buChar char=""/>
                  <a:defRPr kumimoji="0"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shade val="75000"/>
                    </a:schemeClr>
                  </a:buClr>
                  <a:buSzPct val="60000"/>
                  <a:buFont typeface="Wingdings"/>
                  <a:buChar char="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18872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tint val="60000"/>
                    </a:schemeClr>
                  </a:buClr>
                  <a:buSzPct val="60000"/>
                  <a:buFont typeface="Wingdings"/>
                  <a:buChar char="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463040" indent="-182880" algn="l" rtl="0" eaLnBrk="1" latinLnBrk="0" hangingPunct="1">
                  <a:spcBef>
                    <a:spcPct val="20000"/>
                  </a:spcBef>
                  <a:buClr>
                    <a:schemeClr val="accent2">
                      <a:tint val="60000"/>
                    </a:schemeClr>
                  </a:buClr>
                  <a:buSzPct val="68000"/>
                  <a:buFont typeface="Wingdings 2"/>
                  <a:buChar char=""/>
                  <a:defRPr kumimoji="0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737360" indent="-18288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kumimoji="0" sz="16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6pPr>
                <a:lvl7pPr marL="201168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tint val="60000"/>
                    </a:schemeClr>
                  </a:buClr>
                  <a:buSzPct val="60000"/>
                  <a:buFont typeface="Wingdings"/>
                  <a:buChar char=""/>
                  <a:defRPr kumimoji="0"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7pPr>
                <a:lvl8pPr marL="2286000" indent="-182880" algn="l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kumimoji="0" sz="1400" kern="1200" cap="small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8pPr>
                <a:lvl9pPr marL="256032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shade val="75000"/>
                    </a:schemeClr>
                  </a:buClr>
                  <a:buChar char="•"/>
                  <a:defRPr kumimoji="0"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2800" b="0" i="1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</a:rPr>
                        <m:t>1 </m:t>
                      </m:r>
                      <m:r>
                        <a:rPr lang="cs-CZ" sz="2800" b="0" i="1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</a:rPr>
                        <m:t>𝑚𝑖𝑙𝑖𝑛𝑒𝑤𝑡𝑜𝑛</m:t>
                      </m:r>
                      <m:r>
                        <a:rPr lang="cs-CZ" sz="2800" b="0" i="1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</a:rPr>
                        <m:t> 1 </m:t>
                      </m:r>
                      <m:r>
                        <a:rPr lang="cs-CZ" sz="2800" b="0" i="1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</a:rPr>
                        <m:t>𝑚𝑁</m:t>
                      </m:r>
                      <m:r>
                        <a:rPr lang="cs-CZ" sz="2800" i="1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</a:rPr>
                        <m:t>=</m:t>
                      </m:r>
                      <m:r>
                        <a:rPr lang="cs-CZ" sz="2800" b="0" i="1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</a:rPr>
                        <m:t>0,0</m:t>
                      </m:r>
                      <m:r>
                        <a:rPr lang="cs-CZ" sz="2800" i="1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</a:rPr>
                        <m:t>0</m:t>
                      </m:r>
                      <m:r>
                        <a:rPr lang="cs-CZ" sz="2800" b="0" i="1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</a:rPr>
                        <m:t>1</m:t>
                      </m:r>
                      <m:r>
                        <a:rPr lang="cs-CZ" sz="2800" i="1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</a:rPr>
                        <m:t> </m:t>
                      </m:r>
                      <m:r>
                        <a:rPr lang="cs-CZ" sz="2800" b="0" i="1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</a:rPr>
                        <m:t>𝑁</m:t>
                      </m:r>
                    </m:oMath>
                  </m:oMathPara>
                </a14:m>
                <a:endParaRPr lang="cs-CZ" sz="2800" dirty="0" smtClean="0">
                  <a:solidFill>
                    <a:schemeClr val="bg1">
                      <a:lumMod val="95000"/>
                      <a:lumOff val="5000"/>
                    </a:schemeClr>
                  </a:solidFill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cs-CZ" sz="2800" i="1" dirty="0" smtClean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Cambria Math"/>
                      </a:rPr>
                      <m:t>1 </m:t>
                    </m:r>
                    <m:r>
                      <a:rPr lang="cs-CZ" sz="2800" i="1" dirty="0" err="1" smtClean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Cambria Math"/>
                      </a:rPr>
                      <m:t>𝑘𝑖𝑙𝑜</m:t>
                    </m:r>
                    <m:r>
                      <a:rPr lang="cs-CZ" sz="2800" b="0" i="1" dirty="0" smtClean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Cambria Math"/>
                      </a:rPr>
                      <m:t>𝑛𝑒𝑤𝑡𝑜𝑛</m:t>
                    </m:r>
                  </m:oMath>
                </a14:m>
                <a:r>
                  <a:rPr lang="cs-CZ" sz="2800" dirty="0" smtClean="0">
                    <a:solidFill>
                      <a:schemeClr val="bg1">
                        <a:lumMod val="95000"/>
                        <a:lumOff val="5000"/>
                      </a:schemeClr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cs-CZ" sz="2800" i="1" dirty="0" smtClean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Cambria Math"/>
                      </a:rPr>
                      <m:t>1 </m:t>
                    </m:r>
                    <m:r>
                      <a:rPr lang="cs-CZ" sz="2800" i="1" dirty="0" err="1" smtClean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Cambria Math"/>
                      </a:rPr>
                      <m:t>𝑘</m:t>
                    </m:r>
                    <m:r>
                      <a:rPr lang="cs-CZ" sz="2800" b="0" i="1" dirty="0" smtClean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Cambria Math"/>
                      </a:rPr>
                      <m:t>𝑁</m:t>
                    </m:r>
                    <m:r>
                      <a:rPr lang="cs-CZ" sz="2800" i="1" dirty="0" smtClean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Cambria Math"/>
                      </a:rPr>
                      <m:t> = 1000 </m:t>
                    </m:r>
                    <m:r>
                      <a:rPr lang="cs-CZ" sz="2800" b="0" i="1" dirty="0" smtClean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Cambria Math"/>
                      </a:rPr>
                      <m:t>𝑁</m:t>
                    </m:r>
                  </m:oMath>
                </a14:m>
                <a:endParaRPr lang="cs-CZ" sz="2800" b="0" i="1" dirty="0" smtClean="0">
                  <a:solidFill>
                    <a:schemeClr val="bg1">
                      <a:lumMod val="95000"/>
                      <a:lumOff val="5000"/>
                    </a:schemeClr>
                  </a:solidFill>
                  <a:latin typeface="Cambria Math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cs-CZ" sz="2800" i="1" dirty="0" smtClean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Cambria Math"/>
                      </a:rPr>
                      <m:t>1</m:t>
                    </m:r>
                    <m:r>
                      <a:rPr lang="cs-CZ" sz="2800" i="1" dirty="0" smtClean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Cambria Math"/>
                      </a:rPr>
                      <m:t>𝑚𝑒𝑔𝑎𝑛𝑒𝑤𝑡𝑜𝑛</m:t>
                    </m:r>
                  </m:oMath>
                </a14:m>
                <a:r>
                  <a:rPr lang="cs-CZ" sz="2800" dirty="0" smtClean="0">
                    <a:solidFill>
                      <a:schemeClr val="bg1">
                        <a:lumMod val="95000"/>
                        <a:lumOff val="5000"/>
                      </a:schemeClr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cs-CZ" sz="2800" b="0" i="0" dirty="0" smtClean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Cambria Math"/>
                      </a:rPr>
                      <m:t>1</m:t>
                    </m:r>
                    <m:r>
                      <a:rPr lang="cs-CZ" sz="2800" i="1" dirty="0" smtClean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Cambria Math"/>
                      </a:rPr>
                      <m:t> </m:t>
                    </m:r>
                    <m:r>
                      <a:rPr lang="cs-CZ" sz="2800" i="1" dirty="0" err="1" smtClean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Cambria Math"/>
                      </a:rPr>
                      <m:t>𝑀</m:t>
                    </m:r>
                    <m:r>
                      <a:rPr lang="cs-CZ" sz="2800" b="0" i="1" dirty="0" smtClean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Cambria Math"/>
                      </a:rPr>
                      <m:t>𝑁</m:t>
                    </m:r>
                    <m:r>
                      <a:rPr lang="cs-CZ" sz="2800" i="1" dirty="0" smtClean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Cambria Math"/>
                      </a:rPr>
                      <m:t> = 1 000 000 </m:t>
                    </m:r>
                    <m:r>
                      <a:rPr lang="cs-CZ" sz="2800" b="0" i="1" dirty="0" smtClean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Cambria Math"/>
                      </a:rPr>
                      <m:t>𝑁</m:t>
                    </m:r>
                  </m:oMath>
                </a14:m>
                <a:endParaRPr lang="cs-CZ" sz="2800" dirty="0">
                  <a:solidFill>
                    <a:schemeClr val="bg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8250" y="4179379"/>
                <a:ext cx="6479523" cy="1461296"/>
              </a:xfrm>
              <a:prstGeom prst="rect">
                <a:avLst/>
              </a:prstGeom>
              <a:blipFill rotWithShape="1">
                <a:blip r:embed="rId3"/>
                <a:stretch>
                  <a:fillRect b="-125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Zástupný symbol pro obsah 2"/>
          <p:cNvSpPr>
            <a:spLocks noGrp="1"/>
          </p:cNvSpPr>
          <p:nvPr/>
        </p:nvSpPr>
        <p:spPr>
          <a:xfrm>
            <a:off x="1790467" y="670682"/>
            <a:ext cx="5025880" cy="497344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- má směr proti pohybu tělesa</a:t>
            </a:r>
            <a:endParaRPr lang="cs-CZ" sz="28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4" name="Zástupný symbol pro obsah 2"/>
          <p:cNvSpPr>
            <a:spLocks noGrp="1"/>
          </p:cNvSpPr>
          <p:nvPr/>
        </p:nvSpPr>
        <p:spPr>
          <a:xfrm>
            <a:off x="1778883" y="186412"/>
            <a:ext cx="7300168" cy="568296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- působí ve stykové ploše tělesa s podložkou</a:t>
            </a:r>
            <a:endParaRPr lang="cs-CZ" sz="28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Zástupný symbol pro obsah 2"/>
              <p:cNvSpPr>
                <a:spLocks noGrp="1"/>
              </p:cNvSpPr>
              <p:nvPr/>
            </p:nvSpPr>
            <p:spPr>
              <a:xfrm>
                <a:off x="1864349" y="1180352"/>
                <a:ext cx="5025880" cy="497344"/>
              </a:xfrm>
              <a:prstGeom prst="rect">
                <a:avLst/>
              </a:prstGeom>
            </p:spPr>
            <p:txBody>
              <a:bodyPr vert="horz">
                <a:noAutofit/>
              </a:bodyPr>
              <a:lstStyle>
                <a:lvl1pPr marL="274320" indent="-274320" algn="l" rtl="0" eaLnBrk="1" latinLnBrk="0" hangingPunct="1">
                  <a:spcBef>
                    <a:spcPts val="600"/>
                  </a:spcBef>
                  <a:buClr>
                    <a:schemeClr val="accent1"/>
                  </a:buClr>
                  <a:buSzPct val="70000"/>
                  <a:buFont typeface="Wingdings"/>
                  <a:buChar char=""/>
                  <a:defRPr kumimoji="0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indent="-27432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 2"/>
                  <a:buChar char=""/>
                  <a:defRPr kumimoji="0"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shade val="75000"/>
                    </a:schemeClr>
                  </a:buClr>
                  <a:buSzPct val="60000"/>
                  <a:buFont typeface="Wingdings"/>
                  <a:buChar char="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18872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tint val="60000"/>
                    </a:schemeClr>
                  </a:buClr>
                  <a:buSzPct val="60000"/>
                  <a:buFont typeface="Wingdings"/>
                  <a:buChar char="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463040" indent="-182880" algn="l" rtl="0" eaLnBrk="1" latinLnBrk="0" hangingPunct="1">
                  <a:spcBef>
                    <a:spcPct val="20000"/>
                  </a:spcBef>
                  <a:buClr>
                    <a:schemeClr val="accent2">
                      <a:tint val="60000"/>
                    </a:schemeClr>
                  </a:buClr>
                  <a:buSzPct val="68000"/>
                  <a:buFont typeface="Wingdings 2"/>
                  <a:buChar char=""/>
                  <a:defRPr kumimoji="0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737360" indent="-18288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kumimoji="0" sz="16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6pPr>
                <a:lvl7pPr marL="201168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tint val="60000"/>
                    </a:schemeClr>
                  </a:buClr>
                  <a:buSzPct val="60000"/>
                  <a:buFont typeface="Wingdings"/>
                  <a:buChar char=""/>
                  <a:defRPr kumimoji="0"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7pPr>
                <a:lvl8pPr marL="2286000" indent="-182880" algn="l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kumimoji="0" sz="1400" kern="1200" cap="small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8pPr>
                <a:lvl9pPr marL="256032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shade val="75000"/>
                    </a:schemeClr>
                  </a:buClr>
                  <a:buChar char="•"/>
                  <a:defRPr kumimoji="0"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cs-CZ" sz="2800" dirty="0" smtClean="0">
                    <a:solidFill>
                      <a:schemeClr val="bg1">
                        <a:lumMod val="95000"/>
                        <a:lumOff val="5000"/>
                      </a:schemeClr>
                    </a:solidFill>
                  </a:rPr>
                  <a:t>- značíme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800" i="1" smtClean="0">
                            <a:solidFill>
                              <a:schemeClr val="bg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800" b="0" i="1" smtClean="0">
                            <a:solidFill>
                              <a:schemeClr val="bg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</a:rPr>
                          <m:t>𝐹</m:t>
                        </m:r>
                      </m:e>
                      <m:sub>
                        <m:r>
                          <a:rPr lang="cs-CZ" sz="2800" b="0" i="1" smtClean="0">
                            <a:solidFill>
                              <a:schemeClr val="bg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</a:rPr>
                          <m:t>𝑡</m:t>
                        </m:r>
                      </m:sub>
                    </m:sSub>
                  </m:oMath>
                </a14:m>
                <a:endParaRPr lang="cs-CZ" sz="2800" dirty="0">
                  <a:solidFill>
                    <a:schemeClr val="bg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5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64349" y="1180352"/>
                <a:ext cx="5025880" cy="497344"/>
              </a:xfrm>
              <a:prstGeom prst="rect">
                <a:avLst/>
              </a:prstGeom>
              <a:blipFill rotWithShape="1">
                <a:blip r:embed="rId7"/>
                <a:stretch>
                  <a:fillRect l="-2549" t="-12346" b="-3950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 descr="C:\Users\spravce\AppData\Local\Microsoft\Windows\Temporary Internet Files\Content.IE5\0BASIBLT\MC900440428CA0H9RCU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0229" y="1378224"/>
            <a:ext cx="1937516" cy="20402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0571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0" grpId="0"/>
      <p:bldP spid="21" grpId="0"/>
      <p:bldP spid="22" grpId="0"/>
      <p:bldP spid="23" grpId="0"/>
      <p:bldP spid="18" grpId="0"/>
      <p:bldP spid="24" grpId="0"/>
      <p:bldP spid="2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1" y="977900"/>
            <a:ext cx="9144000" cy="5880100"/>
          </a:xfrm>
          <a:prstGeom prst="roundRect">
            <a:avLst>
              <a:gd name="adj" fmla="val 0"/>
            </a:avLst>
          </a:prstGeom>
          <a:ln w="295275">
            <a:noFill/>
          </a:ln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196850" h="304800" prst="slope"/>
            <a:contourClr>
              <a:schemeClr val="accent2">
                <a:shade val="30000"/>
                <a:satMod val="12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cs-CZ" dirty="0"/>
          </a:p>
        </p:txBody>
      </p:sp>
      <p:sp>
        <p:nvSpPr>
          <p:cNvPr id="5" name="Zaoblený obdélník 4"/>
          <p:cNvSpPr/>
          <p:nvPr/>
        </p:nvSpPr>
        <p:spPr>
          <a:xfrm>
            <a:off x="18059" y="1124744"/>
            <a:ext cx="4593828" cy="2660207"/>
          </a:xfrm>
          <a:prstGeom prst="roundRect">
            <a:avLst>
              <a:gd name="adj" fmla="val 0"/>
            </a:avLst>
          </a:prstGeom>
          <a:ln w="295275">
            <a:noFill/>
          </a:ln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88900" h="127000" prst="slope"/>
            <a:contourClr>
              <a:schemeClr val="accent2">
                <a:shade val="30000"/>
                <a:satMod val="12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cs-CZ" dirty="0"/>
          </a:p>
        </p:txBody>
      </p:sp>
      <p:sp>
        <p:nvSpPr>
          <p:cNvPr id="7" name="Zaoblený obdélník 6"/>
          <p:cNvSpPr/>
          <p:nvPr/>
        </p:nvSpPr>
        <p:spPr>
          <a:xfrm>
            <a:off x="1" y="3789040"/>
            <a:ext cx="4593828" cy="3053432"/>
          </a:xfrm>
          <a:prstGeom prst="roundRect">
            <a:avLst>
              <a:gd name="adj" fmla="val 0"/>
            </a:avLst>
          </a:prstGeom>
          <a:ln w="295275">
            <a:noFill/>
          </a:ln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88900" h="127000" prst="slope"/>
            <a:contourClr>
              <a:schemeClr val="accent2">
                <a:shade val="30000"/>
                <a:satMod val="12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cs-CZ" dirty="0"/>
          </a:p>
        </p:txBody>
      </p:sp>
      <p:sp>
        <p:nvSpPr>
          <p:cNvPr id="8" name="Zaoblený obdélník 7"/>
          <p:cNvSpPr/>
          <p:nvPr/>
        </p:nvSpPr>
        <p:spPr>
          <a:xfrm>
            <a:off x="4611887" y="977900"/>
            <a:ext cx="4532114" cy="2807052"/>
          </a:xfrm>
          <a:prstGeom prst="roundRect">
            <a:avLst>
              <a:gd name="adj" fmla="val 0"/>
            </a:avLst>
          </a:prstGeom>
          <a:ln w="295275">
            <a:noFill/>
          </a:ln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88900" h="127000" prst="slope"/>
            <a:contourClr>
              <a:schemeClr val="accent2">
                <a:shade val="30000"/>
                <a:satMod val="12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cs-CZ" dirty="0"/>
          </a:p>
        </p:txBody>
      </p:sp>
      <p:sp>
        <p:nvSpPr>
          <p:cNvPr id="9" name="Zaoblený obdélník 8"/>
          <p:cNvSpPr/>
          <p:nvPr/>
        </p:nvSpPr>
        <p:spPr>
          <a:xfrm>
            <a:off x="4621139" y="3789040"/>
            <a:ext cx="4532114" cy="3068960"/>
          </a:xfrm>
          <a:prstGeom prst="roundRect">
            <a:avLst>
              <a:gd name="adj" fmla="val 0"/>
            </a:avLst>
          </a:prstGeom>
          <a:ln w="295275">
            <a:noFill/>
          </a:ln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88900" h="127000" prst="slope"/>
            <a:contourClr>
              <a:schemeClr val="accent2">
                <a:shade val="30000"/>
                <a:satMod val="12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cs-CZ" dirty="0"/>
          </a:p>
        </p:txBody>
      </p:sp>
      <p:sp>
        <p:nvSpPr>
          <p:cNvPr id="10" name="Obdélník 9"/>
          <p:cNvSpPr/>
          <p:nvPr/>
        </p:nvSpPr>
        <p:spPr>
          <a:xfrm>
            <a:off x="100726" y="1191022"/>
            <a:ext cx="4428493" cy="2449913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124870" y="3228902"/>
            <a:ext cx="4247355" cy="36004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Obdélník 11"/>
          <p:cNvSpPr/>
          <p:nvPr/>
        </p:nvSpPr>
        <p:spPr>
          <a:xfrm>
            <a:off x="1738218" y="2725057"/>
            <a:ext cx="1080120" cy="50405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4" name="Přímá spojnice se šipkou 13"/>
          <p:cNvCxnSpPr/>
          <p:nvPr/>
        </p:nvCxnSpPr>
        <p:spPr>
          <a:xfrm flipH="1">
            <a:off x="1364846" y="3228902"/>
            <a:ext cx="36000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se šipkou 17"/>
          <p:cNvCxnSpPr/>
          <p:nvPr/>
        </p:nvCxnSpPr>
        <p:spPr>
          <a:xfrm rot="10800000" flipH="1">
            <a:off x="2818337" y="2963765"/>
            <a:ext cx="360000" cy="0"/>
          </a:xfrm>
          <a:prstGeom prst="straightConnector1">
            <a:avLst/>
          </a:prstGeom>
          <a:ln w="38100">
            <a:solidFill>
              <a:schemeClr val="bg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Zástupný symbol pro obsah 2"/>
              <p:cNvSpPr>
                <a:spLocks noGrp="1"/>
              </p:cNvSpPr>
              <p:nvPr/>
            </p:nvSpPr>
            <p:spPr>
              <a:xfrm>
                <a:off x="1244423" y="2534927"/>
                <a:ext cx="600843" cy="576064"/>
              </a:xfrm>
              <a:prstGeom prst="rect">
                <a:avLst/>
              </a:prstGeom>
            </p:spPr>
            <p:txBody>
              <a:bodyPr vert="horz">
                <a:noAutofit/>
              </a:bodyPr>
              <a:lstStyle>
                <a:lvl1pPr marL="274320" indent="-274320" algn="l" rtl="0" eaLnBrk="1" latinLnBrk="0" hangingPunct="1">
                  <a:spcBef>
                    <a:spcPts val="600"/>
                  </a:spcBef>
                  <a:buClr>
                    <a:schemeClr val="accent1"/>
                  </a:buClr>
                  <a:buSzPct val="70000"/>
                  <a:buFont typeface="Wingdings"/>
                  <a:buChar char=""/>
                  <a:defRPr kumimoji="0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indent="-27432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 2"/>
                  <a:buChar char=""/>
                  <a:defRPr kumimoji="0"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shade val="75000"/>
                    </a:schemeClr>
                  </a:buClr>
                  <a:buSzPct val="60000"/>
                  <a:buFont typeface="Wingdings"/>
                  <a:buChar char="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18872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tint val="60000"/>
                    </a:schemeClr>
                  </a:buClr>
                  <a:buSzPct val="60000"/>
                  <a:buFont typeface="Wingdings"/>
                  <a:buChar char="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463040" indent="-182880" algn="l" rtl="0" eaLnBrk="1" latinLnBrk="0" hangingPunct="1">
                  <a:spcBef>
                    <a:spcPct val="20000"/>
                  </a:spcBef>
                  <a:buClr>
                    <a:schemeClr val="accent2">
                      <a:tint val="60000"/>
                    </a:schemeClr>
                  </a:buClr>
                  <a:buSzPct val="68000"/>
                  <a:buFont typeface="Wingdings 2"/>
                  <a:buChar char=""/>
                  <a:defRPr kumimoji="0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737360" indent="-18288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kumimoji="0" sz="16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6pPr>
                <a:lvl7pPr marL="201168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tint val="60000"/>
                    </a:schemeClr>
                  </a:buClr>
                  <a:buSzPct val="60000"/>
                  <a:buFont typeface="Wingdings"/>
                  <a:buChar char=""/>
                  <a:defRPr kumimoji="0"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7pPr>
                <a:lvl8pPr marL="2286000" indent="-182880" algn="l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kumimoji="0" sz="1400" kern="1200" cap="small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8pPr>
                <a:lvl9pPr marL="256032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shade val="75000"/>
                    </a:schemeClr>
                  </a:buClr>
                  <a:buChar char="•"/>
                  <a:defRPr kumimoji="0"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8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𝑭</m:t>
                          </m:r>
                        </m:e>
                        <m:sub>
                          <m:r>
                            <a:rPr lang="cs-CZ" sz="28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𝒕</m:t>
                          </m:r>
                        </m:sub>
                      </m:sSub>
                    </m:oMath>
                  </m:oMathPara>
                </a14:m>
                <a:endParaRPr lang="cs-CZ" sz="28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9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4423" y="2534927"/>
                <a:ext cx="600843" cy="57606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Zástupný symbol pro obsah 2"/>
              <p:cNvSpPr>
                <a:spLocks noGrp="1"/>
              </p:cNvSpPr>
              <p:nvPr/>
            </p:nvSpPr>
            <p:spPr>
              <a:xfrm>
                <a:off x="2818336" y="2387701"/>
                <a:ext cx="600843" cy="576064"/>
              </a:xfrm>
              <a:prstGeom prst="rect">
                <a:avLst/>
              </a:prstGeom>
            </p:spPr>
            <p:txBody>
              <a:bodyPr vert="horz">
                <a:noAutofit/>
              </a:bodyPr>
              <a:lstStyle>
                <a:lvl1pPr marL="274320" indent="-274320" algn="l" rtl="0" eaLnBrk="1" latinLnBrk="0" hangingPunct="1">
                  <a:spcBef>
                    <a:spcPts val="600"/>
                  </a:spcBef>
                  <a:buClr>
                    <a:schemeClr val="accent1"/>
                  </a:buClr>
                  <a:buSzPct val="70000"/>
                  <a:buFont typeface="Wingdings"/>
                  <a:buChar char=""/>
                  <a:defRPr kumimoji="0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indent="-27432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 2"/>
                  <a:buChar char=""/>
                  <a:defRPr kumimoji="0"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shade val="75000"/>
                    </a:schemeClr>
                  </a:buClr>
                  <a:buSzPct val="60000"/>
                  <a:buFont typeface="Wingdings"/>
                  <a:buChar char="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18872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tint val="60000"/>
                    </a:schemeClr>
                  </a:buClr>
                  <a:buSzPct val="60000"/>
                  <a:buFont typeface="Wingdings"/>
                  <a:buChar char="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463040" indent="-182880" algn="l" rtl="0" eaLnBrk="1" latinLnBrk="0" hangingPunct="1">
                  <a:spcBef>
                    <a:spcPct val="20000"/>
                  </a:spcBef>
                  <a:buClr>
                    <a:schemeClr val="accent2">
                      <a:tint val="60000"/>
                    </a:schemeClr>
                  </a:buClr>
                  <a:buSzPct val="68000"/>
                  <a:buFont typeface="Wingdings 2"/>
                  <a:buChar char=""/>
                  <a:defRPr kumimoji="0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737360" indent="-18288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kumimoji="0" sz="16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6pPr>
                <a:lvl7pPr marL="201168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tint val="60000"/>
                    </a:schemeClr>
                  </a:buClr>
                  <a:buSzPct val="60000"/>
                  <a:buFont typeface="Wingdings"/>
                  <a:buChar char=""/>
                  <a:defRPr kumimoji="0"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7pPr>
                <a:lvl8pPr marL="2286000" indent="-182880" algn="l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kumimoji="0" sz="1400" kern="1200" cap="small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8pPr>
                <a:lvl9pPr marL="256032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shade val="75000"/>
                    </a:schemeClr>
                  </a:buClr>
                  <a:buChar char="•"/>
                  <a:defRPr kumimoji="0"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28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𝑭</m:t>
                      </m:r>
                    </m:oMath>
                  </m:oMathPara>
                </a14:m>
                <a:endParaRPr lang="cs-CZ" sz="28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0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8336" y="2387701"/>
                <a:ext cx="600843" cy="57606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Obdélník 20"/>
          <p:cNvSpPr/>
          <p:nvPr/>
        </p:nvSpPr>
        <p:spPr>
          <a:xfrm>
            <a:off x="4684721" y="1124744"/>
            <a:ext cx="4351776" cy="251619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Obdélník 21"/>
          <p:cNvSpPr/>
          <p:nvPr/>
        </p:nvSpPr>
        <p:spPr>
          <a:xfrm>
            <a:off x="4708864" y="3233974"/>
            <a:ext cx="4247355" cy="36004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Obdélník 22"/>
          <p:cNvSpPr/>
          <p:nvPr/>
        </p:nvSpPr>
        <p:spPr>
          <a:xfrm>
            <a:off x="6317363" y="2730129"/>
            <a:ext cx="1080120" cy="50405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4" name="Přímá spojnice se šipkou 23"/>
          <p:cNvCxnSpPr/>
          <p:nvPr/>
        </p:nvCxnSpPr>
        <p:spPr>
          <a:xfrm flipH="1">
            <a:off x="5597363" y="3226294"/>
            <a:ext cx="72000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se šipkou 24"/>
          <p:cNvCxnSpPr/>
          <p:nvPr/>
        </p:nvCxnSpPr>
        <p:spPr>
          <a:xfrm rot="10800000" flipH="1">
            <a:off x="7394885" y="2968837"/>
            <a:ext cx="720000" cy="0"/>
          </a:xfrm>
          <a:prstGeom prst="straightConnector1">
            <a:avLst/>
          </a:prstGeom>
          <a:ln w="38100">
            <a:solidFill>
              <a:schemeClr val="bg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Zástupný symbol pro obsah 2"/>
              <p:cNvSpPr>
                <a:spLocks noGrp="1"/>
              </p:cNvSpPr>
              <p:nvPr/>
            </p:nvSpPr>
            <p:spPr>
              <a:xfrm>
                <a:off x="5753761" y="2650230"/>
                <a:ext cx="600843" cy="576064"/>
              </a:xfrm>
              <a:prstGeom prst="rect">
                <a:avLst/>
              </a:prstGeom>
            </p:spPr>
            <p:txBody>
              <a:bodyPr vert="horz">
                <a:noAutofit/>
              </a:bodyPr>
              <a:lstStyle>
                <a:lvl1pPr marL="274320" indent="-274320" algn="l" rtl="0" eaLnBrk="1" latinLnBrk="0" hangingPunct="1">
                  <a:spcBef>
                    <a:spcPts val="600"/>
                  </a:spcBef>
                  <a:buClr>
                    <a:schemeClr val="accent1"/>
                  </a:buClr>
                  <a:buSzPct val="70000"/>
                  <a:buFont typeface="Wingdings"/>
                  <a:buChar char=""/>
                  <a:defRPr kumimoji="0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indent="-27432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 2"/>
                  <a:buChar char=""/>
                  <a:defRPr kumimoji="0"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shade val="75000"/>
                    </a:schemeClr>
                  </a:buClr>
                  <a:buSzPct val="60000"/>
                  <a:buFont typeface="Wingdings"/>
                  <a:buChar char="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18872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tint val="60000"/>
                    </a:schemeClr>
                  </a:buClr>
                  <a:buSzPct val="60000"/>
                  <a:buFont typeface="Wingdings"/>
                  <a:buChar char="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463040" indent="-182880" algn="l" rtl="0" eaLnBrk="1" latinLnBrk="0" hangingPunct="1">
                  <a:spcBef>
                    <a:spcPct val="20000"/>
                  </a:spcBef>
                  <a:buClr>
                    <a:schemeClr val="accent2">
                      <a:tint val="60000"/>
                    </a:schemeClr>
                  </a:buClr>
                  <a:buSzPct val="68000"/>
                  <a:buFont typeface="Wingdings 2"/>
                  <a:buChar char=""/>
                  <a:defRPr kumimoji="0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737360" indent="-18288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kumimoji="0" sz="16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6pPr>
                <a:lvl7pPr marL="201168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tint val="60000"/>
                    </a:schemeClr>
                  </a:buClr>
                  <a:buSzPct val="60000"/>
                  <a:buFont typeface="Wingdings"/>
                  <a:buChar char=""/>
                  <a:defRPr kumimoji="0"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7pPr>
                <a:lvl8pPr marL="2286000" indent="-182880" algn="l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kumimoji="0" sz="1400" kern="1200" cap="small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8pPr>
                <a:lvl9pPr marL="256032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shade val="75000"/>
                    </a:schemeClr>
                  </a:buClr>
                  <a:buChar char="•"/>
                  <a:defRPr kumimoji="0"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8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𝑭</m:t>
                          </m:r>
                        </m:e>
                        <m:sub>
                          <m:r>
                            <a:rPr lang="cs-CZ" sz="28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𝒕</m:t>
                          </m:r>
                        </m:sub>
                      </m:sSub>
                    </m:oMath>
                  </m:oMathPara>
                </a14:m>
                <a:endParaRPr lang="cs-CZ" sz="28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6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3761" y="2650230"/>
                <a:ext cx="600843" cy="576064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Zástupný symbol pro obsah 2"/>
              <p:cNvSpPr>
                <a:spLocks noGrp="1"/>
              </p:cNvSpPr>
              <p:nvPr/>
            </p:nvSpPr>
            <p:spPr>
              <a:xfrm>
                <a:off x="7424582" y="2417156"/>
                <a:ext cx="600843" cy="576064"/>
              </a:xfrm>
              <a:prstGeom prst="rect">
                <a:avLst/>
              </a:prstGeom>
            </p:spPr>
            <p:txBody>
              <a:bodyPr vert="horz">
                <a:noAutofit/>
              </a:bodyPr>
              <a:lstStyle>
                <a:lvl1pPr marL="274320" indent="-274320" algn="l" rtl="0" eaLnBrk="1" latinLnBrk="0" hangingPunct="1">
                  <a:spcBef>
                    <a:spcPts val="600"/>
                  </a:spcBef>
                  <a:buClr>
                    <a:schemeClr val="accent1"/>
                  </a:buClr>
                  <a:buSzPct val="70000"/>
                  <a:buFont typeface="Wingdings"/>
                  <a:buChar char=""/>
                  <a:defRPr kumimoji="0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indent="-27432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 2"/>
                  <a:buChar char=""/>
                  <a:defRPr kumimoji="0"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shade val="75000"/>
                    </a:schemeClr>
                  </a:buClr>
                  <a:buSzPct val="60000"/>
                  <a:buFont typeface="Wingdings"/>
                  <a:buChar char="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18872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tint val="60000"/>
                    </a:schemeClr>
                  </a:buClr>
                  <a:buSzPct val="60000"/>
                  <a:buFont typeface="Wingdings"/>
                  <a:buChar char="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463040" indent="-182880" algn="l" rtl="0" eaLnBrk="1" latinLnBrk="0" hangingPunct="1">
                  <a:spcBef>
                    <a:spcPct val="20000"/>
                  </a:spcBef>
                  <a:buClr>
                    <a:schemeClr val="accent2">
                      <a:tint val="60000"/>
                    </a:schemeClr>
                  </a:buClr>
                  <a:buSzPct val="68000"/>
                  <a:buFont typeface="Wingdings 2"/>
                  <a:buChar char=""/>
                  <a:defRPr kumimoji="0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737360" indent="-18288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kumimoji="0" sz="16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6pPr>
                <a:lvl7pPr marL="201168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tint val="60000"/>
                    </a:schemeClr>
                  </a:buClr>
                  <a:buSzPct val="60000"/>
                  <a:buFont typeface="Wingdings"/>
                  <a:buChar char=""/>
                  <a:defRPr kumimoji="0"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7pPr>
                <a:lvl8pPr marL="2286000" indent="-182880" algn="l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kumimoji="0" sz="1400" kern="1200" cap="small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8pPr>
                <a:lvl9pPr marL="256032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shade val="75000"/>
                    </a:schemeClr>
                  </a:buClr>
                  <a:buChar char="•"/>
                  <a:defRPr kumimoji="0"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28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𝑭</m:t>
                      </m:r>
                    </m:oMath>
                  </m:oMathPara>
                </a14:m>
                <a:endParaRPr lang="cs-CZ" sz="28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7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24582" y="2417156"/>
                <a:ext cx="600843" cy="576064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Obdélník 27"/>
          <p:cNvSpPr/>
          <p:nvPr/>
        </p:nvSpPr>
        <p:spPr>
          <a:xfrm>
            <a:off x="6317363" y="2226073"/>
            <a:ext cx="1080120" cy="50405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Obdélník 28"/>
          <p:cNvSpPr/>
          <p:nvPr/>
        </p:nvSpPr>
        <p:spPr>
          <a:xfrm>
            <a:off x="4700172" y="3917950"/>
            <a:ext cx="4351776" cy="2863823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Obdélník 29"/>
          <p:cNvSpPr/>
          <p:nvPr/>
        </p:nvSpPr>
        <p:spPr>
          <a:xfrm>
            <a:off x="4779654" y="6360564"/>
            <a:ext cx="4247355" cy="36004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1" name="Obdélník 30"/>
          <p:cNvSpPr/>
          <p:nvPr/>
        </p:nvSpPr>
        <p:spPr>
          <a:xfrm>
            <a:off x="6388153" y="5856719"/>
            <a:ext cx="1080120" cy="50405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32" name="Přímá spojnice se šipkou 31"/>
          <p:cNvCxnSpPr/>
          <p:nvPr/>
        </p:nvCxnSpPr>
        <p:spPr>
          <a:xfrm flipH="1">
            <a:off x="4948153" y="6352884"/>
            <a:ext cx="144000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Přímá spojnice se šipkou 32"/>
          <p:cNvCxnSpPr/>
          <p:nvPr/>
        </p:nvCxnSpPr>
        <p:spPr>
          <a:xfrm rot="10800000" flipH="1">
            <a:off x="7479920" y="6095427"/>
            <a:ext cx="1440000" cy="0"/>
          </a:xfrm>
          <a:prstGeom prst="straightConnector1">
            <a:avLst/>
          </a:prstGeom>
          <a:ln w="38100">
            <a:solidFill>
              <a:schemeClr val="bg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Zástupný symbol pro obsah 2"/>
              <p:cNvSpPr>
                <a:spLocks noGrp="1"/>
              </p:cNvSpPr>
              <p:nvPr/>
            </p:nvSpPr>
            <p:spPr>
              <a:xfrm>
                <a:off x="5508677" y="5836934"/>
                <a:ext cx="600843" cy="576064"/>
              </a:xfrm>
              <a:prstGeom prst="rect">
                <a:avLst/>
              </a:prstGeom>
            </p:spPr>
            <p:txBody>
              <a:bodyPr vert="horz">
                <a:noAutofit/>
              </a:bodyPr>
              <a:lstStyle>
                <a:lvl1pPr marL="274320" indent="-274320" algn="l" rtl="0" eaLnBrk="1" latinLnBrk="0" hangingPunct="1">
                  <a:spcBef>
                    <a:spcPts val="600"/>
                  </a:spcBef>
                  <a:buClr>
                    <a:schemeClr val="accent1"/>
                  </a:buClr>
                  <a:buSzPct val="70000"/>
                  <a:buFont typeface="Wingdings"/>
                  <a:buChar char=""/>
                  <a:defRPr kumimoji="0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indent="-27432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 2"/>
                  <a:buChar char=""/>
                  <a:defRPr kumimoji="0"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shade val="75000"/>
                    </a:schemeClr>
                  </a:buClr>
                  <a:buSzPct val="60000"/>
                  <a:buFont typeface="Wingdings"/>
                  <a:buChar char="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18872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tint val="60000"/>
                    </a:schemeClr>
                  </a:buClr>
                  <a:buSzPct val="60000"/>
                  <a:buFont typeface="Wingdings"/>
                  <a:buChar char="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463040" indent="-182880" algn="l" rtl="0" eaLnBrk="1" latinLnBrk="0" hangingPunct="1">
                  <a:spcBef>
                    <a:spcPct val="20000"/>
                  </a:spcBef>
                  <a:buClr>
                    <a:schemeClr val="accent2">
                      <a:tint val="60000"/>
                    </a:schemeClr>
                  </a:buClr>
                  <a:buSzPct val="68000"/>
                  <a:buFont typeface="Wingdings 2"/>
                  <a:buChar char=""/>
                  <a:defRPr kumimoji="0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737360" indent="-18288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kumimoji="0" sz="16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6pPr>
                <a:lvl7pPr marL="201168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tint val="60000"/>
                    </a:schemeClr>
                  </a:buClr>
                  <a:buSzPct val="60000"/>
                  <a:buFont typeface="Wingdings"/>
                  <a:buChar char=""/>
                  <a:defRPr kumimoji="0"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7pPr>
                <a:lvl8pPr marL="2286000" indent="-182880" algn="l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kumimoji="0" sz="1400" kern="1200" cap="small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8pPr>
                <a:lvl9pPr marL="256032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shade val="75000"/>
                    </a:schemeClr>
                  </a:buClr>
                  <a:buChar char="•"/>
                  <a:defRPr kumimoji="0"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8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𝑭</m:t>
                          </m:r>
                        </m:e>
                        <m:sub>
                          <m:r>
                            <a:rPr lang="cs-CZ" sz="28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𝒕</m:t>
                          </m:r>
                        </m:sub>
                      </m:sSub>
                    </m:oMath>
                  </m:oMathPara>
                </a14:m>
                <a:endParaRPr lang="cs-CZ" sz="28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4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8677" y="5836934"/>
                <a:ext cx="600843" cy="576064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Zástupný symbol pro obsah 2"/>
              <p:cNvSpPr>
                <a:spLocks noGrp="1"/>
              </p:cNvSpPr>
              <p:nvPr/>
            </p:nvSpPr>
            <p:spPr>
              <a:xfrm>
                <a:off x="7806584" y="5561072"/>
                <a:ext cx="600843" cy="576064"/>
              </a:xfrm>
              <a:prstGeom prst="rect">
                <a:avLst/>
              </a:prstGeom>
            </p:spPr>
            <p:txBody>
              <a:bodyPr vert="horz">
                <a:noAutofit/>
              </a:bodyPr>
              <a:lstStyle>
                <a:lvl1pPr marL="274320" indent="-274320" algn="l" rtl="0" eaLnBrk="1" latinLnBrk="0" hangingPunct="1">
                  <a:spcBef>
                    <a:spcPts val="600"/>
                  </a:spcBef>
                  <a:buClr>
                    <a:schemeClr val="accent1"/>
                  </a:buClr>
                  <a:buSzPct val="70000"/>
                  <a:buFont typeface="Wingdings"/>
                  <a:buChar char=""/>
                  <a:defRPr kumimoji="0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indent="-27432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 2"/>
                  <a:buChar char=""/>
                  <a:defRPr kumimoji="0"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shade val="75000"/>
                    </a:schemeClr>
                  </a:buClr>
                  <a:buSzPct val="60000"/>
                  <a:buFont typeface="Wingdings"/>
                  <a:buChar char="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18872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tint val="60000"/>
                    </a:schemeClr>
                  </a:buClr>
                  <a:buSzPct val="60000"/>
                  <a:buFont typeface="Wingdings"/>
                  <a:buChar char="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463040" indent="-182880" algn="l" rtl="0" eaLnBrk="1" latinLnBrk="0" hangingPunct="1">
                  <a:spcBef>
                    <a:spcPct val="20000"/>
                  </a:spcBef>
                  <a:buClr>
                    <a:schemeClr val="accent2">
                      <a:tint val="60000"/>
                    </a:schemeClr>
                  </a:buClr>
                  <a:buSzPct val="68000"/>
                  <a:buFont typeface="Wingdings 2"/>
                  <a:buChar char=""/>
                  <a:defRPr kumimoji="0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737360" indent="-18288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kumimoji="0" sz="16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6pPr>
                <a:lvl7pPr marL="201168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tint val="60000"/>
                    </a:schemeClr>
                  </a:buClr>
                  <a:buSzPct val="60000"/>
                  <a:buFont typeface="Wingdings"/>
                  <a:buChar char=""/>
                  <a:defRPr kumimoji="0"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7pPr>
                <a:lvl8pPr marL="2286000" indent="-182880" algn="l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kumimoji="0" sz="1400" kern="1200" cap="small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8pPr>
                <a:lvl9pPr marL="256032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shade val="75000"/>
                    </a:schemeClr>
                  </a:buClr>
                  <a:buChar char="•"/>
                  <a:defRPr kumimoji="0"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28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𝑭</m:t>
                      </m:r>
                    </m:oMath>
                  </m:oMathPara>
                </a14:m>
                <a:endParaRPr lang="cs-CZ" sz="28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5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06584" y="5561072"/>
                <a:ext cx="600843" cy="576064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Obdélník 35"/>
          <p:cNvSpPr/>
          <p:nvPr/>
        </p:nvSpPr>
        <p:spPr>
          <a:xfrm>
            <a:off x="6388153" y="5352663"/>
            <a:ext cx="1080120" cy="50405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7" name="Obdélník 36"/>
          <p:cNvSpPr/>
          <p:nvPr/>
        </p:nvSpPr>
        <p:spPr>
          <a:xfrm>
            <a:off x="91296" y="3917950"/>
            <a:ext cx="4437922" cy="288114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8" name="Obdélník 37"/>
          <p:cNvSpPr/>
          <p:nvPr/>
        </p:nvSpPr>
        <p:spPr>
          <a:xfrm>
            <a:off x="134077" y="6392490"/>
            <a:ext cx="4247355" cy="36004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9" name="Obdélník 38"/>
          <p:cNvSpPr/>
          <p:nvPr/>
        </p:nvSpPr>
        <p:spPr>
          <a:xfrm>
            <a:off x="1742576" y="5888645"/>
            <a:ext cx="1080120" cy="50405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40" name="Přímá spojnice se šipkou 39"/>
          <p:cNvCxnSpPr/>
          <p:nvPr/>
        </p:nvCxnSpPr>
        <p:spPr>
          <a:xfrm flipH="1">
            <a:off x="662576" y="6392701"/>
            <a:ext cx="108000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Přímá spojnice se šipkou 40"/>
          <p:cNvCxnSpPr/>
          <p:nvPr/>
        </p:nvCxnSpPr>
        <p:spPr>
          <a:xfrm rot="10800000" flipH="1">
            <a:off x="2822696" y="6127353"/>
            <a:ext cx="1080000" cy="0"/>
          </a:xfrm>
          <a:prstGeom prst="straightConnector1">
            <a:avLst/>
          </a:prstGeom>
          <a:ln w="38100">
            <a:solidFill>
              <a:schemeClr val="bg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Zástupný symbol pro obsah 2"/>
              <p:cNvSpPr>
                <a:spLocks noGrp="1"/>
              </p:cNvSpPr>
              <p:nvPr/>
            </p:nvSpPr>
            <p:spPr>
              <a:xfrm>
                <a:off x="1178974" y="5808746"/>
                <a:ext cx="600843" cy="576064"/>
              </a:xfrm>
              <a:prstGeom prst="rect">
                <a:avLst/>
              </a:prstGeom>
            </p:spPr>
            <p:txBody>
              <a:bodyPr vert="horz">
                <a:noAutofit/>
              </a:bodyPr>
              <a:lstStyle>
                <a:lvl1pPr marL="274320" indent="-274320" algn="l" rtl="0" eaLnBrk="1" latinLnBrk="0" hangingPunct="1">
                  <a:spcBef>
                    <a:spcPts val="600"/>
                  </a:spcBef>
                  <a:buClr>
                    <a:schemeClr val="accent1"/>
                  </a:buClr>
                  <a:buSzPct val="70000"/>
                  <a:buFont typeface="Wingdings"/>
                  <a:buChar char=""/>
                  <a:defRPr kumimoji="0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indent="-27432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 2"/>
                  <a:buChar char=""/>
                  <a:defRPr kumimoji="0"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shade val="75000"/>
                    </a:schemeClr>
                  </a:buClr>
                  <a:buSzPct val="60000"/>
                  <a:buFont typeface="Wingdings"/>
                  <a:buChar char="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18872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tint val="60000"/>
                    </a:schemeClr>
                  </a:buClr>
                  <a:buSzPct val="60000"/>
                  <a:buFont typeface="Wingdings"/>
                  <a:buChar char="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463040" indent="-182880" algn="l" rtl="0" eaLnBrk="1" latinLnBrk="0" hangingPunct="1">
                  <a:spcBef>
                    <a:spcPct val="20000"/>
                  </a:spcBef>
                  <a:buClr>
                    <a:schemeClr val="accent2">
                      <a:tint val="60000"/>
                    </a:schemeClr>
                  </a:buClr>
                  <a:buSzPct val="68000"/>
                  <a:buFont typeface="Wingdings 2"/>
                  <a:buChar char=""/>
                  <a:defRPr kumimoji="0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737360" indent="-18288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kumimoji="0" sz="16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6pPr>
                <a:lvl7pPr marL="201168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tint val="60000"/>
                    </a:schemeClr>
                  </a:buClr>
                  <a:buSzPct val="60000"/>
                  <a:buFont typeface="Wingdings"/>
                  <a:buChar char=""/>
                  <a:defRPr kumimoji="0"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7pPr>
                <a:lvl8pPr marL="2286000" indent="-182880" algn="l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kumimoji="0" sz="1400" kern="1200" cap="small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8pPr>
                <a:lvl9pPr marL="256032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shade val="75000"/>
                    </a:schemeClr>
                  </a:buClr>
                  <a:buChar char="•"/>
                  <a:defRPr kumimoji="0"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8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𝑭</m:t>
                          </m:r>
                        </m:e>
                        <m:sub>
                          <m:r>
                            <a:rPr lang="cs-CZ" sz="28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𝒕</m:t>
                          </m:r>
                        </m:sub>
                      </m:sSub>
                    </m:oMath>
                  </m:oMathPara>
                </a14:m>
                <a:endParaRPr lang="cs-CZ" sz="28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2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8974" y="5808746"/>
                <a:ext cx="600843" cy="576064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Zástupný symbol pro obsah 2"/>
              <p:cNvSpPr>
                <a:spLocks noGrp="1"/>
              </p:cNvSpPr>
              <p:nvPr/>
            </p:nvSpPr>
            <p:spPr>
              <a:xfrm>
                <a:off x="3137394" y="5597686"/>
                <a:ext cx="600843" cy="576064"/>
              </a:xfrm>
              <a:prstGeom prst="rect">
                <a:avLst/>
              </a:prstGeom>
            </p:spPr>
            <p:txBody>
              <a:bodyPr vert="horz">
                <a:noAutofit/>
              </a:bodyPr>
              <a:lstStyle>
                <a:lvl1pPr marL="274320" indent="-274320" algn="l" rtl="0" eaLnBrk="1" latinLnBrk="0" hangingPunct="1">
                  <a:spcBef>
                    <a:spcPts val="600"/>
                  </a:spcBef>
                  <a:buClr>
                    <a:schemeClr val="accent1"/>
                  </a:buClr>
                  <a:buSzPct val="70000"/>
                  <a:buFont typeface="Wingdings"/>
                  <a:buChar char=""/>
                  <a:defRPr kumimoji="0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indent="-27432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 2"/>
                  <a:buChar char=""/>
                  <a:defRPr kumimoji="0"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shade val="75000"/>
                    </a:schemeClr>
                  </a:buClr>
                  <a:buSzPct val="60000"/>
                  <a:buFont typeface="Wingdings"/>
                  <a:buChar char="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18872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tint val="60000"/>
                    </a:schemeClr>
                  </a:buClr>
                  <a:buSzPct val="60000"/>
                  <a:buFont typeface="Wingdings"/>
                  <a:buChar char="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463040" indent="-182880" algn="l" rtl="0" eaLnBrk="1" latinLnBrk="0" hangingPunct="1">
                  <a:spcBef>
                    <a:spcPct val="20000"/>
                  </a:spcBef>
                  <a:buClr>
                    <a:schemeClr val="accent2">
                      <a:tint val="60000"/>
                    </a:schemeClr>
                  </a:buClr>
                  <a:buSzPct val="68000"/>
                  <a:buFont typeface="Wingdings 2"/>
                  <a:buChar char=""/>
                  <a:defRPr kumimoji="0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737360" indent="-18288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kumimoji="0" sz="16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6pPr>
                <a:lvl7pPr marL="201168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tint val="60000"/>
                    </a:schemeClr>
                  </a:buClr>
                  <a:buSzPct val="60000"/>
                  <a:buFont typeface="Wingdings"/>
                  <a:buChar char=""/>
                  <a:defRPr kumimoji="0"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7pPr>
                <a:lvl8pPr marL="2286000" indent="-182880" algn="l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kumimoji="0" sz="1400" kern="1200" cap="small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8pPr>
                <a:lvl9pPr marL="256032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shade val="75000"/>
                    </a:schemeClr>
                  </a:buClr>
                  <a:buChar char="•"/>
                  <a:defRPr kumimoji="0"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28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𝑭</m:t>
                      </m:r>
                    </m:oMath>
                  </m:oMathPara>
                </a14:m>
                <a:endParaRPr lang="cs-CZ" sz="28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7394" y="5597686"/>
                <a:ext cx="600843" cy="576064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Obdélník 43"/>
          <p:cNvSpPr/>
          <p:nvPr/>
        </p:nvSpPr>
        <p:spPr>
          <a:xfrm>
            <a:off x="1742576" y="5384589"/>
            <a:ext cx="1080120" cy="50405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5" name="Obdélník 44"/>
          <p:cNvSpPr/>
          <p:nvPr/>
        </p:nvSpPr>
        <p:spPr>
          <a:xfrm>
            <a:off x="1743483" y="4880533"/>
            <a:ext cx="1080120" cy="50405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6" name="Obdélník 45"/>
          <p:cNvSpPr/>
          <p:nvPr/>
        </p:nvSpPr>
        <p:spPr>
          <a:xfrm>
            <a:off x="6388153" y="4846236"/>
            <a:ext cx="1080120" cy="50405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7" name="Obdélník 46"/>
          <p:cNvSpPr/>
          <p:nvPr/>
        </p:nvSpPr>
        <p:spPr>
          <a:xfrm>
            <a:off x="6388153" y="4333362"/>
            <a:ext cx="1080120" cy="50405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48" name="Přímá spojnice se šipkou 47"/>
          <p:cNvCxnSpPr/>
          <p:nvPr/>
        </p:nvCxnSpPr>
        <p:spPr>
          <a:xfrm>
            <a:off x="6887196" y="4342902"/>
            <a:ext cx="0" cy="2019522"/>
          </a:xfrm>
          <a:prstGeom prst="straightConnector1">
            <a:avLst/>
          </a:prstGeom>
          <a:ln w="63500">
            <a:solidFill>
              <a:srgbClr val="0070C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Přímá spojnice se šipkou 50"/>
          <p:cNvCxnSpPr/>
          <p:nvPr/>
        </p:nvCxnSpPr>
        <p:spPr>
          <a:xfrm flipH="1">
            <a:off x="2223529" y="4891948"/>
            <a:ext cx="907" cy="1512168"/>
          </a:xfrm>
          <a:prstGeom prst="straightConnector1">
            <a:avLst/>
          </a:prstGeom>
          <a:ln w="63500">
            <a:solidFill>
              <a:srgbClr val="0070C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Přímá spojnice se šipkou 55"/>
          <p:cNvCxnSpPr>
            <a:endCxn id="22" idx="0"/>
          </p:cNvCxnSpPr>
          <p:nvPr/>
        </p:nvCxnSpPr>
        <p:spPr>
          <a:xfrm>
            <a:off x="6832541" y="2226073"/>
            <a:ext cx="1" cy="1007901"/>
          </a:xfrm>
          <a:prstGeom prst="straightConnector1">
            <a:avLst/>
          </a:prstGeom>
          <a:ln w="63500">
            <a:solidFill>
              <a:srgbClr val="0070C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Přímá spojnice se šipkou 58"/>
          <p:cNvCxnSpPr>
            <a:endCxn id="11" idx="0"/>
          </p:cNvCxnSpPr>
          <p:nvPr/>
        </p:nvCxnSpPr>
        <p:spPr>
          <a:xfrm>
            <a:off x="2245184" y="2735574"/>
            <a:ext cx="3364" cy="493328"/>
          </a:xfrm>
          <a:prstGeom prst="straightConnector1">
            <a:avLst/>
          </a:prstGeom>
          <a:ln w="63500">
            <a:solidFill>
              <a:srgbClr val="0070C0"/>
            </a:solidFill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1" name="Zástupný symbol pro obsah 2"/>
              <p:cNvSpPr>
                <a:spLocks noGrp="1"/>
              </p:cNvSpPr>
              <p:nvPr/>
            </p:nvSpPr>
            <p:spPr>
              <a:xfrm>
                <a:off x="1924014" y="2166815"/>
                <a:ext cx="600843" cy="576064"/>
              </a:xfrm>
              <a:prstGeom prst="rect">
                <a:avLst/>
              </a:prstGeom>
            </p:spPr>
            <p:txBody>
              <a:bodyPr vert="horz">
                <a:noAutofit/>
              </a:bodyPr>
              <a:lstStyle>
                <a:lvl1pPr marL="274320" indent="-274320" algn="l" rtl="0" eaLnBrk="1" latinLnBrk="0" hangingPunct="1">
                  <a:spcBef>
                    <a:spcPts val="600"/>
                  </a:spcBef>
                  <a:buClr>
                    <a:schemeClr val="accent1"/>
                  </a:buClr>
                  <a:buSzPct val="70000"/>
                  <a:buFont typeface="Wingdings"/>
                  <a:buChar char=""/>
                  <a:defRPr kumimoji="0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indent="-27432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 2"/>
                  <a:buChar char=""/>
                  <a:defRPr kumimoji="0"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shade val="75000"/>
                    </a:schemeClr>
                  </a:buClr>
                  <a:buSzPct val="60000"/>
                  <a:buFont typeface="Wingdings"/>
                  <a:buChar char="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18872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tint val="60000"/>
                    </a:schemeClr>
                  </a:buClr>
                  <a:buSzPct val="60000"/>
                  <a:buFont typeface="Wingdings"/>
                  <a:buChar char="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463040" indent="-182880" algn="l" rtl="0" eaLnBrk="1" latinLnBrk="0" hangingPunct="1">
                  <a:spcBef>
                    <a:spcPct val="20000"/>
                  </a:spcBef>
                  <a:buClr>
                    <a:schemeClr val="accent2">
                      <a:tint val="60000"/>
                    </a:schemeClr>
                  </a:buClr>
                  <a:buSzPct val="68000"/>
                  <a:buFont typeface="Wingdings 2"/>
                  <a:buChar char=""/>
                  <a:defRPr kumimoji="0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737360" indent="-18288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kumimoji="0" sz="16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6pPr>
                <a:lvl7pPr marL="201168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tint val="60000"/>
                    </a:schemeClr>
                  </a:buClr>
                  <a:buSzPct val="60000"/>
                  <a:buFont typeface="Wingdings"/>
                  <a:buChar char=""/>
                  <a:defRPr kumimoji="0"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7pPr>
                <a:lvl8pPr marL="2286000" indent="-182880" algn="l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kumimoji="0" sz="1400" kern="1200" cap="small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8pPr>
                <a:lvl9pPr marL="256032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shade val="75000"/>
                    </a:schemeClr>
                  </a:buClr>
                  <a:buChar char="•"/>
                  <a:defRPr kumimoji="0"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𝑭</m:t>
                          </m:r>
                        </m:e>
                        <m:sub>
                          <m:r>
                            <a:rPr lang="cs-CZ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𝒕𝒍</m:t>
                          </m:r>
                        </m:sub>
                      </m:sSub>
                    </m:oMath>
                  </m:oMathPara>
                </a14:m>
                <a:endParaRPr lang="cs-CZ" sz="28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61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24014" y="2166815"/>
                <a:ext cx="600843" cy="576064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Zástupný symbol pro obsah 2"/>
              <p:cNvSpPr>
                <a:spLocks noGrp="1"/>
              </p:cNvSpPr>
              <p:nvPr/>
            </p:nvSpPr>
            <p:spPr>
              <a:xfrm>
                <a:off x="6586774" y="1527212"/>
                <a:ext cx="600843" cy="576064"/>
              </a:xfrm>
              <a:prstGeom prst="rect">
                <a:avLst/>
              </a:prstGeom>
            </p:spPr>
            <p:txBody>
              <a:bodyPr vert="horz">
                <a:noAutofit/>
              </a:bodyPr>
              <a:lstStyle>
                <a:lvl1pPr marL="274320" indent="-274320" algn="l" rtl="0" eaLnBrk="1" latinLnBrk="0" hangingPunct="1">
                  <a:spcBef>
                    <a:spcPts val="600"/>
                  </a:spcBef>
                  <a:buClr>
                    <a:schemeClr val="accent1"/>
                  </a:buClr>
                  <a:buSzPct val="70000"/>
                  <a:buFont typeface="Wingdings"/>
                  <a:buChar char=""/>
                  <a:defRPr kumimoji="0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indent="-27432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 2"/>
                  <a:buChar char=""/>
                  <a:defRPr kumimoji="0"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shade val="75000"/>
                    </a:schemeClr>
                  </a:buClr>
                  <a:buSzPct val="60000"/>
                  <a:buFont typeface="Wingdings"/>
                  <a:buChar char="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18872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tint val="60000"/>
                    </a:schemeClr>
                  </a:buClr>
                  <a:buSzPct val="60000"/>
                  <a:buFont typeface="Wingdings"/>
                  <a:buChar char="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463040" indent="-182880" algn="l" rtl="0" eaLnBrk="1" latinLnBrk="0" hangingPunct="1">
                  <a:spcBef>
                    <a:spcPct val="20000"/>
                  </a:spcBef>
                  <a:buClr>
                    <a:schemeClr val="accent2">
                      <a:tint val="60000"/>
                    </a:schemeClr>
                  </a:buClr>
                  <a:buSzPct val="68000"/>
                  <a:buFont typeface="Wingdings 2"/>
                  <a:buChar char=""/>
                  <a:defRPr kumimoji="0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737360" indent="-18288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kumimoji="0" sz="16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6pPr>
                <a:lvl7pPr marL="201168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tint val="60000"/>
                    </a:schemeClr>
                  </a:buClr>
                  <a:buSzPct val="60000"/>
                  <a:buFont typeface="Wingdings"/>
                  <a:buChar char=""/>
                  <a:defRPr kumimoji="0"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7pPr>
                <a:lvl8pPr marL="2286000" indent="-182880" algn="l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kumimoji="0" sz="1400" kern="1200" cap="small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8pPr>
                <a:lvl9pPr marL="256032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shade val="75000"/>
                    </a:schemeClr>
                  </a:buClr>
                  <a:buChar char="•"/>
                  <a:defRPr kumimoji="0"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𝑭</m:t>
                          </m:r>
                        </m:e>
                        <m:sub>
                          <m:r>
                            <a:rPr lang="cs-CZ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𝒕𝒍</m:t>
                          </m:r>
                        </m:sub>
                      </m:sSub>
                    </m:oMath>
                  </m:oMathPara>
                </a14:m>
                <a:endParaRPr lang="cs-CZ" sz="28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62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86774" y="1527212"/>
                <a:ext cx="600843" cy="576064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Zástupný symbol pro obsah 2"/>
              <p:cNvSpPr>
                <a:spLocks noGrp="1"/>
              </p:cNvSpPr>
              <p:nvPr/>
            </p:nvSpPr>
            <p:spPr>
              <a:xfrm>
                <a:off x="1923107" y="4227942"/>
                <a:ext cx="600843" cy="576064"/>
              </a:xfrm>
              <a:prstGeom prst="rect">
                <a:avLst/>
              </a:prstGeom>
            </p:spPr>
            <p:txBody>
              <a:bodyPr vert="horz">
                <a:noAutofit/>
              </a:bodyPr>
              <a:lstStyle>
                <a:lvl1pPr marL="274320" indent="-274320" algn="l" rtl="0" eaLnBrk="1" latinLnBrk="0" hangingPunct="1">
                  <a:spcBef>
                    <a:spcPts val="600"/>
                  </a:spcBef>
                  <a:buClr>
                    <a:schemeClr val="accent1"/>
                  </a:buClr>
                  <a:buSzPct val="70000"/>
                  <a:buFont typeface="Wingdings"/>
                  <a:buChar char=""/>
                  <a:defRPr kumimoji="0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indent="-27432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 2"/>
                  <a:buChar char=""/>
                  <a:defRPr kumimoji="0"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shade val="75000"/>
                    </a:schemeClr>
                  </a:buClr>
                  <a:buSzPct val="60000"/>
                  <a:buFont typeface="Wingdings"/>
                  <a:buChar char="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18872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tint val="60000"/>
                    </a:schemeClr>
                  </a:buClr>
                  <a:buSzPct val="60000"/>
                  <a:buFont typeface="Wingdings"/>
                  <a:buChar char="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463040" indent="-182880" algn="l" rtl="0" eaLnBrk="1" latinLnBrk="0" hangingPunct="1">
                  <a:spcBef>
                    <a:spcPct val="20000"/>
                  </a:spcBef>
                  <a:buClr>
                    <a:schemeClr val="accent2">
                      <a:tint val="60000"/>
                    </a:schemeClr>
                  </a:buClr>
                  <a:buSzPct val="68000"/>
                  <a:buFont typeface="Wingdings 2"/>
                  <a:buChar char=""/>
                  <a:defRPr kumimoji="0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737360" indent="-18288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kumimoji="0" sz="16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6pPr>
                <a:lvl7pPr marL="201168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tint val="60000"/>
                    </a:schemeClr>
                  </a:buClr>
                  <a:buSzPct val="60000"/>
                  <a:buFont typeface="Wingdings"/>
                  <a:buChar char=""/>
                  <a:defRPr kumimoji="0"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7pPr>
                <a:lvl8pPr marL="2286000" indent="-182880" algn="l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kumimoji="0" sz="1400" kern="1200" cap="small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8pPr>
                <a:lvl9pPr marL="256032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shade val="75000"/>
                    </a:schemeClr>
                  </a:buClr>
                  <a:buChar char="•"/>
                  <a:defRPr kumimoji="0"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𝑭</m:t>
                          </m:r>
                        </m:e>
                        <m:sub>
                          <m:r>
                            <a:rPr lang="cs-CZ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𝒕𝒍</m:t>
                          </m:r>
                        </m:sub>
                      </m:sSub>
                    </m:oMath>
                  </m:oMathPara>
                </a14:m>
                <a:endParaRPr lang="cs-CZ" sz="28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6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23107" y="4227942"/>
                <a:ext cx="600843" cy="576064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Zástupný symbol pro obsah 2"/>
              <p:cNvSpPr>
                <a:spLocks noGrp="1"/>
              </p:cNvSpPr>
              <p:nvPr/>
            </p:nvSpPr>
            <p:spPr>
              <a:xfrm>
                <a:off x="6627791" y="3792663"/>
                <a:ext cx="600843" cy="576064"/>
              </a:xfrm>
              <a:prstGeom prst="rect">
                <a:avLst/>
              </a:prstGeom>
            </p:spPr>
            <p:txBody>
              <a:bodyPr vert="horz">
                <a:noAutofit/>
              </a:bodyPr>
              <a:lstStyle>
                <a:lvl1pPr marL="274320" indent="-274320" algn="l" rtl="0" eaLnBrk="1" latinLnBrk="0" hangingPunct="1">
                  <a:spcBef>
                    <a:spcPts val="600"/>
                  </a:spcBef>
                  <a:buClr>
                    <a:schemeClr val="accent1"/>
                  </a:buClr>
                  <a:buSzPct val="70000"/>
                  <a:buFont typeface="Wingdings"/>
                  <a:buChar char=""/>
                  <a:defRPr kumimoji="0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indent="-27432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 2"/>
                  <a:buChar char=""/>
                  <a:defRPr kumimoji="0"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shade val="75000"/>
                    </a:schemeClr>
                  </a:buClr>
                  <a:buSzPct val="60000"/>
                  <a:buFont typeface="Wingdings"/>
                  <a:buChar char="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18872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tint val="60000"/>
                    </a:schemeClr>
                  </a:buClr>
                  <a:buSzPct val="60000"/>
                  <a:buFont typeface="Wingdings"/>
                  <a:buChar char="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463040" indent="-182880" algn="l" rtl="0" eaLnBrk="1" latinLnBrk="0" hangingPunct="1">
                  <a:spcBef>
                    <a:spcPct val="20000"/>
                  </a:spcBef>
                  <a:buClr>
                    <a:schemeClr val="accent2">
                      <a:tint val="60000"/>
                    </a:schemeClr>
                  </a:buClr>
                  <a:buSzPct val="68000"/>
                  <a:buFont typeface="Wingdings 2"/>
                  <a:buChar char=""/>
                  <a:defRPr kumimoji="0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737360" indent="-18288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kumimoji="0" sz="16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6pPr>
                <a:lvl7pPr marL="201168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tint val="60000"/>
                    </a:schemeClr>
                  </a:buClr>
                  <a:buSzPct val="60000"/>
                  <a:buFont typeface="Wingdings"/>
                  <a:buChar char=""/>
                  <a:defRPr kumimoji="0"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7pPr>
                <a:lvl8pPr marL="2286000" indent="-182880" algn="l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kumimoji="0" sz="1400" kern="1200" cap="small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8pPr>
                <a:lvl9pPr marL="256032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shade val="75000"/>
                    </a:schemeClr>
                  </a:buClr>
                  <a:buChar char="•"/>
                  <a:defRPr kumimoji="0"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𝑭</m:t>
                          </m:r>
                        </m:e>
                        <m:sub>
                          <m:r>
                            <a:rPr lang="cs-CZ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𝒕𝒍</m:t>
                          </m:r>
                        </m:sub>
                      </m:sSub>
                    </m:oMath>
                  </m:oMathPara>
                </a14:m>
                <a:endParaRPr lang="cs-CZ" sz="28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64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7791" y="3792663"/>
                <a:ext cx="600843" cy="576064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Zástupný symbol pro obsah 2"/>
              <p:cNvSpPr>
                <a:spLocks noGrp="1"/>
              </p:cNvSpPr>
              <p:nvPr/>
            </p:nvSpPr>
            <p:spPr>
              <a:xfrm>
                <a:off x="122544" y="1522339"/>
                <a:ext cx="3090227" cy="381254"/>
              </a:xfrm>
              <a:prstGeom prst="rect">
                <a:avLst/>
              </a:prstGeom>
            </p:spPr>
            <p:txBody>
              <a:bodyPr vert="horz">
                <a:noAutofit/>
              </a:bodyPr>
              <a:lstStyle>
                <a:lvl1pPr marL="274320" indent="-274320" algn="l" rtl="0" eaLnBrk="1" latinLnBrk="0" hangingPunct="1">
                  <a:spcBef>
                    <a:spcPts val="600"/>
                  </a:spcBef>
                  <a:buClr>
                    <a:schemeClr val="accent1"/>
                  </a:buClr>
                  <a:buSzPct val="70000"/>
                  <a:buFont typeface="Wingdings"/>
                  <a:buChar char=""/>
                  <a:defRPr kumimoji="0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indent="-27432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 2"/>
                  <a:buChar char=""/>
                  <a:defRPr kumimoji="0"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shade val="75000"/>
                    </a:schemeClr>
                  </a:buClr>
                  <a:buSzPct val="60000"/>
                  <a:buFont typeface="Wingdings"/>
                  <a:buChar char="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18872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tint val="60000"/>
                    </a:schemeClr>
                  </a:buClr>
                  <a:buSzPct val="60000"/>
                  <a:buFont typeface="Wingdings"/>
                  <a:buChar char="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463040" indent="-182880" algn="l" rtl="0" eaLnBrk="1" latinLnBrk="0" hangingPunct="1">
                  <a:spcBef>
                    <a:spcPct val="20000"/>
                  </a:spcBef>
                  <a:buClr>
                    <a:schemeClr val="accent2">
                      <a:tint val="60000"/>
                    </a:schemeClr>
                  </a:buClr>
                  <a:buSzPct val="68000"/>
                  <a:buFont typeface="Wingdings 2"/>
                  <a:buChar char=""/>
                  <a:defRPr kumimoji="0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737360" indent="-18288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kumimoji="0" sz="16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6pPr>
                <a:lvl7pPr marL="201168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tint val="60000"/>
                    </a:schemeClr>
                  </a:buClr>
                  <a:buSzPct val="60000"/>
                  <a:buFont typeface="Wingdings"/>
                  <a:buChar char=""/>
                  <a:defRPr kumimoji="0"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7pPr>
                <a:lvl8pPr marL="2286000" indent="-182880" algn="l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kumimoji="0" sz="1400" kern="1200" cap="small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8pPr>
                <a:lvl9pPr marL="256032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shade val="75000"/>
                    </a:schemeClr>
                  </a:buClr>
                  <a:buChar char="•"/>
                  <a:defRPr kumimoji="0"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cs-CZ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𝐹</m:t>
                        </m:r>
                      </m:e>
                      <m:sub>
                        <m:r>
                          <a:rPr lang="cs-CZ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𝑡𝑙</m:t>
                        </m:r>
                      </m:sub>
                    </m:sSub>
                  </m:oMath>
                </a14:m>
                <a:r>
                  <a:rPr lang="cs-CZ" dirty="0" smtClean="0">
                    <a:solidFill>
                      <a:srgbClr val="0070C0"/>
                    </a:solidFill>
                  </a:rPr>
                  <a:t> . . . tlaková síla</a:t>
                </a:r>
                <a:endParaRPr lang="cs-CZ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65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544" y="1522339"/>
                <a:ext cx="3090227" cy="381254"/>
              </a:xfrm>
              <a:prstGeom prst="rect">
                <a:avLst/>
              </a:prstGeom>
              <a:blipFill rotWithShape="1">
                <a:blip r:embed="rId15"/>
                <a:stretch>
                  <a:fillRect l="-394" t="-11290" b="-5967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Zástupný symbol pro obsah 2"/>
              <p:cNvSpPr>
                <a:spLocks noGrp="1"/>
              </p:cNvSpPr>
              <p:nvPr/>
            </p:nvSpPr>
            <p:spPr>
              <a:xfrm>
                <a:off x="194986" y="1903593"/>
                <a:ext cx="3921588" cy="389620"/>
              </a:xfrm>
              <a:prstGeom prst="rect">
                <a:avLst/>
              </a:prstGeom>
            </p:spPr>
            <p:txBody>
              <a:bodyPr vert="horz">
                <a:noAutofit/>
              </a:bodyPr>
              <a:lstStyle>
                <a:lvl1pPr marL="274320" indent="-274320" algn="l" rtl="0" eaLnBrk="1" latinLnBrk="0" hangingPunct="1">
                  <a:spcBef>
                    <a:spcPts val="600"/>
                  </a:spcBef>
                  <a:buClr>
                    <a:schemeClr val="accent1"/>
                  </a:buClr>
                  <a:buSzPct val="70000"/>
                  <a:buFont typeface="Wingdings"/>
                  <a:buChar char=""/>
                  <a:defRPr kumimoji="0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indent="-27432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 2"/>
                  <a:buChar char=""/>
                  <a:defRPr kumimoji="0"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shade val="75000"/>
                    </a:schemeClr>
                  </a:buClr>
                  <a:buSzPct val="60000"/>
                  <a:buFont typeface="Wingdings"/>
                  <a:buChar char="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18872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tint val="60000"/>
                    </a:schemeClr>
                  </a:buClr>
                  <a:buSzPct val="60000"/>
                  <a:buFont typeface="Wingdings"/>
                  <a:buChar char="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463040" indent="-182880" algn="l" rtl="0" eaLnBrk="1" latinLnBrk="0" hangingPunct="1">
                  <a:spcBef>
                    <a:spcPct val="20000"/>
                  </a:spcBef>
                  <a:buClr>
                    <a:schemeClr val="accent2">
                      <a:tint val="60000"/>
                    </a:schemeClr>
                  </a:buClr>
                  <a:buSzPct val="68000"/>
                  <a:buFont typeface="Wingdings 2"/>
                  <a:buChar char=""/>
                  <a:defRPr kumimoji="0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737360" indent="-18288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kumimoji="0" sz="16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6pPr>
                <a:lvl7pPr marL="201168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tint val="60000"/>
                    </a:schemeClr>
                  </a:buClr>
                  <a:buSzPct val="60000"/>
                  <a:buFont typeface="Wingdings"/>
                  <a:buChar char=""/>
                  <a:defRPr kumimoji="0"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7pPr>
                <a:lvl8pPr marL="2286000" indent="-182880" algn="l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kumimoji="0" sz="1400" kern="1200" cap="small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8pPr>
                <a:lvl9pPr marL="256032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shade val="75000"/>
                    </a:schemeClr>
                  </a:buClr>
                  <a:buChar char="•"/>
                  <a:defRPr kumimoji="0"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cs-CZ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𝐹</m:t>
                        </m:r>
                      </m:e>
                      <m:sub>
                        <m:r>
                          <a:rPr lang="cs-CZ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cs-CZ" dirty="0" smtClean="0">
                    <a:solidFill>
                      <a:srgbClr val="FF0000"/>
                    </a:solidFill>
                  </a:rPr>
                  <a:t> . . . třecí síla</a:t>
                </a:r>
                <a:endParaRPr lang="cs-CZ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6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4986" y="1903593"/>
                <a:ext cx="3921588" cy="389620"/>
              </a:xfrm>
              <a:prstGeom prst="rect">
                <a:avLst/>
              </a:prstGeom>
              <a:blipFill rotWithShape="1">
                <a:blip r:embed="rId16"/>
                <a:stretch>
                  <a:fillRect l="-467" t="-10938" b="-5468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Zástupný symbol pro obsah 2"/>
              <p:cNvSpPr>
                <a:spLocks noGrp="1"/>
              </p:cNvSpPr>
              <p:nvPr/>
            </p:nvSpPr>
            <p:spPr>
              <a:xfrm>
                <a:off x="120168" y="1175972"/>
                <a:ext cx="4467486" cy="402468"/>
              </a:xfrm>
              <a:prstGeom prst="rect">
                <a:avLst/>
              </a:prstGeom>
            </p:spPr>
            <p:txBody>
              <a:bodyPr vert="horz">
                <a:noAutofit/>
              </a:bodyPr>
              <a:lstStyle>
                <a:lvl1pPr marL="274320" indent="-274320" algn="l" rtl="0" eaLnBrk="1" latinLnBrk="0" hangingPunct="1">
                  <a:spcBef>
                    <a:spcPts val="600"/>
                  </a:spcBef>
                  <a:buClr>
                    <a:schemeClr val="accent1"/>
                  </a:buClr>
                  <a:buSzPct val="70000"/>
                  <a:buFont typeface="Wingdings"/>
                  <a:buChar char=""/>
                  <a:defRPr kumimoji="0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indent="-27432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 2"/>
                  <a:buChar char=""/>
                  <a:defRPr kumimoji="0"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shade val="75000"/>
                    </a:schemeClr>
                  </a:buClr>
                  <a:buSzPct val="60000"/>
                  <a:buFont typeface="Wingdings"/>
                  <a:buChar char="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18872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tint val="60000"/>
                    </a:schemeClr>
                  </a:buClr>
                  <a:buSzPct val="60000"/>
                  <a:buFont typeface="Wingdings"/>
                  <a:buChar char="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463040" indent="-182880" algn="l" rtl="0" eaLnBrk="1" latinLnBrk="0" hangingPunct="1">
                  <a:spcBef>
                    <a:spcPct val="20000"/>
                  </a:spcBef>
                  <a:buClr>
                    <a:schemeClr val="accent2">
                      <a:tint val="60000"/>
                    </a:schemeClr>
                  </a:buClr>
                  <a:buSzPct val="68000"/>
                  <a:buFont typeface="Wingdings 2"/>
                  <a:buChar char=""/>
                  <a:defRPr kumimoji="0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737360" indent="-18288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kumimoji="0" sz="16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6pPr>
                <a:lvl7pPr marL="201168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tint val="60000"/>
                    </a:schemeClr>
                  </a:buClr>
                  <a:buSzPct val="60000"/>
                  <a:buFont typeface="Wingdings"/>
                  <a:buChar char=""/>
                  <a:defRPr kumimoji="0"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7pPr>
                <a:lvl8pPr marL="2286000" indent="-182880" algn="l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kumimoji="0" sz="1400" kern="1200" cap="small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8pPr>
                <a:lvl9pPr marL="256032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shade val="75000"/>
                    </a:schemeClr>
                  </a:buClr>
                  <a:buChar char="•"/>
                  <a:defRPr kumimoji="0"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cs-CZ" b="0" i="0" smtClean="0">
                        <a:solidFill>
                          <a:schemeClr val="bg1"/>
                        </a:solidFill>
                        <a:latin typeface="Cambria Math"/>
                      </a:rPr>
                      <m:t>F</m:t>
                    </m:r>
                  </m:oMath>
                </a14:m>
                <a:r>
                  <a:rPr lang="cs-CZ" dirty="0" smtClean="0">
                    <a:solidFill>
                      <a:schemeClr val="bg1"/>
                    </a:solidFill>
                  </a:rPr>
                  <a:t> . . . . síla ve směru pohybu</a:t>
                </a:r>
                <a:endParaRPr lang="cs-CZ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67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168" y="1175972"/>
                <a:ext cx="4467486" cy="402468"/>
              </a:xfrm>
              <a:prstGeom prst="rect">
                <a:avLst/>
              </a:prstGeom>
              <a:blipFill rotWithShape="1">
                <a:blip r:embed="rId17"/>
                <a:stretch>
                  <a:fillRect l="-409" t="-10606" b="-500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Zaoblený obdélník 1"/>
          <p:cNvSpPr/>
          <p:nvPr/>
        </p:nvSpPr>
        <p:spPr>
          <a:xfrm>
            <a:off x="1" y="33164"/>
            <a:ext cx="9143999" cy="1091580"/>
          </a:xfrm>
          <a:prstGeom prst="roundRect">
            <a:avLst>
              <a:gd name="adj" fmla="val 0"/>
            </a:avLst>
          </a:prstGeom>
          <a:ln w="295275">
            <a:noFill/>
          </a:ln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196850" h="304800" prst="slope"/>
            <a:contourClr>
              <a:schemeClr val="accent2">
                <a:shade val="30000"/>
                <a:satMod val="12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/>
        </p:nvSpPr>
        <p:spPr>
          <a:xfrm>
            <a:off x="135394" y="110902"/>
            <a:ext cx="8856986" cy="1080120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8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Velikost třecí síly </a:t>
            </a:r>
            <a:r>
              <a:rPr lang="cs-CZ" sz="2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je přímo úměrná tlakové síle, kterou působí těleso kolmo na podložku.</a:t>
            </a:r>
            <a:endParaRPr lang="cs-CZ" sz="28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0369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9" grpId="0"/>
      <p:bldP spid="20" grpId="0"/>
      <p:bldP spid="21" grpId="0" animBg="1"/>
      <p:bldP spid="22" grpId="0" animBg="1"/>
      <p:bldP spid="23" grpId="0" animBg="1"/>
      <p:bldP spid="26" grpId="0"/>
      <p:bldP spid="27" grpId="0"/>
      <p:bldP spid="28" grpId="0" animBg="1"/>
      <p:bldP spid="29" grpId="0" animBg="1"/>
      <p:bldP spid="30" grpId="0" animBg="1"/>
      <p:bldP spid="31" grpId="0" animBg="1"/>
      <p:bldP spid="34" grpId="0"/>
      <p:bldP spid="35" grpId="0"/>
      <p:bldP spid="36" grpId="0" animBg="1"/>
      <p:bldP spid="37" grpId="0" animBg="1"/>
      <p:bldP spid="38" grpId="0" animBg="1"/>
      <p:bldP spid="39" grpId="0" animBg="1"/>
      <p:bldP spid="42" grpId="0"/>
      <p:bldP spid="43" grpId="0"/>
      <p:bldP spid="44" grpId="0" animBg="1"/>
      <p:bldP spid="45" grpId="0" animBg="1"/>
      <p:bldP spid="46" grpId="0" animBg="1"/>
      <p:bldP spid="47" grpId="0" animBg="1"/>
      <p:bldP spid="61" grpId="0"/>
      <p:bldP spid="62" grpId="0"/>
      <p:bldP spid="63" grpId="0"/>
      <p:bldP spid="64" grpId="0"/>
      <p:bldP spid="65" grpId="0"/>
      <p:bldP spid="66" grpId="0"/>
      <p:bldP spid="67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1" y="33164"/>
            <a:ext cx="9143999" cy="1091580"/>
          </a:xfrm>
          <a:prstGeom prst="roundRect">
            <a:avLst>
              <a:gd name="adj" fmla="val 0"/>
            </a:avLst>
          </a:prstGeom>
          <a:ln w="295275">
            <a:noFill/>
          </a:ln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196850" h="304800" prst="slope"/>
            <a:contourClr>
              <a:schemeClr val="accent2">
                <a:shade val="30000"/>
                <a:satMod val="12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/>
        </p:nvSpPr>
        <p:spPr>
          <a:xfrm>
            <a:off x="143507" y="188640"/>
            <a:ext cx="8856986" cy="1080120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8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Velikost třecí síly </a:t>
            </a:r>
            <a:r>
              <a:rPr lang="cs-CZ" sz="2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závisí na drsnosti povrchu.</a:t>
            </a:r>
            <a:endParaRPr lang="cs-CZ" sz="28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Zaoblený obdélník 3"/>
          <p:cNvSpPr/>
          <p:nvPr/>
        </p:nvSpPr>
        <p:spPr>
          <a:xfrm>
            <a:off x="1" y="977900"/>
            <a:ext cx="9144000" cy="5880100"/>
          </a:xfrm>
          <a:prstGeom prst="roundRect">
            <a:avLst>
              <a:gd name="adj" fmla="val 0"/>
            </a:avLst>
          </a:prstGeom>
          <a:ln w="295275">
            <a:noFill/>
          </a:ln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196850" h="304800" prst="slope"/>
            <a:contourClr>
              <a:schemeClr val="accent2">
                <a:shade val="30000"/>
                <a:satMod val="12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cs-CZ" dirty="0"/>
          </a:p>
        </p:txBody>
      </p:sp>
      <p:sp>
        <p:nvSpPr>
          <p:cNvPr id="5" name="Zaoblený obdélník 4"/>
          <p:cNvSpPr/>
          <p:nvPr/>
        </p:nvSpPr>
        <p:spPr>
          <a:xfrm>
            <a:off x="18059" y="1124744"/>
            <a:ext cx="4593828" cy="2660207"/>
          </a:xfrm>
          <a:prstGeom prst="roundRect">
            <a:avLst>
              <a:gd name="adj" fmla="val 0"/>
            </a:avLst>
          </a:prstGeom>
          <a:ln w="295275">
            <a:noFill/>
          </a:ln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88900" h="127000" prst="slope"/>
            <a:contourClr>
              <a:schemeClr val="accent2">
                <a:shade val="30000"/>
                <a:satMod val="12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cs-CZ" dirty="0"/>
          </a:p>
        </p:txBody>
      </p:sp>
      <p:sp>
        <p:nvSpPr>
          <p:cNvPr id="6" name="Zaoblený obdélník 5"/>
          <p:cNvSpPr/>
          <p:nvPr/>
        </p:nvSpPr>
        <p:spPr>
          <a:xfrm>
            <a:off x="1" y="3789040"/>
            <a:ext cx="4593828" cy="3053432"/>
          </a:xfrm>
          <a:prstGeom prst="roundRect">
            <a:avLst>
              <a:gd name="adj" fmla="val 0"/>
            </a:avLst>
          </a:prstGeom>
          <a:ln w="295275">
            <a:noFill/>
          </a:ln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88900" h="127000" prst="slope"/>
            <a:contourClr>
              <a:schemeClr val="accent2">
                <a:shade val="30000"/>
                <a:satMod val="12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cs-CZ" dirty="0"/>
          </a:p>
        </p:txBody>
      </p:sp>
      <p:sp>
        <p:nvSpPr>
          <p:cNvPr id="7" name="Zaoblený obdélník 6"/>
          <p:cNvSpPr/>
          <p:nvPr/>
        </p:nvSpPr>
        <p:spPr>
          <a:xfrm>
            <a:off x="4611887" y="1124744"/>
            <a:ext cx="4532114" cy="2660208"/>
          </a:xfrm>
          <a:prstGeom prst="roundRect">
            <a:avLst>
              <a:gd name="adj" fmla="val 0"/>
            </a:avLst>
          </a:prstGeom>
          <a:ln w="295275">
            <a:noFill/>
          </a:ln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88900" h="127000" prst="slope"/>
            <a:contourClr>
              <a:schemeClr val="accent2">
                <a:shade val="30000"/>
                <a:satMod val="12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cs-CZ" dirty="0"/>
          </a:p>
        </p:txBody>
      </p:sp>
      <p:sp>
        <p:nvSpPr>
          <p:cNvPr id="8" name="Zaoblený obdélník 7"/>
          <p:cNvSpPr/>
          <p:nvPr/>
        </p:nvSpPr>
        <p:spPr>
          <a:xfrm>
            <a:off x="4621139" y="3789040"/>
            <a:ext cx="4532114" cy="3068960"/>
          </a:xfrm>
          <a:prstGeom prst="roundRect">
            <a:avLst>
              <a:gd name="adj" fmla="val 0"/>
            </a:avLst>
          </a:prstGeom>
          <a:ln w="295275">
            <a:noFill/>
          </a:ln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88900" h="127000" prst="slope"/>
            <a:contourClr>
              <a:schemeClr val="accent2">
                <a:shade val="30000"/>
                <a:satMod val="12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cs-CZ" dirty="0"/>
          </a:p>
        </p:txBody>
      </p:sp>
      <p:sp>
        <p:nvSpPr>
          <p:cNvPr id="9" name="Obdélník 8"/>
          <p:cNvSpPr/>
          <p:nvPr/>
        </p:nvSpPr>
        <p:spPr>
          <a:xfrm>
            <a:off x="100726" y="1191022"/>
            <a:ext cx="4428493" cy="2449913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191295" y="2968837"/>
            <a:ext cx="4247355" cy="36004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1804643" y="2464992"/>
            <a:ext cx="1080120" cy="50405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2" name="Přímá spojnice se šipkou 11"/>
          <p:cNvCxnSpPr/>
          <p:nvPr/>
        </p:nvCxnSpPr>
        <p:spPr>
          <a:xfrm flipH="1">
            <a:off x="1431271" y="2968837"/>
            <a:ext cx="36000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2"/>
          <p:cNvCxnSpPr/>
          <p:nvPr/>
        </p:nvCxnSpPr>
        <p:spPr>
          <a:xfrm rot="10800000" flipH="1">
            <a:off x="2884762" y="2703700"/>
            <a:ext cx="360000" cy="0"/>
          </a:xfrm>
          <a:prstGeom prst="straightConnector1">
            <a:avLst/>
          </a:prstGeom>
          <a:ln w="38100">
            <a:solidFill>
              <a:schemeClr val="bg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Zástupný symbol pro obsah 2"/>
              <p:cNvSpPr>
                <a:spLocks noGrp="1"/>
              </p:cNvSpPr>
              <p:nvPr/>
            </p:nvSpPr>
            <p:spPr>
              <a:xfrm>
                <a:off x="1310848" y="2274862"/>
                <a:ext cx="600843" cy="576064"/>
              </a:xfrm>
              <a:prstGeom prst="rect">
                <a:avLst/>
              </a:prstGeom>
            </p:spPr>
            <p:txBody>
              <a:bodyPr vert="horz">
                <a:noAutofit/>
              </a:bodyPr>
              <a:lstStyle>
                <a:lvl1pPr marL="274320" indent="-274320" algn="l" rtl="0" eaLnBrk="1" latinLnBrk="0" hangingPunct="1">
                  <a:spcBef>
                    <a:spcPts val="600"/>
                  </a:spcBef>
                  <a:buClr>
                    <a:schemeClr val="accent1"/>
                  </a:buClr>
                  <a:buSzPct val="70000"/>
                  <a:buFont typeface="Wingdings"/>
                  <a:buChar char=""/>
                  <a:defRPr kumimoji="0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indent="-27432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 2"/>
                  <a:buChar char=""/>
                  <a:defRPr kumimoji="0"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shade val="75000"/>
                    </a:schemeClr>
                  </a:buClr>
                  <a:buSzPct val="60000"/>
                  <a:buFont typeface="Wingdings"/>
                  <a:buChar char="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18872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tint val="60000"/>
                    </a:schemeClr>
                  </a:buClr>
                  <a:buSzPct val="60000"/>
                  <a:buFont typeface="Wingdings"/>
                  <a:buChar char="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463040" indent="-182880" algn="l" rtl="0" eaLnBrk="1" latinLnBrk="0" hangingPunct="1">
                  <a:spcBef>
                    <a:spcPct val="20000"/>
                  </a:spcBef>
                  <a:buClr>
                    <a:schemeClr val="accent2">
                      <a:tint val="60000"/>
                    </a:schemeClr>
                  </a:buClr>
                  <a:buSzPct val="68000"/>
                  <a:buFont typeface="Wingdings 2"/>
                  <a:buChar char=""/>
                  <a:defRPr kumimoji="0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737360" indent="-18288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kumimoji="0" sz="16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6pPr>
                <a:lvl7pPr marL="201168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tint val="60000"/>
                    </a:schemeClr>
                  </a:buClr>
                  <a:buSzPct val="60000"/>
                  <a:buFont typeface="Wingdings"/>
                  <a:buChar char=""/>
                  <a:defRPr kumimoji="0"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7pPr>
                <a:lvl8pPr marL="2286000" indent="-182880" algn="l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kumimoji="0" sz="1400" kern="1200" cap="small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8pPr>
                <a:lvl9pPr marL="256032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shade val="75000"/>
                    </a:schemeClr>
                  </a:buClr>
                  <a:buChar char="•"/>
                  <a:defRPr kumimoji="0"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8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𝑭</m:t>
                          </m:r>
                        </m:e>
                        <m:sub>
                          <m:r>
                            <a:rPr lang="cs-CZ" sz="28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𝒕</m:t>
                          </m:r>
                        </m:sub>
                      </m:sSub>
                    </m:oMath>
                  </m:oMathPara>
                </a14:m>
                <a:endParaRPr lang="cs-CZ" sz="28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4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0848" y="2274862"/>
                <a:ext cx="600843" cy="57606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Zástupný symbol pro obsah 2"/>
              <p:cNvSpPr>
                <a:spLocks noGrp="1"/>
              </p:cNvSpPr>
              <p:nvPr/>
            </p:nvSpPr>
            <p:spPr>
              <a:xfrm>
                <a:off x="2836973" y="1898603"/>
                <a:ext cx="600843" cy="576064"/>
              </a:xfrm>
              <a:prstGeom prst="rect">
                <a:avLst/>
              </a:prstGeom>
            </p:spPr>
            <p:txBody>
              <a:bodyPr vert="horz">
                <a:noAutofit/>
              </a:bodyPr>
              <a:lstStyle>
                <a:lvl1pPr marL="274320" indent="-274320" algn="l" rtl="0" eaLnBrk="1" latinLnBrk="0" hangingPunct="1">
                  <a:spcBef>
                    <a:spcPts val="600"/>
                  </a:spcBef>
                  <a:buClr>
                    <a:schemeClr val="accent1"/>
                  </a:buClr>
                  <a:buSzPct val="70000"/>
                  <a:buFont typeface="Wingdings"/>
                  <a:buChar char=""/>
                  <a:defRPr kumimoji="0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indent="-27432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 2"/>
                  <a:buChar char=""/>
                  <a:defRPr kumimoji="0"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shade val="75000"/>
                    </a:schemeClr>
                  </a:buClr>
                  <a:buSzPct val="60000"/>
                  <a:buFont typeface="Wingdings"/>
                  <a:buChar char="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18872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tint val="60000"/>
                    </a:schemeClr>
                  </a:buClr>
                  <a:buSzPct val="60000"/>
                  <a:buFont typeface="Wingdings"/>
                  <a:buChar char="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463040" indent="-182880" algn="l" rtl="0" eaLnBrk="1" latinLnBrk="0" hangingPunct="1">
                  <a:spcBef>
                    <a:spcPct val="20000"/>
                  </a:spcBef>
                  <a:buClr>
                    <a:schemeClr val="accent2">
                      <a:tint val="60000"/>
                    </a:schemeClr>
                  </a:buClr>
                  <a:buSzPct val="68000"/>
                  <a:buFont typeface="Wingdings 2"/>
                  <a:buChar char=""/>
                  <a:defRPr kumimoji="0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737360" indent="-18288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kumimoji="0" sz="16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6pPr>
                <a:lvl7pPr marL="201168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tint val="60000"/>
                    </a:schemeClr>
                  </a:buClr>
                  <a:buSzPct val="60000"/>
                  <a:buFont typeface="Wingdings"/>
                  <a:buChar char=""/>
                  <a:defRPr kumimoji="0"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7pPr>
                <a:lvl8pPr marL="2286000" indent="-182880" algn="l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kumimoji="0" sz="1400" kern="1200" cap="small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8pPr>
                <a:lvl9pPr marL="256032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shade val="75000"/>
                    </a:schemeClr>
                  </a:buClr>
                  <a:buChar char="•"/>
                  <a:defRPr kumimoji="0"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28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𝑭</m:t>
                      </m:r>
                    </m:oMath>
                  </m:oMathPara>
                </a14:m>
                <a:endParaRPr lang="cs-CZ" sz="28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5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6973" y="1898603"/>
                <a:ext cx="600843" cy="57606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Obdélník 15"/>
          <p:cNvSpPr/>
          <p:nvPr/>
        </p:nvSpPr>
        <p:spPr>
          <a:xfrm>
            <a:off x="4684721" y="1276452"/>
            <a:ext cx="4351776" cy="236448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Obdélník 16"/>
          <p:cNvSpPr/>
          <p:nvPr/>
        </p:nvSpPr>
        <p:spPr>
          <a:xfrm>
            <a:off x="4763518" y="2966531"/>
            <a:ext cx="4247355" cy="36004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Obdélník 17"/>
          <p:cNvSpPr/>
          <p:nvPr/>
        </p:nvSpPr>
        <p:spPr>
          <a:xfrm>
            <a:off x="6372017" y="2462686"/>
            <a:ext cx="1080120" cy="504056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9" name="Přímá spojnice se šipkou 18"/>
          <p:cNvCxnSpPr/>
          <p:nvPr/>
        </p:nvCxnSpPr>
        <p:spPr>
          <a:xfrm flipH="1">
            <a:off x="5652017" y="2958851"/>
            <a:ext cx="72000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se šipkou 19"/>
          <p:cNvCxnSpPr/>
          <p:nvPr/>
        </p:nvCxnSpPr>
        <p:spPr>
          <a:xfrm rot="10800000" flipH="1">
            <a:off x="7449539" y="2701394"/>
            <a:ext cx="720000" cy="0"/>
          </a:xfrm>
          <a:prstGeom prst="straightConnector1">
            <a:avLst/>
          </a:prstGeom>
          <a:ln w="38100">
            <a:solidFill>
              <a:schemeClr val="bg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Zástupný symbol pro obsah 2"/>
              <p:cNvSpPr>
                <a:spLocks noGrp="1"/>
              </p:cNvSpPr>
              <p:nvPr/>
            </p:nvSpPr>
            <p:spPr>
              <a:xfrm>
                <a:off x="5808415" y="2382787"/>
                <a:ext cx="600843" cy="576064"/>
              </a:xfrm>
              <a:prstGeom prst="rect">
                <a:avLst/>
              </a:prstGeom>
            </p:spPr>
            <p:txBody>
              <a:bodyPr vert="horz">
                <a:noAutofit/>
              </a:bodyPr>
              <a:lstStyle>
                <a:lvl1pPr marL="274320" indent="-274320" algn="l" rtl="0" eaLnBrk="1" latinLnBrk="0" hangingPunct="1">
                  <a:spcBef>
                    <a:spcPts val="600"/>
                  </a:spcBef>
                  <a:buClr>
                    <a:schemeClr val="accent1"/>
                  </a:buClr>
                  <a:buSzPct val="70000"/>
                  <a:buFont typeface="Wingdings"/>
                  <a:buChar char=""/>
                  <a:defRPr kumimoji="0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indent="-27432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 2"/>
                  <a:buChar char=""/>
                  <a:defRPr kumimoji="0"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shade val="75000"/>
                    </a:schemeClr>
                  </a:buClr>
                  <a:buSzPct val="60000"/>
                  <a:buFont typeface="Wingdings"/>
                  <a:buChar char="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18872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tint val="60000"/>
                    </a:schemeClr>
                  </a:buClr>
                  <a:buSzPct val="60000"/>
                  <a:buFont typeface="Wingdings"/>
                  <a:buChar char="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463040" indent="-182880" algn="l" rtl="0" eaLnBrk="1" latinLnBrk="0" hangingPunct="1">
                  <a:spcBef>
                    <a:spcPct val="20000"/>
                  </a:spcBef>
                  <a:buClr>
                    <a:schemeClr val="accent2">
                      <a:tint val="60000"/>
                    </a:schemeClr>
                  </a:buClr>
                  <a:buSzPct val="68000"/>
                  <a:buFont typeface="Wingdings 2"/>
                  <a:buChar char=""/>
                  <a:defRPr kumimoji="0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737360" indent="-18288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kumimoji="0" sz="16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6pPr>
                <a:lvl7pPr marL="201168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tint val="60000"/>
                    </a:schemeClr>
                  </a:buClr>
                  <a:buSzPct val="60000"/>
                  <a:buFont typeface="Wingdings"/>
                  <a:buChar char=""/>
                  <a:defRPr kumimoji="0"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7pPr>
                <a:lvl8pPr marL="2286000" indent="-182880" algn="l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kumimoji="0" sz="1400" kern="1200" cap="small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8pPr>
                <a:lvl9pPr marL="256032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shade val="75000"/>
                    </a:schemeClr>
                  </a:buClr>
                  <a:buChar char="•"/>
                  <a:defRPr kumimoji="0"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8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𝑭</m:t>
                          </m:r>
                        </m:e>
                        <m:sub>
                          <m:r>
                            <a:rPr lang="cs-CZ" sz="28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𝒕</m:t>
                          </m:r>
                        </m:sub>
                      </m:sSub>
                    </m:oMath>
                  </m:oMathPara>
                </a14:m>
                <a:endParaRPr lang="cs-CZ" sz="28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1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08415" y="2382787"/>
                <a:ext cx="600843" cy="576064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Zástupný symbol pro obsah 2"/>
              <p:cNvSpPr>
                <a:spLocks noGrp="1"/>
              </p:cNvSpPr>
              <p:nvPr/>
            </p:nvSpPr>
            <p:spPr>
              <a:xfrm>
                <a:off x="7479236" y="2149713"/>
                <a:ext cx="600843" cy="576064"/>
              </a:xfrm>
              <a:prstGeom prst="rect">
                <a:avLst/>
              </a:prstGeom>
            </p:spPr>
            <p:txBody>
              <a:bodyPr vert="horz">
                <a:noAutofit/>
              </a:bodyPr>
              <a:lstStyle>
                <a:lvl1pPr marL="274320" indent="-274320" algn="l" rtl="0" eaLnBrk="1" latinLnBrk="0" hangingPunct="1">
                  <a:spcBef>
                    <a:spcPts val="600"/>
                  </a:spcBef>
                  <a:buClr>
                    <a:schemeClr val="accent1"/>
                  </a:buClr>
                  <a:buSzPct val="70000"/>
                  <a:buFont typeface="Wingdings"/>
                  <a:buChar char=""/>
                  <a:defRPr kumimoji="0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indent="-27432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 2"/>
                  <a:buChar char=""/>
                  <a:defRPr kumimoji="0"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shade val="75000"/>
                    </a:schemeClr>
                  </a:buClr>
                  <a:buSzPct val="60000"/>
                  <a:buFont typeface="Wingdings"/>
                  <a:buChar char="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18872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tint val="60000"/>
                    </a:schemeClr>
                  </a:buClr>
                  <a:buSzPct val="60000"/>
                  <a:buFont typeface="Wingdings"/>
                  <a:buChar char="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463040" indent="-182880" algn="l" rtl="0" eaLnBrk="1" latinLnBrk="0" hangingPunct="1">
                  <a:spcBef>
                    <a:spcPct val="20000"/>
                  </a:spcBef>
                  <a:buClr>
                    <a:schemeClr val="accent2">
                      <a:tint val="60000"/>
                    </a:schemeClr>
                  </a:buClr>
                  <a:buSzPct val="68000"/>
                  <a:buFont typeface="Wingdings 2"/>
                  <a:buChar char=""/>
                  <a:defRPr kumimoji="0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737360" indent="-18288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kumimoji="0" sz="16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6pPr>
                <a:lvl7pPr marL="201168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tint val="60000"/>
                    </a:schemeClr>
                  </a:buClr>
                  <a:buSzPct val="60000"/>
                  <a:buFont typeface="Wingdings"/>
                  <a:buChar char=""/>
                  <a:defRPr kumimoji="0"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7pPr>
                <a:lvl8pPr marL="2286000" indent="-182880" algn="l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kumimoji="0" sz="1400" kern="1200" cap="small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8pPr>
                <a:lvl9pPr marL="256032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shade val="75000"/>
                    </a:schemeClr>
                  </a:buClr>
                  <a:buChar char="•"/>
                  <a:defRPr kumimoji="0"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28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𝑭</m:t>
                      </m:r>
                    </m:oMath>
                  </m:oMathPara>
                </a14:m>
                <a:endParaRPr lang="cs-CZ" sz="28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2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79236" y="2149713"/>
                <a:ext cx="600843" cy="576064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Obdélník 23"/>
          <p:cNvSpPr/>
          <p:nvPr/>
        </p:nvSpPr>
        <p:spPr>
          <a:xfrm>
            <a:off x="4700172" y="3917950"/>
            <a:ext cx="4351776" cy="2863823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Obdélník 24"/>
          <p:cNvSpPr/>
          <p:nvPr/>
        </p:nvSpPr>
        <p:spPr>
          <a:xfrm>
            <a:off x="4745098" y="5596961"/>
            <a:ext cx="4247355" cy="360040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Obdélník 25"/>
          <p:cNvSpPr/>
          <p:nvPr/>
        </p:nvSpPr>
        <p:spPr>
          <a:xfrm>
            <a:off x="6353597" y="5093116"/>
            <a:ext cx="1080120" cy="504056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7" name="Přímá spojnice se šipkou 26"/>
          <p:cNvCxnSpPr/>
          <p:nvPr/>
        </p:nvCxnSpPr>
        <p:spPr>
          <a:xfrm flipH="1">
            <a:off x="4913597" y="5589281"/>
            <a:ext cx="144000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nice se šipkou 27"/>
          <p:cNvCxnSpPr/>
          <p:nvPr/>
        </p:nvCxnSpPr>
        <p:spPr>
          <a:xfrm rot="10800000" flipH="1">
            <a:off x="7445364" y="5331824"/>
            <a:ext cx="1440000" cy="0"/>
          </a:xfrm>
          <a:prstGeom prst="straightConnector1">
            <a:avLst/>
          </a:prstGeom>
          <a:ln w="38100">
            <a:solidFill>
              <a:schemeClr val="bg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Zástupný symbol pro obsah 2"/>
              <p:cNvSpPr>
                <a:spLocks noGrp="1"/>
              </p:cNvSpPr>
              <p:nvPr/>
            </p:nvSpPr>
            <p:spPr>
              <a:xfrm>
                <a:off x="5474121" y="5073331"/>
                <a:ext cx="600843" cy="576064"/>
              </a:xfrm>
              <a:prstGeom prst="rect">
                <a:avLst/>
              </a:prstGeom>
            </p:spPr>
            <p:txBody>
              <a:bodyPr vert="horz">
                <a:noAutofit/>
              </a:bodyPr>
              <a:lstStyle>
                <a:lvl1pPr marL="274320" indent="-274320" algn="l" rtl="0" eaLnBrk="1" latinLnBrk="0" hangingPunct="1">
                  <a:spcBef>
                    <a:spcPts val="600"/>
                  </a:spcBef>
                  <a:buClr>
                    <a:schemeClr val="accent1"/>
                  </a:buClr>
                  <a:buSzPct val="70000"/>
                  <a:buFont typeface="Wingdings"/>
                  <a:buChar char=""/>
                  <a:defRPr kumimoji="0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indent="-27432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 2"/>
                  <a:buChar char=""/>
                  <a:defRPr kumimoji="0"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shade val="75000"/>
                    </a:schemeClr>
                  </a:buClr>
                  <a:buSzPct val="60000"/>
                  <a:buFont typeface="Wingdings"/>
                  <a:buChar char="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18872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tint val="60000"/>
                    </a:schemeClr>
                  </a:buClr>
                  <a:buSzPct val="60000"/>
                  <a:buFont typeface="Wingdings"/>
                  <a:buChar char="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463040" indent="-182880" algn="l" rtl="0" eaLnBrk="1" latinLnBrk="0" hangingPunct="1">
                  <a:spcBef>
                    <a:spcPct val="20000"/>
                  </a:spcBef>
                  <a:buClr>
                    <a:schemeClr val="accent2">
                      <a:tint val="60000"/>
                    </a:schemeClr>
                  </a:buClr>
                  <a:buSzPct val="68000"/>
                  <a:buFont typeface="Wingdings 2"/>
                  <a:buChar char=""/>
                  <a:defRPr kumimoji="0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737360" indent="-18288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kumimoji="0" sz="16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6pPr>
                <a:lvl7pPr marL="201168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tint val="60000"/>
                    </a:schemeClr>
                  </a:buClr>
                  <a:buSzPct val="60000"/>
                  <a:buFont typeface="Wingdings"/>
                  <a:buChar char=""/>
                  <a:defRPr kumimoji="0"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7pPr>
                <a:lvl8pPr marL="2286000" indent="-182880" algn="l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kumimoji="0" sz="1400" kern="1200" cap="small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8pPr>
                <a:lvl9pPr marL="256032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shade val="75000"/>
                    </a:schemeClr>
                  </a:buClr>
                  <a:buChar char="•"/>
                  <a:defRPr kumimoji="0"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8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𝑭</m:t>
                          </m:r>
                        </m:e>
                        <m:sub>
                          <m:r>
                            <a:rPr lang="cs-CZ" sz="28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𝒕</m:t>
                          </m:r>
                        </m:sub>
                      </m:sSub>
                    </m:oMath>
                  </m:oMathPara>
                </a14:m>
                <a:endParaRPr lang="cs-CZ" sz="28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9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74121" y="5073331"/>
                <a:ext cx="600843" cy="576064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Zástupný symbol pro obsah 2"/>
              <p:cNvSpPr>
                <a:spLocks noGrp="1"/>
              </p:cNvSpPr>
              <p:nvPr/>
            </p:nvSpPr>
            <p:spPr>
              <a:xfrm>
                <a:off x="7772028" y="4797469"/>
                <a:ext cx="600843" cy="576064"/>
              </a:xfrm>
              <a:prstGeom prst="rect">
                <a:avLst/>
              </a:prstGeom>
            </p:spPr>
            <p:txBody>
              <a:bodyPr vert="horz">
                <a:noAutofit/>
              </a:bodyPr>
              <a:lstStyle>
                <a:lvl1pPr marL="274320" indent="-274320" algn="l" rtl="0" eaLnBrk="1" latinLnBrk="0" hangingPunct="1">
                  <a:spcBef>
                    <a:spcPts val="600"/>
                  </a:spcBef>
                  <a:buClr>
                    <a:schemeClr val="accent1"/>
                  </a:buClr>
                  <a:buSzPct val="70000"/>
                  <a:buFont typeface="Wingdings"/>
                  <a:buChar char=""/>
                  <a:defRPr kumimoji="0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indent="-27432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 2"/>
                  <a:buChar char=""/>
                  <a:defRPr kumimoji="0"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shade val="75000"/>
                    </a:schemeClr>
                  </a:buClr>
                  <a:buSzPct val="60000"/>
                  <a:buFont typeface="Wingdings"/>
                  <a:buChar char="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18872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tint val="60000"/>
                    </a:schemeClr>
                  </a:buClr>
                  <a:buSzPct val="60000"/>
                  <a:buFont typeface="Wingdings"/>
                  <a:buChar char="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463040" indent="-182880" algn="l" rtl="0" eaLnBrk="1" latinLnBrk="0" hangingPunct="1">
                  <a:spcBef>
                    <a:spcPct val="20000"/>
                  </a:spcBef>
                  <a:buClr>
                    <a:schemeClr val="accent2">
                      <a:tint val="60000"/>
                    </a:schemeClr>
                  </a:buClr>
                  <a:buSzPct val="68000"/>
                  <a:buFont typeface="Wingdings 2"/>
                  <a:buChar char=""/>
                  <a:defRPr kumimoji="0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737360" indent="-18288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kumimoji="0" sz="16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6pPr>
                <a:lvl7pPr marL="201168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tint val="60000"/>
                    </a:schemeClr>
                  </a:buClr>
                  <a:buSzPct val="60000"/>
                  <a:buFont typeface="Wingdings"/>
                  <a:buChar char=""/>
                  <a:defRPr kumimoji="0"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7pPr>
                <a:lvl8pPr marL="2286000" indent="-182880" algn="l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kumimoji="0" sz="1400" kern="1200" cap="small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8pPr>
                <a:lvl9pPr marL="256032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shade val="75000"/>
                    </a:schemeClr>
                  </a:buClr>
                  <a:buChar char="•"/>
                  <a:defRPr kumimoji="0"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28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𝑭</m:t>
                      </m:r>
                    </m:oMath>
                  </m:oMathPara>
                </a14:m>
                <a:endParaRPr lang="cs-CZ" sz="28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0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2028" y="4797469"/>
                <a:ext cx="600843" cy="576064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Obdélník 31"/>
          <p:cNvSpPr/>
          <p:nvPr/>
        </p:nvSpPr>
        <p:spPr>
          <a:xfrm>
            <a:off x="91296" y="3917950"/>
            <a:ext cx="4437922" cy="288114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3" name="Obdélník 32"/>
          <p:cNvSpPr/>
          <p:nvPr/>
        </p:nvSpPr>
        <p:spPr>
          <a:xfrm>
            <a:off x="158958" y="5566789"/>
            <a:ext cx="4247355" cy="360040"/>
          </a:xfrm>
          <a:prstGeom prst="rect">
            <a:avLst/>
          </a:prstGeom>
          <a:blipFill>
            <a:blip r:embed="rId10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4" name="Obdélník 33"/>
          <p:cNvSpPr/>
          <p:nvPr/>
        </p:nvSpPr>
        <p:spPr>
          <a:xfrm>
            <a:off x="1767457" y="5062944"/>
            <a:ext cx="1080120" cy="504056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35" name="Přímá spojnice se šipkou 34"/>
          <p:cNvCxnSpPr/>
          <p:nvPr/>
        </p:nvCxnSpPr>
        <p:spPr>
          <a:xfrm flipH="1">
            <a:off x="687457" y="5567000"/>
            <a:ext cx="108000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nice se šipkou 35"/>
          <p:cNvCxnSpPr/>
          <p:nvPr/>
        </p:nvCxnSpPr>
        <p:spPr>
          <a:xfrm rot="10800000" flipH="1">
            <a:off x="2847577" y="5301652"/>
            <a:ext cx="1080000" cy="0"/>
          </a:xfrm>
          <a:prstGeom prst="straightConnector1">
            <a:avLst/>
          </a:prstGeom>
          <a:ln w="38100">
            <a:solidFill>
              <a:schemeClr val="bg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Zástupný symbol pro obsah 2"/>
              <p:cNvSpPr>
                <a:spLocks noGrp="1"/>
              </p:cNvSpPr>
              <p:nvPr/>
            </p:nvSpPr>
            <p:spPr>
              <a:xfrm>
                <a:off x="1203855" y="4983045"/>
                <a:ext cx="600843" cy="576064"/>
              </a:xfrm>
              <a:prstGeom prst="rect">
                <a:avLst/>
              </a:prstGeom>
            </p:spPr>
            <p:txBody>
              <a:bodyPr vert="horz">
                <a:noAutofit/>
              </a:bodyPr>
              <a:lstStyle>
                <a:lvl1pPr marL="274320" indent="-274320" algn="l" rtl="0" eaLnBrk="1" latinLnBrk="0" hangingPunct="1">
                  <a:spcBef>
                    <a:spcPts val="600"/>
                  </a:spcBef>
                  <a:buClr>
                    <a:schemeClr val="accent1"/>
                  </a:buClr>
                  <a:buSzPct val="70000"/>
                  <a:buFont typeface="Wingdings"/>
                  <a:buChar char=""/>
                  <a:defRPr kumimoji="0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indent="-27432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 2"/>
                  <a:buChar char=""/>
                  <a:defRPr kumimoji="0"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shade val="75000"/>
                    </a:schemeClr>
                  </a:buClr>
                  <a:buSzPct val="60000"/>
                  <a:buFont typeface="Wingdings"/>
                  <a:buChar char="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18872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tint val="60000"/>
                    </a:schemeClr>
                  </a:buClr>
                  <a:buSzPct val="60000"/>
                  <a:buFont typeface="Wingdings"/>
                  <a:buChar char="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463040" indent="-182880" algn="l" rtl="0" eaLnBrk="1" latinLnBrk="0" hangingPunct="1">
                  <a:spcBef>
                    <a:spcPct val="20000"/>
                  </a:spcBef>
                  <a:buClr>
                    <a:schemeClr val="accent2">
                      <a:tint val="60000"/>
                    </a:schemeClr>
                  </a:buClr>
                  <a:buSzPct val="68000"/>
                  <a:buFont typeface="Wingdings 2"/>
                  <a:buChar char=""/>
                  <a:defRPr kumimoji="0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737360" indent="-18288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kumimoji="0" sz="16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6pPr>
                <a:lvl7pPr marL="201168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tint val="60000"/>
                    </a:schemeClr>
                  </a:buClr>
                  <a:buSzPct val="60000"/>
                  <a:buFont typeface="Wingdings"/>
                  <a:buChar char=""/>
                  <a:defRPr kumimoji="0"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7pPr>
                <a:lvl8pPr marL="2286000" indent="-182880" algn="l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kumimoji="0" sz="1400" kern="1200" cap="small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8pPr>
                <a:lvl9pPr marL="256032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shade val="75000"/>
                    </a:schemeClr>
                  </a:buClr>
                  <a:buChar char="•"/>
                  <a:defRPr kumimoji="0"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8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𝑭</m:t>
                          </m:r>
                        </m:e>
                        <m:sub>
                          <m:r>
                            <a:rPr lang="cs-CZ" sz="28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𝒕</m:t>
                          </m:r>
                        </m:sub>
                      </m:sSub>
                    </m:oMath>
                  </m:oMathPara>
                </a14:m>
                <a:endParaRPr lang="cs-CZ" sz="28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7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3855" y="4983045"/>
                <a:ext cx="600843" cy="576064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Zástupný symbol pro obsah 2"/>
              <p:cNvSpPr>
                <a:spLocks noGrp="1"/>
              </p:cNvSpPr>
              <p:nvPr/>
            </p:nvSpPr>
            <p:spPr>
              <a:xfrm>
                <a:off x="3162275" y="4771985"/>
                <a:ext cx="600843" cy="576064"/>
              </a:xfrm>
              <a:prstGeom prst="rect">
                <a:avLst/>
              </a:prstGeom>
            </p:spPr>
            <p:txBody>
              <a:bodyPr vert="horz">
                <a:noAutofit/>
              </a:bodyPr>
              <a:lstStyle>
                <a:lvl1pPr marL="274320" indent="-274320" algn="l" rtl="0" eaLnBrk="1" latinLnBrk="0" hangingPunct="1">
                  <a:spcBef>
                    <a:spcPts val="600"/>
                  </a:spcBef>
                  <a:buClr>
                    <a:schemeClr val="accent1"/>
                  </a:buClr>
                  <a:buSzPct val="70000"/>
                  <a:buFont typeface="Wingdings"/>
                  <a:buChar char=""/>
                  <a:defRPr kumimoji="0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indent="-27432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 2"/>
                  <a:buChar char=""/>
                  <a:defRPr kumimoji="0"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shade val="75000"/>
                    </a:schemeClr>
                  </a:buClr>
                  <a:buSzPct val="60000"/>
                  <a:buFont typeface="Wingdings"/>
                  <a:buChar char="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18872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tint val="60000"/>
                    </a:schemeClr>
                  </a:buClr>
                  <a:buSzPct val="60000"/>
                  <a:buFont typeface="Wingdings"/>
                  <a:buChar char="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463040" indent="-182880" algn="l" rtl="0" eaLnBrk="1" latinLnBrk="0" hangingPunct="1">
                  <a:spcBef>
                    <a:spcPct val="20000"/>
                  </a:spcBef>
                  <a:buClr>
                    <a:schemeClr val="accent2">
                      <a:tint val="60000"/>
                    </a:schemeClr>
                  </a:buClr>
                  <a:buSzPct val="68000"/>
                  <a:buFont typeface="Wingdings 2"/>
                  <a:buChar char=""/>
                  <a:defRPr kumimoji="0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737360" indent="-18288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kumimoji="0" sz="16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6pPr>
                <a:lvl7pPr marL="201168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tint val="60000"/>
                    </a:schemeClr>
                  </a:buClr>
                  <a:buSzPct val="60000"/>
                  <a:buFont typeface="Wingdings"/>
                  <a:buChar char=""/>
                  <a:defRPr kumimoji="0"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7pPr>
                <a:lvl8pPr marL="2286000" indent="-182880" algn="l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kumimoji="0" sz="1400" kern="1200" cap="small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8pPr>
                <a:lvl9pPr marL="256032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shade val="75000"/>
                    </a:schemeClr>
                  </a:buClr>
                  <a:buChar char="•"/>
                  <a:defRPr kumimoji="0"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28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𝑭</m:t>
                      </m:r>
                    </m:oMath>
                  </m:oMathPara>
                </a14:m>
                <a:endParaRPr lang="cs-CZ" sz="28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8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62275" y="4771985"/>
                <a:ext cx="600843" cy="576064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Zástupný symbol pro obsah 2"/>
              <p:cNvSpPr>
                <a:spLocks noGrp="1"/>
              </p:cNvSpPr>
              <p:nvPr/>
            </p:nvSpPr>
            <p:spPr>
              <a:xfrm>
                <a:off x="122762" y="1525377"/>
                <a:ext cx="3921588" cy="389620"/>
              </a:xfrm>
              <a:prstGeom prst="rect">
                <a:avLst/>
              </a:prstGeom>
            </p:spPr>
            <p:txBody>
              <a:bodyPr vert="horz">
                <a:noAutofit/>
              </a:bodyPr>
              <a:lstStyle>
                <a:lvl1pPr marL="274320" indent="-274320" algn="l" rtl="0" eaLnBrk="1" latinLnBrk="0" hangingPunct="1">
                  <a:spcBef>
                    <a:spcPts val="600"/>
                  </a:spcBef>
                  <a:buClr>
                    <a:schemeClr val="accent1"/>
                  </a:buClr>
                  <a:buSzPct val="70000"/>
                  <a:buFont typeface="Wingdings"/>
                  <a:buChar char=""/>
                  <a:defRPr kumimoji="0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indent="-27432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 2"/>
                  <a:buChar char=""/>
                  <a:defRPr kumimoji="0"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shade val="75000"/>
                    </a:schemeClr>
                  </a:buClr>
                  <a:buSzPct val="60000"/>
                  <a:buFont typeface="Wingdings"/>
                  <a:buChar char="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18872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tint val="60000"/>
                    </a:schemeClr>
                  </a:buClr>
                  <a:buSzPct val="60000"/>
                  <a:buFont typeface="Wingdings"/>
                  <a:buChar char="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463040" indent="-182880" algn="l" rtl="0" eaLnBrk="1" latinLnBrk="0" hangingPunct="1">
                  <a:spcBef>
                    <a:spcPct val="20000"/>
                  </a:spcBef>
                  <a:buClr>
                    <a:schemeClr val="accent2">
                      <a:tint val="60000"/>
                    </a:schemeClr>
                  </a:buClr>
                  <a:buSzPct val="68000"/>
                  <a:buFont typeface="Wingdings 2"/>
                  <a:buChar char=""/>
                  <a:defRPr kumimoji="0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737360" indent="-18288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kumimoji="0" sz="16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6pPr>
                <a:lvl7pPr marL="201168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tint val="60000"/>
                    </a:schemeClr>
                  </a:buClr>
                  <a:buSzPct val="60000"/>
                  <a:buFont typeface="Wingdings"/>
                  <a:buChar char=""/>
                  <a:defRPr kumimoji="0"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7pPr>
                <a:lvl8pPr marL="2286000" indent="-182880" algn="l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kumimoji="0" sz="1400" kern="1200" cap="small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8pPr>
                <a:lvl9pPr marL="256032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shade val="75000"/>
                    </a:schemeClr>
                  </a:buClr>
                  <a:buChar char="•"/>
                  <a:defRPr kumimoji="0"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cs-CZ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𝐹</m:t>
                        </m:r>
                      </m:e>
                      <m:sub>
                        <m:r>
                          <a:rPr lang="cs-CZ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cs-CZ" dirty="0" smtClean="0">
                    <a:solidFill>
                      <a:srgbClr val="FF0000"/>
                    </a:solidFill>
                  </a:rPr>
                  <a:t> . . . třecí síla</a:t>
                </a:r>
                <a:endParaRPr lang="cs-CZ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2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762" y="1525377"/>
                <a:ext cx="3921588" cy="389620"/>
              </a:xfrm>
              <a:prstGeom prst="rect">
                <a:avLst/>
              </a:prstGeom>
              <a:blipFill rotWithShape="1">
                <a:blip r:embed="rId13"/>
                <a:stretch>
                  <a:fillRect l="-311" t="-10938" b="-5468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Zástupný symbol pro obsah 2"/>
              <p:cNvSpPr>
                <a:spLocks noGrp="1"/>
              </p:cNvSpPr>
              <p:nvPr/>
            </p:nvSpPr>
            <p:spPr>
              <a:xfrm>
                <a:off x="71538" y="1124744"/>
                <a:ext cx="4467486" cy="402468"/>
              </a:xfrm>
              <a:prstGeom prst="rect">
                <a:avLst/>
              </a:prstGeom>
            </p:spPr>
            <p:txBody>
              <a:bodyPr vert="horz">
                <a:noAutofit/>
              </a:bodyPr>
              <a:lstStyle>
                <a:lvl1pPr marL="274320" indent="-274320" algn="l" rtl="0" eaLnBrk="1" latinLnBrk="0" hangingPunct="1">
                  <a:spcBef>
                    <a:spcPts val="600"/>
                  </a:spcBef>
                  <a:buClr>
                    <a:schemeClr val="accent1"/>
                  </a:buClr>
                  <a:buSzPct val="70000"/>
                  <a:buFont typeface="Wingdings"/>
                  <a:buChar char=""/>
                  <a:defRPr kumimoji="0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indent="-27432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 2"/>
                  <a:buChar char=""/>
                  <a:defRPr kumimoji="0"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shade val="75000"/>
                    </a:schemeClr>
                  </a:buClr>
                  <a:buSzPct val="60000"/>
                  <a:buFont typeface="Wingdings"/>
                  <a:buChar char="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18872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tint val="60000"/>
                    </a:schemeClr>
                  </a:buClr>
                  <a:buSzPct val="60000"/>
                  <a:buFont typeface="Wingdings"/>
                  <a:buChar char="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463040" indent="-182880" algn="l" rtl="0" eaLnBrk="1" latinLnBrk="0" hangingPunct="1">
                  <a:spcBef>
                    <a:spcPct val="20000"/>
                  </a:spcBef>
                  <a:buClr>
                    <a:schemeClr val="accent2">
                      <a:tint val="60000"/>
                    </a:schemeClr>
                  </a:buClr>
                  <a:buSzPct val="68000"/>
                  <a:buFont typeface="Wingdings 2"/>
                  <a:buChar char=""/>
                  <a:defRPr kumimoji="0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737360" indent="-18288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kumimoji="0" sz="16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6pPr>
                <a:lvl7pPr marL="201168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tint val="60000"/>
                    </a:schemeClr>
                  </a:buClr>
                  <a:buSzPct val="60000"/>
                  <a:buFont typeface="Wingdings"/>
                  <a:buChar char=""/>
                  <a:defRPr kumimoji="0"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7pPr>
                <a:lvl8pPr marL="2286000" indent="-182880" algn="l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kumimoji="0" sz="1400" kern="1200" cap="small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8pPr>
                <a:lvl9pPr marL="256032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shade val="75000"/>
                    </a:schemeClr>
                  </a:buClr>
                  <a:buChar char="•"/>
                  <a:defRPr kumimoji="0"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cs-CZ" b="0" i="0" smtClean="0">
                        <a:solidFill>
                          <a:schemeClr val="bg1"/>
                        </a:solidFill>
                        <a:latin typeface="Cambria Math"/>
                      </a:rPr>
                      <m:t>F</m:t>
                    </m:r>
                  </m:oMath>
                </a14:m>
                <a:r>
                  <a:rPr lang="cs-CZ" dirty="0" smtClean="0">
                    <a:solidFill>
                      <a:schemeClr val="bg1"/>
                    </a:solidFill>
                  </a:rPr>
                  <a:t> . . . . síla ve směru pohybu</a:t>
                </a:r>
                <a:endParaRPr lang="cs-CZ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538" y="1124744"/>
                <a:ext cx="4467486" cy="402468"/>
              </a:xfrm>
              <a:prstGeom prst="rect">
                <a:avLst/>
              </a:prstGeom>
              <a:blipFill rotWithShape="1">
                <a:blip r:embed="rId14"/>
                <a:stretch>
                  <a:fillRect l="-409" t="-10606" b="-500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Zástupný symbol pro obsah 2"/>
              <p:cNvSpPr>
                <a:spLocks noGrp="1"/>
              </p:cNvSpPr>
              <p:nvPr/>
            </p:nvSpPr>
            <p:spPr>
              <a:xfrm>
                <a:off x="1896883" y="2945317"/>
                <a:ext cx="614397" cy="402468"/>
              </a:xfrm>
              <a:prstGeom prst="rect">
                <a:avLst/>
              </a:prstGeom>
            </p:spPr>
            <p:txBody>
              <a:bodyPr vert="horz">
                <a:noAutofit/>
              </a:bodyPr>
              <a:lstStyle>
                <a:lvl1pPr marL="274320" indent="-274320" algn="l" rtl="0" eaLnBrk="1" latinLnBrk="0" hangingPunct="1">
                  <a:spcBef>
                    <a:spcPts val="600"/>
                  </a:spcBef>
                  <a:buClr>
                    <a:schemeClr val="accent1"/>
                  </a:buClr>
                  <a:buSzPct val="70000"/>
                  <a:buFont typeface="Wingdings"/>
                  <a:buChar char=""/>
                  <a:defRPr kumimoji="0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indent="-27432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 2"/>
                  <a:buChar char=""/>
                  <a:defRPr kumimoji="0"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shade val="75000"/>
                    </a:schemeClr>
                  </a:buClr>
                  <a:buSzPct val="60000"/>
                  <a:buFont typeface="Wingdings"/>
                  <a:buChar char="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18872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tint val="60000"/>
                    </a:schemeClr>
                  </a:buClr>
                  <a:buSzPct val="60000"/>
                  <a:buFont typeface="Wingdings"/>
                  <a:buChar char="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463040" indent="-182880" algn="l" rtl="0" eaLnBrk="1" latinLnBrk="0" hangingPunct="1">
                  <a:spcBef>
                    <a:spcPct val="20000"/>
                  </a:spcBef>
                  <a:buClr>
                    <a:schemeClr val="accent2">
                      <a:tint val="60000"/>
                    </a:schemeClr>
                  </a:buClr>
                  <a:buSzPct val="68000"/>
                  <a:buFont typeface="Wingdings 2"/>
                  <a:buChar char=""/>
                  <a:defRPr kumimoji="0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737360" indent="-18288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kumimoji="0" sz="16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6pPr>
                <a:lvl7pPr marL="201168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tint val="60000"/>
                    </a:schemeClr>
                  </a:buClr>
                  <a:buSzPct val="60000"/>
                  <a:buFont typeface="Wingdings"/>
                  <a:buChar char=""/>
                  <a:defRPr kumimoji="0"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7pPr>
                <a:lvl8pPr marL="2286000" indent="-182880" algn="l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kumimoji="0" sz="1400" kern="1200" cap="small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8pPr>
                <a:lvl9pPr marL="256032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shade val="75000"/>
                    </a:schemeClr>
                  </a:buClr>
                  <a:buChar char="•"/>
                  <a:defRPr kumimoji="0"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cs-CZ" b="0" i="0" smtClean="0">
                          <a:solidFill>
                            <a:schemeClr val="bg1"/>
                          </a:solidFill>
                          <a:latin typeface="Cambria Math"/>
                        </a:rPr>
                        <m:t>led</m:t>
                      </m:r>
                    </m:oMath>
                  </m:oMathPara>
                </a14:m>
                <a:endParaRPr lang="cs-CZ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4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6883" y="2945317"/>
                <a:ext cx="614397" cy="402468"/>
              </a:xfrm>
              <a:prstGeom prst="rect">
                <a:avLst/>
              </a:prstGeom>
              <a:blipFill rotWithShape="1">
                <a:blip r:embed="rId15"/>
                <a:stretch>
                  <a:fillRect l="-1980" b="-1212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Zástupný symbol pro obsah 2"/>
              <p:cNvSpPr>
                <a:spLocks noGrp="1"/>
              </p:cNvSpPr>
              <p:nvPr/>
            </p:nvSpPr>
            <p:spPr>
              <a:xfrm>
                <a:off x="6353597" y="5559109"/>
                <a:ext cx="1589542" cy="402468"/>
              </a:xfrm>
              <a:prstGeom prst="rect">
                <a:avLst/>
              </a:prstGeom>
            </p:spPr>
            <p:txBody>
              <a:bodyPr vert="horz">
                <a:noAutofit/>
              </a:bodyPr>
              <a:lstStyle>
                <a:lvl1pPr marL="274320" indent="-274320" algn="l" rtl="0" eaLnBrk="1" latinLnBrk="0" hangingPunct="1">
                  <a:spcBef>
                    <a:spcPts val="600"/>
                  </a:spcBef>
                  <a:buClr>
                    <a:schemeClr val="accent1"/>
                  </a:buClr>
                  <a:buSzPct val="70000"/>
                  <a:buFont typeface="Wingdings"/>
                  <a:buChar char=""/>
                  <a:defRPr kumimoji="0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indent="-27432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 2"/>
                  <a:buChar char=""/>
                  <a:defRPr kumimoji="0"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shade val="75000"/>
                    </a:schemeClr>
                  </a:buClr>
                  <a:buSzPct val="60000"/>
                  <a:buFont typeface="Wingdings"/>
                  <a:buChar char="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18872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tint val="60000"/>
                    </a:schemeClr>
                  </a:buClr>
                  <a:buSzPct val="60000"/>
                  <a:buFont typeface="Wingdings"/>
                  <a:buChar char="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463040" indent="-182880" algn="l" rtl="0" eaLnBrk="1" latinLnBrk="0" hangingPunct="1">
                  <a:spcBef>
                    <a:spcPct val="20000"/>
                  </a:spcBef>
                  <a:buClr>
                    <a:schemeClr val="accent2">
                      <a:tint val="60000"/>
                    </a:schemeClr>
                  </a:buClr>
                  <a:buSzPct val="68000"/>
                  <a:buFont typeface="Wingdings 2"/>
                  <a:buChar char=""/>
                  <a:defRPr kumimoji="0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737360" indent="-18288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kumimoji="0" sz="16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6pPr>
                <a:lvl7pPr marL="201168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tint val="60000"/>
                    </a:schemeClr>
                  </a:buClr>
                  <a:buSzPct val="60000"/>
                  <a:buFont typeface="Wingdings"/>
                  <a:buChar char=""/>
                  <a:defRPr kumimoji="0"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7pPr>
                <a:lvl8pPr marL="2286000" indent="-182880" algn="l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kumimoji="0" sz="1400" kern="1200" cap="small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8pPr>
                <a:lvl9pPr marL="256032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shade val="75000"/>
                    </a:schemeClr>
                  </a:buClr>
                  <a:buChar char="•"/>
                  <a:defRPr kumimoji="0"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cs-CZ" b="0" i="0" smtClean="0">
                          <a:solidFill>
                            <a:schemeClr val="bg1"/>
                          </a:solidFill>
                          <a:latin typeface="Cambria Math"/>
                        </a:rPr>
                        <m:t>d</m:t>
                      </m:r>
                      <m:r>
                        <a:rPr lang="cs-CZ" b="0" i="0" smtClean="0">
                          <a:solidFill>
                            <a:schemeClr val="bg1"/>
                          </a:solidFill>
                          <a:latin typeface="Cambria Math"/>
                        </a:rPr>
                        <m:t>ř</m:t>
                      </m:r>
                      <m:r>
                        <m:rPr>
                          <m:sty m:val="p"/>
                        </m:rPr>
                        <a:rPr lang="cs-CZ" b="0" i="0" smtClean="0">
                          <a:solidFill>
                            <a:schemeClr val="bg1"/>
                          </a:solidFill>
                          <a:latin typeface="Cambria Math"/>
                        </a:rPr>
                        <m:t>evo</m:t>
                      </m:r>
                    </m:oMath>
                  </m:oMathPara>
                </a14:m>
                <a:endParaRPr lang="cs-CZ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5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53597" y="5559109"/>
                <a:ext cx="1589542" cy="402468"/>
              </a:xfrm>
              <a:prstGeom prst="rect">
                <a:avLst/>
              </a:prstGeom>
              <a:blipFill rotWithShape="1">
                <a:blip r:embed="rId16"/>
                <a:stretch>
                  <a:fillRect l="-766" b="-1212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Zástupný symbol pro obsah 2"/>
              <p:cNvSpPr>
                <a:spLocks noGrp="1"/>
              </p:cNvSpPr>
              <p:nvPr/>
            </p:nvSpPr>
            <p:spPr>
              <a:xfrm>
                <a:off x="6419502" y="2500160"/>
                <a:ext cx="1589542" cy="402468"/>
              </a:xfrm>
              <a:prstGeom prst="rect">
                <a:avLst/>
              </a:prstGeom>
            </p:spPr>
            <p:txBody>
              <a:bodyPr vert="horz">
                <a:noAutofit/>
              </a:bodyPr>
              <a:lstStyle>
                <a:lvl1pPr marL="274320" indent="-274320" algn="l" rtl="0" eaLnBrk="1" latinLnBrk="0" hangingPunct="1">
                  <a:spcBef>
                    <a:spcPts val="600"/>
                  </a:spcBef>
                  <a:buClr>
                    <a:schemeClr val="accent1"/>
                  </a:buClr>
                  <a:buSzPct val="70000"/>
                  <a:buFont typeface="Wingdings"/>
                  <a:buChar char=""/>
                  <a:defRPr kumimoji="0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indent="-27432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 2"/>
                  <a:buChar char=""/>
                  <a:defRPr kumimoji="0"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shade val="75000"/>
                    </a:schemeClr>
                  </a:buClr>
                  <a:buSzPct val="60000"/>
                  <a:buFont typeface="Wingdings"/>
                  <a:buChar char="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18872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tint val="60000"/>
                    </a:schemeClr>
                  </a:buClr>
                  <a:buSzPct val="60000"/>
                  <a:buFont typeface="Wingdings"/>
                  <a:buChar char="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463040" indent="-182880" algn="l" rtl="0" eaLnBrk="1" latinLnBrk="0" hangingPunct="1">
                  <a:spcBef>
                    <a:spcPct val="20000"/>
                  </a:spcBef>
                  <a:buClr>
                    <a:schemeClr val="accent2">
                      <a:tint val="60000"/>
                    </a:schemeClr>
                  </a:buClr>
                  <a:buSzPct val="68000"/>
                  <a:buFont typeface="Wingdings 2"/>
                  <a:buChar char=""/>
                  <a:defRPr kumimoji="0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737360" indent="-18288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kumimoji="0" sz="16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6pPr>
                <a:lvl7pPr marL="201168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tint val="60000"/>
                    </a:schemeClr>
                  </a:buClr>
                  <a:buSzPct val="60000"/>
                  <a:buFont typeface="Wingdings"/>
                  <a:buChar char=""/>
                  <a:defRPr kumimoji="0"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7pPr>
                <a:lvl8pPr marL="2286000" indent="-182880" algn="l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kumimoji="0" sz="1400" kern="1200" cap="small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8pPr>
                <a:lvl9pPr marL="256032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shade val="75000"/>
                    </a:schemeClr>
                  </a:buClr>
                  <a:buChar char="•"/>
                  <a:defRPr kumimoji="0"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cs-CZ" b="0" i="0" smtClean="0">
                          <a:solidFill>
                            <a:schemeClr val="bg1"/>
                          </a:solidFill>
                          <a:latin typeface="Cambria Math"/>
                        </a:rPr>
                        <m:t>d</m:t>
                      </m:r>
                      <m:r>
                        <a:rPr lang="cs-CZ" b="0" i="0" smtClean="0">
                          <a:solidFill>
                            <a:schemeClr val="bg1"/>
                          </a:solidFill>
                          <a:latin typeface="Cambria Math"/>
                        </a:rPr>
                        <m:t>ř</m:t>
                      </m:r>
                      <m:r>
                        <m:rPr>
                          <m:sty m:val="p"/>
                        </m:rPr>
                        <a:rPr lang="cs-CZ" b="0" i="0" smtClean="0">
                          <a:solidFill>
                            <a:schemeClr val="bg1"/>
                          </a:solidFill>
                          <a:latin typeface="Cambria Math"/>
                        </a:rPr>
                        <m:t>evo</m:t>
                      </m:r>
                    </m:oMath>
                  </m:oMathPara>
                </a14:m>
                <a:endParaRPr lang="cs-CZ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6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19502" y="2500160"/>
                <a:ext cx="1589542" cy="402468"/>
              </a:xfrm>
              <a:prstGeom prst="rect">
                <a:avLst/>
              </a:prstGeom>
              <a:blipFill rotWithShape="1">
                <a:blip r:embed="rId17"/>
                <a:stretch>
                  <a:fillRect l="-766" b="-1212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Zástupný symbol pro obsah 2"/>
              <p:cNvSpPr>
                <a:spLocks noGrp="1"/>
              </p:cNvSpPr>
              <p:nvPr/>
            </p:nvSpPr>
            <p:spPr>
              <a:xfrm>
                <a:off x="6372017" y="5130590"/>
                <a:ext cx="1589542" cy="402468"/>
              </a:xfrm>
              <a:prstGeom prst="rect">
                <a:avLst/>
              </a:prstGeom>
            </p:spPr>
            <p:txBody>
              <a:bodyPr vert="horz">
                <a:noAutofit/>
              </a:bodyPr>
              <a:lstStyle>
                <a:lvl1pPr marL="274320" indent="-274320" algn="l" rtl="0" eaLnBrk="1" latinLnBrk="0" hangingPunct="1">
                  <a:spcBef>
                    <a:spcPts val="600"/>
                  </a:spcBef>
                  <a:buClr>
                    <a:schemeClr val="accent1"/>
                  </a:buClr>
                  <a:buSzPct val="70000"/>
                  <a:buFont typeface="Wingdings"/>
                  <a:buChar char=""/>
                  <a:defRPr kumimoji="0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indent="-27432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 2"/>
                  <a:buChar char=""/>
                  <a:defRPr kumimoji="0"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shade val="75000"/>
                    </a:schemeClr>
                  </a:buClr>
                  <a:buSzPct val="60000"/>
                  <a:buFont typeface="Wingdings"/>
                  <a:buChar char="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18872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tint val="60000"/>
                    </a:schemeClr>
                  </a:buClr>
                  <a:buSzPct val="60000"/>
                  <a:buFont typeface="Wingdings"/>
                  <a:buChar char="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463040" indent="-182880" algn="l" rtl="0" eaLnBrk="1" latinLnBrk="0" hangingPunct="1">
                  <a:spcBef>
                    <a:spcPct val="20000"/>
                  </a:spcBef>
                  <a:buClr>
                    <a:schemeClr val="accent2">
                      <a:tint val="60000"/>
                    </a:schemeClr>
                  </a:buClr>
                  <a:buSzPct val="68000"/>
                  <a:buFont typeface="Wingdings 2"/>
                  <a:buChar char=""/>
                  <a:defRPr kumimoji="0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737360" indent="-18288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kumimoji="0" sz="16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6pPr>
                <a:lvl7pPr marL="201168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tint val="60000"/>
                    </a:schemeClr>
                  </a:buClr>
                  <a:buSzPct val="60000"/>
                  <a:buFont typeface="Wingdings"/>
                  <a:buChar char=""/>
                  <a:defRPr kumimoji="0"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7pPr>
                <a:lvl8pPr marL="2286000" indent="-182880" algn="l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kumimoji="0" sz="1400" kern="1200" cap="small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8pPr>
                <a:lvl9pPr marL="256032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shade val="75000"/>
                    </a:schemeClr>
                  </a:buClr>
                  <a:buChar char="•"/>
                  <a:defRPr kumimoji="0"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cs-CZ" b="0" i="0" smtClean="0">
                          <a:solidFill>
                            <a:schemeClr val="bg1"/>
                          </a:solidFill>
                          <a:latin typeface="Cambria Math"/>
                        </a:rPr>
                        <m:t>d</m:t>
                      </m:r>
                      <m:r>
                        <a:rPr lang="cs-CZ" b="0" i="0" smtClean="0">
                          <a:solidFill>
                            <a:schemeClr val="bg1"/>
                          </a:solidFill>
                          <a:latin typeface="Cambria Math"/>
                        </a:rPr>
                        <m:t>ř</m:t>
                      </m:r>
                      <m:r>
                        <m:rPr>
                          <m:sty m:val="p"/>
                        </m:rPr>
                        <a:rPr lang="cs-CZ" b="0" i="0" smtClean="0">
                          <a:solidFill>
                            <a:schemeClr val="bg1"/>
                          </a:solidFill>
                          <a:latin typeface="Cambria Math"/>
                        </a:rPr>
                        <m:t>evo</m:t>
                      </m:r>
                    </m:oMath>
                  </m:oMathPara>
                </a14:m>
                <a:endParaRPr lang="cs-CZ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7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2017" y="5130590"/>
                <a:ext cx="1589542" cy="402468"/>
              </a:xfrm>
              <a:prstGeom prst="rect">
                <a:avLst/>
              </a:prstGeom>
              <a:blipFill rotWithShape="1">
                <a:blip r:embed="rId18"/>
                <a:stretch>
                  <a:fillRect l="-766" b="-1212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Zástupný symbol pro obsah 2"/>
              <p:cNvSpPr>
                <a:spLocks noGrp="1"/>
              </p:cNvSpPr>
              <p:nvPr/>
            </p:nvSpPr>
            <p:spPr>
              <a:xfrm>
                <a:off x="1917953" y="2487987"/>
                <a:ext cx="1589542" cy="402468"/>
              </a:xfrm>
              <a:prstGeom prst="rect">
                <a:avLst/>
              </a:prstGeom>
            </p:spPr>
            <p:txBody>
              <a:bodyPr vert="horz">
                <a:noAutofit/>
              </a:bodyPr>
              <a:lstStyle>
                <a:lvl1pPr marL="274320" indent="-274320" algn="l" rtl="0" eaLnBrk="1" latinLnBrk="0" hangingPunct="1">
                  <a:spcBef>
                    <a:spcPts val="600"/>
                  </a:spcBef>
                  <a:buClr>
                    <a:schemeClr val="accent1"/>
                  </a:buClr>
                  <a:buSzPct val="70000"/>
                  <a:buFont typeface="Wingdings"/>
                  <a:buChar char=""/>
                  <a:defRPr kumimoji="0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indent="-27432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 2"/>
                  <a:buChar char=""/>
                  <a:defRPr kumimoji="0"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shade val="75000"/>
                    </a:schemeClr>
                  </a:buClr>
                  <a:buSzPct val="60000"/>
                  <a:buFont typeface="Wingdings"/>
                  <a:buChar char="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18872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tint val="60000"/>
                    </a:schemeClr>
                  </a:buClr>
                  <a:buSzPct val="60000"/>
                  <a:buFont typeface="Wingdings"/>
                  <a:buChar char="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463040" indent="-182880" algn="l" rtl="0" eaLnBrk="1" latinLnBrk="0" hangingPunct="1">
                  <a:spcBef>
                    <a:spcPct val="20000"/>
                  </a:spcBef>
                  <a:buClr>
                    <a:schemeClr val="accent2">
                      <a:tint val="60000"/>
                    </a:schemeClr>
                  </a:buClr>
                  <a:buSzPct val="68000"/>
                  <a:buFont typeface="Wingdings 2"/>
                  <a:buChar char=""/>
                  <a:defRPr kumimoji="0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737360" indent="-18288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kumimoji="0" sz="16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6pPr>
                <a:lvl7pPr marL="201168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tint val="60000"/>
                    </a:schemeClr>
                  </a:buClr>
                  <a:buSzPct val="60000"/>
                  <a:buFont typeface="Wingdings"/>
                  <a:buChar char=""/>
                  <a:defRPr kumimoji="0"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7pPr>
                <a:lvl8pPr marL="2286000" indent="-182880" algn="l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kumimoji="0" sz="1400" kern="1200" cap="small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8pPr>
                <a:lvl9pPr marL="256032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shade val="75000"/>
                    </a:schemeClr>
                  </a:buClr>
                  <a:buChar char="•"/>
                  <a:defRPr kumimoji="0"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cs-CZ" b="0" i="0" smtClean="0">
                          <a:solidFill>
                            <a:schemeClr val="bg1"/>
                          </a:solidFill>
                          <a:latin typeface="Cambria Math"/>
                        </a:rPr>
                        <m:t>led</m:t>
                      </m:r>
                    </m:oMath>
                  </m:oMathPara>
                </a14:m>
                <a:endParaRPr lang="cs-CZ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8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7953" y="2487987"/>
                <a:ext cx="1589542" cy="402468"/>
              </a:xfrm>
              <a:prstGeom prst="rect">
                <a:avLst/>
              </a:prstGeom>
              <a:blipFill rotWithShape="1">
                <a:blip r:embed="rId19"/>
                <a:stretch>
                  <a:fillRect l="-1154" b="-1212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Zástupný symbol pro obsah 2"/>
              <p:cNvSpPr>
                <a:spLocks noGrp="1"/>
              </p:cNvSpPr>
              <p:nvPr/>
            </p:nvSpPr>
            <p:spPr>
              <a:xfrm>
                <a:off x="1791271" y="5085501"/>
                <a:ext cx="1589542" cy="402468"/>
              </a:xfrm>
              <a:prstGeom prst="rect">
                <a:avLst/>
              </a:prstGeom>
            </p:spPr>
            <p:txBody>
              <a:bodyPr vert="horz">
                <a:noAutofit/>
              </a:bodyPr>
              <a:lstStyle>
                <a:lvl1pPr marL="274320" indent="-274320" algn="l" rtl="0" eaLnBrk="1" latinLnBrk="0" hangingPunct="1">
                  <a:spcBef>
                    <a:spcPts val="600"/>
                  </a:spcBef>
                  <a:buClr>
                    <a:schemeClr val="accent1"/>
                  </a:buClr>
                  <a:buSzPct val="70000"/>
                  <a:buFont typeface="Wingdings"/>
                  <a:buChar char=""/>
                  <a:defRPr kumimoji="0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indent="-27432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 2"/>
                  <a:buChar char=""/>
                  <a:defRPr kumimoji="0"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shade val="75000"/>
                    </a:schemeClr>
                  </a:buClr>
                  <a:buSzPct val="60000"/>
                  <a:buFont typeface="Wingdings"/>
                  <a:buChar char="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18872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tint val="60000"/>
                    </a:schemeClr>
                  </a:buClr>
                  <a:buSzPct val="60000"/>
                  <a:buFont typeface="Wingdings"/>
                  <a:buChar char="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463040" indent="-182880" algn="l" rtl="0" eaLnBrk="1" latinLnBrk="0" hangingPunct="1">
                  <a:spcBef>
                    <a:spcPct val="20000"/>
                  </a:spcBef>
                  <a:buClr>
                    <a:schemeClr val="accent2">
                      <a:tint val="60000"/>
                    </a:schemeClr>
                  </a:buClr>
                  <a:buSzPct val="68000"/>
                  <a:buFont typeface="Wingdings 2"/>
                  <a:buChar char=""/>
                  <a:defRPr kumimoji="0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737360" indent="-18288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kumimoji="0" sz="16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6pPr>
                <a:lvl7pPr marL="201168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tint val="60000"/>
                    </a:schemeClr>
                  </a:buClr>
                  <a:buSzPct val="60000"/>
                  <a:buFont typeface="Wingdings"/>
                  <a:buChar char=""/>
                  <a:defRPr kumimoji="0"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7pPr>
                <a:lvl8pPr marL="2286000" indent="-182880" algn="l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kumimoji="0" sz="1400" kern="1200" cap="small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8pPr>
                <a:lvl9pPr marL="256032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shade val="75000"/>
                    </a:schemeClr>
                  </a:buClr>
                  <a:buChar char="•"/>
                  <a:defRPr kumimoji="0"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cs-CZ" b="0" i="0" smtClean="0">
                          <a:solidFill>
                            <a:schemeClr val="bg1"/>
                          </a:solidFill>
                          <a:latin typeface="Cambria Math"/>
                        </a:rPr>
                        <m:t>d</m:t>
                      </m:r>
                      <m:r>
                        <a:rPr lang="cs-CZ" b="0" i="0" smtClean="0">
                          <a:solidFill>
                            <a:schemeClr val="bg1"/>
                          </a:solidFill>
                          <a:latin typeface="Cambria Math"/>
                        </a:rPr>
                        <m:t>ř</m:t>
                      </m:r>
                      <m:r>
                        <m:rPr>
                          <m:sty m:val="p"/>
                        </m:rPr>
                        <a:rPr lang="cs-CZ" b="0" i="0" smtClean="0">
                          <a:solidFill>
                            <a:schemeClr val="bg1"/>
                          </a:solidFill>
                          <a:latin typeface="Cambria Math"/>
                        </a:rPr>
                        <m:t>evo</m:t>
                      </m:r>
                    </m:oMath>
                  </m:oMathPara>
                </a14:m>
                <a:endParaRPr lang="cs-CZ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9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1271" y="5085501"/>
                <a:ext cx="1589542" cy="402468"/>
              </a:xfrm>
              <a:prstGeom prst="rect">
                <a:avLst/>
              </a:prstGeom>
              <a:blipFill rotWithShape="1">
                <a:blip r:embed="rId20"/>
                <a:stretch>
                  <a:fillRect l="-1149" b="-1212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Zástupný symbol pro obsah 2"/>
              <p:cNvSpPr>
                <a:spLocks noGrp="1"/>
              </p:cNvSpPr>
              <p:nvPr/>
            </p:nvSpPr>
            <p:spPr>
              <a:xfrm>
                <a:off x="1716509" y="5487969"/>
                <a:ext cx="1589542" cy="402468"/>
              </a:xfrm>
              <a:prstGeom prst="rect">
                <a:avLst/>
              </a:prstGeom>
            </p:spPr>
            <p:txBody>
              <a:bodyPr vert="horz">
                <a:noAutofit/>
              </a:bodyPr>
              <a:lstStyle>
                <a:lvl1pPr marL="274320" indent="-274320" algn="l" rtl="0" eaLnBrk="1" latinLnBrk="0" hangingPunct="1">
                  <a:spcBef>
                    <a:spcPts val="600"/>
                  </a:spcBef>
                  <a:buClr>
                    <a:schemeClr val="accent1"/>
                  </a:buClr>
                  <a:buSzPct val="70000"/>
                  <a:buFont typeface="Wingdings"/>
                  <a:buChar char=""/>
                  <a:defRPr kumimoji="0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indent="-27432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 2"/>
                  <a:buChar char=""/>
                  <a:defRPr kumimoji="0"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shade val="75000"/>
                    </a:schemeClr>
                  </a:buClr>
                  <a:buSzPct val="60000"/>
                  <a:buFont typeface="Wingdings"/>
                  <a:buChar char="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18872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tint val="60000"/>
                    </a:schemeClr>
                  </a:buClr>
                  <a:buSzPct val="60000"/>
                  <a:buFont typeface="Wingdings"/>
                  <a:buChar char="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463040" indent="-182880" algn="l" rtl="0" eaLnBrk="1" latinLnBrk="0" hangingPunct="1">
                  <a:spcBef>
                    <a:spcPct val="20000"/>
                  </a:spcBef>
                  <a:buClr>
                    <a:schemeClr val="accent2">
                      <a:tint val="60000"/>
                    </a:schemeClr>
                  </a:buClr>
                  <a:buSzPct val="68000"/>
                  <a:buFont typeface="Wingdings 2"/>
                  <a:buChar char=""/>
                  <a:defRPr kumimoji="0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737360" indent="-18288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kumimoji="0" sz="16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6pPr>
                <a:lvl7pPr marL="201168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tint val="60000"/>
                    </a:schemeClr>
                  </a:buClr>
                  <a:buSzPct val="60000"/>
                  <a:buFont typeface="Wingdings"/>
                  <a:buChar char=""/>
                  <a:defRPr kumimoji="0"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7pPr>
                <a:lvl8pPr marL="2286000" indent="-182880" algn="l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kumimoji="0" sz="1400" kern="1200" cap="small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8pPr>
                <a:lvl9pPr marL="256032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shade val="75000"/>
                    </a:schemeClr>
                  </a:buClr>
                  <a:buChar char="•"/>
                  <a:defRPr kumimoji="0"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cs-CZ" b="0" i="0" smtClean="0">
                          <a:solidFill>
                            <a:schemeClr val="bg1"/>
                          </a:solidFill>
                          <a:latin typeface="Cambria Math"/>
                        </a:rPr>
                        <m:t>mramor</m:t>
                      </m:r>
                    </m:oMath>
                  </m:oMathPara>
                </a14:m>
                <a:endParaRPr lang="cs-CZ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61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6509" y="5487969"/>
                <a:ext cx="1589542" cy="402468"/>
              </a:xfrm>
              <a:prstGeom prst="rect">
                <a:avLst/>
              </a:prstGeom>
              <a:blipFill rotWithShape="1">
                <a:blip r:embed="rId21"/>
                <a:stretch>
                  <a:fillRect b="-454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Zástupný symbol pro obsah 2"/>
              <p:cNvSpPr>
                <a:spLocks noGrp="1"/>
              </p:cNvSpPr>
              <p:nvPr/>
            </p:nvSpPr>
            <p:spPr>
              <a:xfrm>
                <a:off x="6482907" y="2945317"/>
                <a:ext cx="1589542" cy="402468"/>
              </a:xfrm>
              <a:prstGeom prst="rect">
                <a:avLst/>
              </a:prstGeom>
            </p:spPr>
            <p:txBody>
              <a:bodyPr vert="horz">
                <a:noAutofit/>
              </a:bodyPr>
              <a:lstStyle>
                <a:lvl1pPr marL="274320" indent="-274320" algn="l" rtl="0" eaLnBrk="1" latinLnBrk="0" hangingPunct="1">
                  <a:spcBef>
                    <a:spcPts val="600"/>
                  </a:spcBef>
                  <a:buClr>
                    <a:schemeClr val="accent1"/>
                  </a:buClr>
                  <a:buSzPct val="70000"/>
                  <a:buFont typeface="Wingdings"/>
                  <a:buChar char=""/>
                  <a:defRPr kumimoji="0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indent="-27432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 2"/>
                  <a:buChar char=""/>
                  <a:defRPr kumimoji="0"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shade val="75000"/>
                    </a:schemeClr>
                  </a:buClr>
                  <a:buSzPct val="60000"/>
                  <a:buFont typeface="Wingdings"/>
                  <a:buChar char="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18872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tint val="60000"/>
                    </a:schemeClr>
                  </a:buClr>
                  <a:buSzPct val="60000"/>
                  <a:buFont typeface="Wingdings"/>
                  <a:buChar char="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463040" indent="-182880" algn="l" rtl="0" eaLnBrk="1" latinLnBrk="0" hangingPunct="1">
                  <a:spcBef>
                    <a:spcPct val="20000"/>
                  </a:spcBef>
                  <a:buClr>
                    <a:schemeClr val="accent2">
                      <a:tint val="60000"/>
                    </a:schemeClr>
                  </a:buClr>
                  <a:buSzPct val="68000"/>
                  <a:buFont typeface="Wingdings 2"/>
                  <a:buChar char=""/>
                  <a:defRPr kumimoji="0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737360" indent="-18288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kumimoji="0" sz="16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6pPr>
                <a:lvl7pPr marL="201168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tint val="60000"/>
                    </a:schemeClr>
                  </a:buClr>
                  <a:buSzPct val="60000"/>
                  <a:buFont typeface="Wingdings"/>
                  <a:buChar char=""/>
                  <a:defRPr kumimoji="0"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7pPr>
                <a:lvl8pPr marL="2286000" indent="-182880" algn="l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kumimoji="0" sz="1400" kern="1200" cap="small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8pPr>
                <a:lvl9pPr marL="256032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shade val="75000"/>
                    </a:schemeClr>
                  </a:buClr>
                  <a:buChar char="•"/>
                  <a:defRPr kumimoji="0"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cs-CZ" b="0" i="0" smtClean="0">
                          <a:solidFill>
                            <a:schemeClr val="bg1"/>
                          </a:solidFill>
                          <a:latin typeface="Cambria Math"/>
                        </a:rPr>
                        <m:t>led</m:t>
                      </m:r>
                    </m:oMath>
                  </m:oMathPara>
                </a14:m>
                <a:endParaRPr lang="cs-CZ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62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82907" y="2945317"/>
                <a:ext cx="1589542" cy="402468"/>
              </a:xfrm>
              <a:prstGeom prst="rect">
                <a:avLst/>
              </a:prstGeom>
              <a:blipFill rotWithShape="1">
                <a:blip r:embed="rId22"/>
                <a:stretch>
                  <a:fillRect l="-766" b="-1212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00711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 animBg="1"/>
      <p:bldP spid="10" grpId="0" animBg="1"/>
      <p:bldP spid="11" grpId="0" animBg="1"/>
      <p:bldP spid="14" grpId="0"/>
      <p:bldP spid="15" grpId="0"/>
      <p:bldP spid="16" grpId="0" animBg="1"/>
      <p:bldP spid="17" grpId="0" animBg="1"/>
      <p:bldP spid="18" grpId="0" animBg="1"/>
      <p:bldP spid="21" grpId="0"/>
      <p:bldP spid="22" grpId="0"/>
      <p:bldP spid="24" grpId="0" animBg="1"/>
      <p:bldP spid="25" grpId="0" animBg="1"/>
      <p:bldP spid="26" grpId="0" animBg="1"/>
      <p:bldP spid="29" grpId="0"/>
      <p:bldP spid="30" grpId="0"/>
      <p:bldP spid="32" grpId="0" animBg="1"/>
      <p:bldP spid="33" grpId="0" animBg="1"/>
      <p:bldP spid="34" grpId="0" animBg="1"/>
      <p:bldP spid="37" grpId="0"/>
      <p:bldP spid="38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1" grpId="0"/>
      <p:bldP spid="6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1" y="33164"/>
            <a:ext cx="9143999" cy="1019572"/>
          </a:xfrm>
          <a:prstGeom prst="roundRect">
            <a:avLst>
              <a:gd name="adj" fmla="val 0"/>
            </a:avLst>
          </a:prstGeom>
          <a:ln w="295275">
            <a:noFill/>
          </a:ln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196850" h="304800" prst="slope"/>
            <a:contourClr>
              <a:schemeClr val="accent2">
                <a:shade val="30000"/>
                <a:satMod val="12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/>
        </p:nvSpPr>
        <p:spPr>
          <a:xfrm>
            <a:off x="143506" y="188640"/>
            <a:ext cx="9181021" cy="1080120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8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Velikost třecí síly </a:t>
            </a:r>
            <a:r>
              <a:rPr lang="cs-CZ" sz="2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nezávisí na obsahu stykových ploch.</a:t>
            </a:r>
            <a:endParaRPr lang="cs-CZ" sz="28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7" name="Zaoblený obdélník 46"/>
          <p:cNvSpPr/>
          <p:nvPr/>
        </p:nvSpPr>
        <p:spPr>
          <a:xfrm>
            <a:off x="18059" y="1124744"/>
            <a:ext cx="3962633" cy="2660207"/>
          </a:xfrm>
          <a:prstGeom prst="roundRect">
            <a:avLst>
              <a:gd name="adj" fmla="val 0"/>
            </a:avLst>
          </a:prstGeom>
          <a:ln w="295275">
            <a:noFill/>
          </a:ln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88900" h="127000" prst="slope"/>
            <a:contourClr>
              <a:schemeClr val="accent2">
                <a:shade val="30000"/>
                <a:satMod val="12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cs-CZ" dirty="0"/>
          </a:p>
        </p:txBody>
      </p:sp>
      <p:sp>
        <p:nvSpPr>
          <p:cNvPr id="48" name="Zaoblený obdélník 47"/>
          <p:cNvSpPr/>
          <p:nvPr/>
        </p:nvSpPr>
        <p:spPr>
          <a:xfrm>
            <a:off x="1" y="3789040"/>
            <a:ext cx="3980691" cy="3053432"/>
          </a:xfrm>
          <a:prstGeom prst="roundRect">
            <a:avLst>
              <a:gd name="adj" fmla="val 0"/>
            </a:avLst>
          </a:prstGeom>
          <a:ln w="295275">
            <a:noFill/>
          </a:ln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88900" h="127000" prst="slope"/>
            <a:contourClr>
              <a:schemeClr val="accent2">
                <a:shade val="30000"/>
                <a:satMod val="12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cs-CZ" dirty="0"/>
          </a:p>
        </p:txBody>
      </p:sp>
      <p:sp>
        <p:nvSpPr>
          <p:cNvPr id="49" name="Zaoblený obdélník 48"/>
          <p:cNvSpPr/>
          <p:nvPr/>
        </p:nvSpPr>
        <p:spPr>
          <a:xfrm>
            <a:off x="3980692" y="1124744"/>
            <a:ext cx="5163309" cy="2660208"/>
          </a:xfrm>
          <a:prstGeom prst="roundRect">
            <a:avLst>
              <a:gd name="adj" fmla="val 0"/>
            </a:avLst>
          </a:prstGeom>
          <a:ln w="295275">
            <a:noFill/>
          </a:ln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88900" h="127000" prst="slope"/>
            <a:contourClr>
              <a:schemeClr val="accent2">
                <a:shade val="30000"/>
                <a:satMod val="12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cs-CZ" dirty="0"/>
          </a:p>
        </p:txBody>
      </p:sp>
      <p:sp>
        <p:nvSpPr>
          <p:cNvPr id="50" name="Zaoblený obdélník 49"/>
          <p:cNvSpPr/>
          <p:nvPr/>
        </p:nvSpPr>
        <p:spPr>
          <a:xfrm>
            <a:off x="3980692" y="3789040"/>
            <a:ext cx="5172561" cy="3068960"/>
          </a:xfrm>
          <a:prstGeom prst="roundRect">
            <a:avLst>
              <a:gd name="adj" fmla="val 0"/>
            </a:avLst>
          </a:prstGeom>
          <a:ln w="295275">
            <a:noFill/>
          </a:ln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88900" h="127000" prst="slope"/>
            <a:contourClr>
              <a:schemeClr val="accent2">
                <a:shade val="30000"/>
                <a:satMod val="12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cs-CZ" dirty="0"/>
          </a:p>
        </p:txBody>
      </p:sp>
      <p:sp>
        <p:nvSpPr>
          <p:cNvPr id="51" name="Obdélník 50"/>
          <p:cNvSpPr/>
          <p:nvPr/>
        </p:nvSpPr>
        <p:spPr>
          <a:xfrm>
            <a:off x="100727" y="1191022"/>
            <a:ext cx="3751194" cy="2449913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2" name="Obdélník 51"/>
          <p:cNvSpPr/>
          <p:nvPr/>
        </p:nvSpPr>
        <p:spPr>
          <a:xfrm>
            <a:off x="124871" y="3228902"/>
            <a:ext cx="3583033" cy="36004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8" name="Obdélník 57"/>
          <p:cNvSpPr/>
          <p:nvPr/>
        </p:nvSpPr>
        <p:spPr>
          <a:xfrm>
            <a:off x="4067944" y="1276452"/>
            <a:ext cx="4968553" cy="236448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9" name="Obdélník 58"/>
          <p:cNvSpPr/>
          <p:nvPr/>
        </p:nvSpPr>
        <p:spPr>
          <a:xfrm>
            <a:off x="4067944" y="3233974"/>
            <a:ext cx="4888275" cy="36004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0" name="Obdélník 59"/>
          <p:cNvSpPr/>
          <p:nvPr/>
        </p:nvSpPr>
        <p:spPr>
          <a:xfrm>
            <a:off x="5507942" y="2736000"/>
            <a:ext cx="1080120" cy="50405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61" name="Přímá spojnice se šipkou 60"/>
          <p:cNvCxnSpPr/>
          <p:nvPr/>
        </p:nvCxnSpPr>
        <p:spPr>
          <a:xfrm flipH="1">
            <a:off x="4764772" y="3214088"/>
            <a:ext cx="72000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Přímá spojnice se šipkou 61"/>
          <p:cNvCxnSpPr/>
          <p:nvPr/>
        </p:nvCxnSpPr>
        <p:spPr>
          <a:xfrm rot="10800000" flipH="1">
            <a:off x="7668182" y="3004036"/>
            <a:ext cx="720000" cy="0"/>
          </a:xfrm>
          <a:prstGeom prst="straightConnector1">
            <a:avLst/>
          </a:prstGeom>
          <a:ln w="38100">
            <a:solidFill>
              <a:schemeClr val="bg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3" name="Zástupný symbol pro obsah 2"/>
              <p:cNvSpPr>
                <a:spLocks noGrp="1"/>
              </p:cNvSpPr>
              <p:nvPr/>
            </p:nvSpPr>
            <p:spPr>
              <a:xfrm>
                <a:off x="4907099" y="2625289"/>
                <a:ext cx="600843" cy="576064"/>
              </a:xfrm>
              <a:prstGeom prst="rect">
                <a:avLst/>
              </a:prstGeom>
            </p:spPr>
            <p:txBody>
              <a:bodyPr vert="horz">
                <a:noAutofit/>
              </a:bodyPr>
              <a:lstStyle>
                <a:lvl1pPr marL="274320" indent="-274320" algn="l" rtl="0" eaLnBrk="1" latinLnBrk="0" hangingPunct="1">
                  <a:spcBef>
                    <a:spcPts val="600"/>
                  </a:spcBef>
                  <a:buClr>
                    <a:schemeClr val="accent1"/>
                  </a:buClr>
                  <a:buSzPct val="70000"/>
                  <a:buFont typeface="Wingdings"/>
                  <a:buChar char=""/>
                  <a:defRPr kumimoji="0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indent="-27432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 2"/>
                  <a:buChar char=""/>
                  <a:defRPr kumimoji="0"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shade val="75000"/>
                    </a:schemeClr>
                  </a:buClr>
                  <a:buSzPct val="60000"/>
                  <a:buFont typeface="Wingdings"/>
                  <a:buChar char="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18872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tint val="60000"/>
                    </a:schemeClr>
                  </a:buClr>
                  <a:buSzPct val="60000"/>
                  <a:buFont typeface="Wingdings"/>
                  <a:buChar char="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463040" indent="-182880" algn="l" rtl="0" eaLnBrk="1" latinLnBrk="0" hangingPunct="1">
                  <a:spcBef>
                    <a:spcPct val="20000"/>
                  </a:spcBef>
                  <a:buClr>
                    <a:schemeClr val="accent2">
                      <a:tint val="60000"/>
                    </a:schemeClr>
                  </a:buClr>
                  <a:buSzPct val="68000"/>
                  <a:buFont typeface="Wingdings 2"/>
                  <a:buChar char=""/>
                  <a:defRPr kumimoji="0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737360" indent="-18288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kumimoji="0" sz="16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6pPr>
                <a:lvl7pPr marL="201168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tint val="60000"/>
                    </a:schemeClr>
                  </a:buClr>
                  <a:buSzPct val="60000"/>
                  <a:buFont typeface="Wingdings"/>
                  <a:buChar char=""/>
                  <a:defRPr kumimoji="0"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7pPr>
                <a:lvl8pPr marL="2286000" indent="-182880" algn="l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kumimoji="0" sz="1400" kern="1200" cap="small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8pPr>
                <a:lvl9pPr marL="256032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shade val="75000"/>
                    </a:schemeClr>
                  </a:buClr>
                  <a:buChar char="•"/>
                  <a:defRPr kumimoji="0"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8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𝑭</m:t>
                          </m:r>
                        </m:e>
                        <m:sub>
                          <m:r>
                            <a:rPr lang="cs-CZ" sz="28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𝒕</m:t>
                          </m:r>
                        </m:sub>
                      </m:sSub>
                    </m:oMath>
                  </m:oMathPara>
                </a14:m>
                <a:endParaRPr lang="cs-CZ" sz="28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07099" y="2625289"/>
                <a:ext cx="600843" cy="57606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Zástupný symbol pro obsah 2"/>
              <p:cNvSpPr>
                <a:spLocks noGrp="1"/>
              </p:cNvSpPr>
              <p:nvPr/>
            </p:nvSpPr>
            <p:spPr>
              <a:xfrm>
                <a:off x="8107005" y="2454847"/>
                <a:ext cx="600843" cy="576064"/>
              </a:xfrm>
              <a:prstGeom prst="rect">
                <a:avLst/>
              </a:prstGeom>
            </p:spPr>
            <p:txBody>
              <a:bodyPr vert="horz">
                <a:noAutofit/>
              </a:bodyPr>
              <a:lstStyle>
                <a:lvl1pPr marL="274320" indent="-274320" algn="l" rtl="0" eaLnBrk="1" latinLnBrk="0" hangingPunct="1">
                  <a:spcBef>
                    <a:spcPts val="600"/>
                  </a:spcBef>
                  <a:buClr>
                    <a:schemeClr val="accent1"/>
                  </a:buClr>
                  <a:buSzPct val="70000"/>
                  <a:buFont typeface="Wingdings"/>
                  <a:buChar char=""/>
                  <a:defRPr kumimoji="0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indent="-27432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 2"/>
                  <a:buChar char=""/>
                  <a:defRPr kumimoji="0"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shade val="75000"/>
                    </a:schemeClr>
                  </a:buClr>
                  <a:buSzPct val="60000"/>
                  <a:buFont typeface="Wingdings"/>
                  <a:buChar char="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18872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tint val="60000"/>
                    </a:schemeClr>
                  </a:buClr>
                  <a:buSzPct val="60000"/>
                  <a:buFont typeface="Wingdings"/>
                  <a:buChar char="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463040" indent="-182880" algn="l" rtl="0" eaLnBrk="1" latinLnBrk="0" hangingPunct="1">
                  <a:spcBef>
                    <a:spcPct val="20000"/>
                  </a:spcBef>
                  <a:buClr>
                    <a:schemeClr val="accent2">
                      <a:tint val="60000"/>
                    </a:schemeClr>
                  </a:buClr>
                  <a:buSzPct val="68000"/>
                  <a:buFont typeface="Wingdings 2"/>
                  <a:buChar char=""/>
                  <a:defRPr kumimoji="0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737360" indent="-18288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kumimoji="0" sz="16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6pPr>
                <a:lvl7pPr marL="201168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tint val="60000"/>
                    </a:schemeClr>
                  </a:buClr>
                  <a:buSzPct val="60000"/>
                  <a:buFont typeface="Wingdings"/>
                  <a:buChar char=""/>
                  <a:defRPr kumimoji="0"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7pPr>
                <a:lvl8pPr marL="2286000" indent="-182880" algn="l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kumimoji="0" sz="1400" kern="1200" cap="small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8pPr>
                <a:lvl9pPr marL="256032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shade val="75000"/>
                    </a:schemeClr>
                  </a:buClr>
                  <a:buChar char="•"/>
                  <a:defRPr kumimoji="0"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28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𝑭</m:t>
                      </m:r>
                    </m:oMath>
                  </m:oMathPara>
                </a14:m>
                <a:endParaRPr lang="cs-CZ" sz="28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64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07005" y="2454847"/>
                <a:ext cx="600843" cy="57606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5" name="Obdélník 64"/>
          <p:cNvSpPr/>
          <p:nvPr/>
        </p:nvSpPr>
        <p:spPr>
          <a:xfrm>
            <a:off x="6588062" y="2736000"/>
            <a:ext cx="1080120" cy="50405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6" name="Obdélník 65"/>
          <p:cNvSpPr/>
          <p:nvPr/>
        </p:nvSpPr>
        <p:spPr>
          <a:xfrm>
            <a:off x="4067944" y="3917950"/>
            <a:ext cx="4984004" cy="2863823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7" name="Obdélník 66"/>
          <p:cNvSpPr/>
          <p:nvPr/>
        </p:nvSpPr>
        <p:spPr>
          <a:xfrm>
            <a:off x="4067944" y="6172193"/>
            <a:ext cx="4959065" cy="36004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4" name="Obdélník 73"/>
          <p:cNvSpPr/>
          <p:nvPr/>
        </p:nvSpPr>
        <p:spPr>
          <a:xfrm>
            <a:off x="91296" y="3917950"/>
            <a:ext cx="3760625" cy="288114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5" name="Obdélník 74"/>
          <p:cNvSpPr/>
          <p:nvPr/>
        </p:nvSpPr>
        <p:spPr>
          <a:xfrm>
            <a:off x="124871" y="6170374"/>
            <a:ext cx="3573826" cy="36004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6" name="Obdélník 75"/>
          <p:cNvSpPr/>
          <p:nvPr/>
        </p:nvSpPr>
        <p:spPr>
          <a:xfrm>
            <a:off x="1300066" y="5674209"/>
            <a:ext cx="1080120" cy="50405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77" name="Přímá spojnice se šipkou 76"/>
          <p:cNvCxnSpPr/>
          <p:nvPr/>
        </p:nvCxnSpPr>
        <p:spPr>
          <a:xfrm flipH="1">
            <a:off x="220066" y="6178265"/>
            <a:ext cx="108000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Přímá spojnice se šipkou 77"/>
          <p:cNvCxnSpPr/>
          <p:nvPr/>
        </p:nvCxnSpPr>
        <p:spPr>
          <a:xfrm rot="10800000" flipH="1">
            <a:off x="2380186" y="5912917"/>
            <a:ext cx="1080000" cy="0"/>
          </a:xfrm>
          <a:prstGeom prst="straightConnector1">
            <a:avLst/>
          </a:prstGeom>
          <a:ln w="38100">
            <a:solidFill>
              <a:schemeClr val="bg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9" name="Zástupný symbol pro obsah 2"/>
              <p:cNvSpPr>
                <a:spLocks noGrp="1"/>
              </p:cNvSpPr>
              <p:nvPr/>
            </p:nvSpPr>
            <p:spPr>
              <a:xfrm>
                <a:off x="736464" y="5594310"/>
                <a:ext cx="600843" cy="576064"/>
              </a:xfrm>
              <a:prstGeom prst="rect">
                <a:avLst/>
              </a:prstGeom>
            </p:spPr>
            <p:txBody>
              <a:bodyPr vert="horz">
                <a:noAutofit/>
              </a:bodyPr>
              <a:lstStyle>
                <a:lvl1pPr marL="274320" indent="-274320" algn="l" rtl="0" eaLnBrk="1" latinLnBrk="0" hangingPunct="1">
                  <a:spcBef>
                    <a:spcPts val="600"/>
                  </a:spcBef>
                  <a:buClr>
                    <a:schemeClr val="accent1"/>
                  </a:buClr>
                  <a:buSzPct val="70000"/>
                  <a:buFont typeface="Wingdings"/>
                  <a:buChar char=""/>
                  <a:defRPr kumimoji="0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indent="-27432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 2"/>
                  <a:buChar char=""/>
                  <a:defRPr kumimoji="0"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shade val="75000"/>
                    </a:schemeClr>
                  </a:buClr>
                  <a:buSzPct val="60000"/>
                  <a:buFont typeface="Wingdings"/>
                  <a:buChar char="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18872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tint val="60000"/>
                    </a:schemeClr>
                  </a:buClr>
                  <a:buSzPct val="60000"/>
                  <a:buFont typeface="Wingdings"/>
                  <a:buChar char="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463040" indent="-182880" algn="l" rtl="0" eaLnBrk="1" latinLnBrk="0" hangingPunct="1">
                  <a:spcBef>
                    <a:spcPct val="20000"/>
                  </a:spcBef>
                  <a:buClr>
                    <a:schemeClr val="accent2">
                      <a:tint val="60000"/>
                    </a:schemeClr>
                  </a:buClr>
                  <a:buSzPct val="68000"/>
                  <a:buFont typeface="Wingdings 2"/>
                  <a:buChar char=""/>
                  <a:defRPr kumimoji="0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737360" indent="-18288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kumimoji="0" sz="16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6pPr>
                <a:lvl7pPr marL="201168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tint val="60000"/>
                    </a:schemeClr>
                  </a:buClr>
                  <a:buSzPct val="60000"/>
                  <a:buFont typeface="Wingdings"/>
                  <a:buChar char=""/>
                  <a:defRPr kumimoji="0"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7pPr>
                <a:lvl8pPr marL="2286000" indent="-182880" algn="l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kumimoji="0" sz="1400" kern="1200" cap="small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8pPr>
                <a:lvl9pPr marL="256032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shade val="75000"/>
                    </a:schemeClr>
                  </a:buClr>
                  <a:buChar char="•"/>
                  <a:defRPr kumimoji="0"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8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𝑭</m:t>
                          </m:r>
                        </m:e>
                        <m:sub>
                          <m:r>
                            <a:rPr lang="cs-CZ" sz="28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𝒕</m:t>
                          </m:r>
                        </m:sub>
                      </m:sSub>
                    </m:oMath>
                  </m:oMathPara>
                </a14:m>
                <a:endParaRPr lang="cs-CZ" sz="28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9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6464" y="5594310"/>
                <a:ext cx="600843" cy="576064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0" name="Zástupný symbol pro obsah 2"/>
              <p:cNvSpPr>
                <a:spLocks noGrp="1"/>
              </p:cNvSpPr>
              <p:nvPr/>
            </p:nvSpPr>
            <p:spPr>
              <a:xfrm>
                <a:off x="2694884" y="5383250"/>
                <a:ext cx="600843" cy="576064"/>
              </a:xfrm>
              <a:prstGeom prst="rect">
                <a:avLst/>
              </a:prstGeom>
            </p:spPr>
            <p:txBody>
              <a:bodyPr vert="horz">
                <a:noAutofit/>
              </a:bodyPr>
              <a:lstStyle>
                <a:lvl1pPr marL="274320" indent="-274320" algn="l" rtl="0" eaLnBrk="1" latinLnBrk="0" hangingPunct="1">
                  <a:spcBef>
                    <a:spcPts val="600"/>
                  </a:spcBef>
                  <a:buClr>
                    <a:schemeClr val="accent1"/>
                  </a:buClr>
                  <a:buSzPct val="70000"/>
                  <a:buFont typeface="Wingdings"/>
                  <a:buChar char=""/>
                  <a:defRPr kumimoji="0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indent="-27432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 2"/>
                  <a:buChar char=""/>
                  <a:defRPr kumimoji="0"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shade val="75000"/>
                    </a:schemeClr>
                  </a:buClr>
                  <a:buSzPct val="60000"/>
                  <a:buFont typeface="Wingdings"/>
                  <a:buChar char="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18872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tint val="60000"/>
                    </a:schemeClr>
                  </a:buClr>
                  <a:buSzPct val="60000"/>
                  <a:buFont typeface="Wingdings"/>
                  <a:buChar char="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463040" indent="-182880" algn="l" rtl="0" eaLnBrk="1" latinLnBrk="0" hangingPunct="1">
                  <a:spcBef>
                    <a:spcPct val="20000"/>
                  </a:spcBef>
                  <a:buClr>
                    <a:schemeClr val="accent2">
                      <a:tint val="60000"/>
                    </a:schemeClr>
                  </a:buClr>
                  <a:buSzPct val="68000"/>
                  <a:buFont typeface="Wingdings 2"/>
                  <a:buChar char=""/>
                  <a:defRPr kumimoji="0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737360" indent="-18288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kumimoji="0" sz="16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6pPr>
                <a:lvl7pPr marL="201168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tint val="60000"/>
                    </a:schemeClr>
                  </a:buClr>
                  <a:buSzPct val="60000"/>
                  <a:buFont typeface="Wingdings"/>
                  <a:buChar char=""/>
                  <a:defRPr kumimoji="0"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7pPr>
                <a:lvl8pPr marL="2286000" indent="-182880" algn="l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kumimoji="0" sz="1400" kern="1200" cap="small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8pPr>
                <a:lvl9pPr marL="256032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shade val="75000"/>
                    </a:schemeClr>
                  </a:buClr>
                  <a:buChar char="•"/>
                  <a:defRPr kumimoji="0"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28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𝑭</m:t>
                      </m:r>
                    </m:oMath>
                  </m:oMathPara>
                </a14:m>
                <a:endParaRPr lang="cs-CZ" sz="28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80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4884" y="5383250"/>
                <a:ext cx="600843" cy="576064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1" name="Obdélník 80"/>
          <p:cNvSpPr/>
          <p:nvPr/>
        </p:nvSpPr>
        <p:spPr>
          <a:xfrm>
            <a:off x="1300066" y="5170153"/>
            <a:ext cx="1080120" cy="50405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2" name="Obdélník 81"/>
          <p:cNvSpPr/>
          <p:nvPr/>
        </p:nvSpPr>
        <p:spPr>
          <a:xfrm>
            <a:off x="1300973" y="4666097"/>
            <a:ext cx="1080120" cy="50405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4" name="Zástupný symbol pro obsah 2"/>
              <p:cNvSpPr>
                <a:spLocks noGrp="1"/>
              </p:cNvSpPr>
              <p:nvPr/>
            </p:nvSpPr>
            <p:spPr>
              <a:xfrm>
                <a:off x="59104" y="1527212"/>
                <a:ext cx="3921588" cy="389620"/>
              </a:xfrm>
              <a:prstGeom prst="rect">
                <a:avLst/>
              </a:prstGeom>
            </p:spPr>
            <p:txBody>
              <a:bodyPr vert="horz">
                <a:noAutofit/>
              </a:bodyPr>
              <a:lstStyle>
                <a:lvl1pPr marL="274320" indent="-274320" algn="l" rtl="0" eaLnBrk="1" latinLnBrk="0" hangingPunct="1">
                  <a:spcBef>
                    <a:spcPts val="600"/>
                  </a:spcBef>
                  <a:buClr>
                    <a:schemeClr val="accent1"/>
                  </a:buClr>
                  <a:buSzPct val="70000"/>
                  <a:buFont typeface="Wingdings"/>
                  <a:buChar char=""/>
                  <a:defRPr kumimoji="0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indent="-27432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 2"/>
                  <a:buChar char=""/>
                  <a:defRPr kumimoji="0"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shade val="75000"/>
                    </a:schemeClr>
                  </a:buClr>
                  <a:buSzPct val="60000"/>
                  <a:buFont typeface="Wingdings"/>
                  <a:buChar char="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18872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tint val="60000"/>
                    </a:schemeClr>
                  </a:buClr>
                  <a:buSzPct val="60000"/>
                  <a:buFont typeface="Wingdings"/>
                  <a:buChar char="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463040" indent="-182880" algn="l" rtl="0" eaLnBrk="1" latinLnBrk="0" hangingPunct="1">
                  <a:spcBef>
                    <a:spcPct val="20000"/>
                  </a:spcBef>
                  <a:buClr>
                    <a:schemeClr val="accent2">
                      <a:tint val="60000"/>
                    </a:schemeClr>
                  </a:buClr>
                  <a:buSzPct val="68000"/>
                  <a:buFont typeface="Wingdings 2"/>
                  <a:buChar char=""/>
                  <a:defRPr kumimoji="0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737360" indent="-18288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kumimoji="0" sz="16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6pPr>
                <a:lvl7pPr marL="201168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tint val="60000"/>
                    </a:schemeClr>
                  </a:buClr>
                  <a:buSzPct val="60000"/>
                  <a:buFont typeface="Wingdings"/>
                  <a:buChar char=""/>
                  <a:defRPr kumimoji="0"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7pPr>
                <a:lvl8pPr marL="2286000" indent="-182880" algn="l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kumimoji="0" sz="1400" kern="1200" cap="small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8pPr>
                <a:lvl9pPr marL="256032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shade val="75000"/>
                    </a:schemeClr>
                  </a:buClr>
                  <a:buChar char="•"/>
                  <a:defRPr kumimoji="0"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cs-CZ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𝐹</m:t>
                        </m:r>
                      </m:e>
                      <m:sub>
                        <m:r>
                          <a:rPr lang="cs-CZ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cs-CZ" dirty="0" smtClean="0">
                    <a:solidFill>
                      <a:srgbClr val="FF0000"/>
                    </a:solidFill>
                  </a:rPr>
                  <a:t> . . třecí síla</a:t>
                </a:r>
                <a:endParaRPr lang="cs-CZ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4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104" y="1527212"/>
                <a:ext cx="3921588" cy="389620"/>
              </a:xfrm>
              <a:prstGeom prst="rect">
                <a:avLst/>
              </a:prstGeom>
              <a:blipFill rotWithShape="1">
                <a:blip r:embed="rId7"/>
                <a:stretch>
                  <a:fillRect l="-467" t="-11111" b="-5714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5" name="Zástupný symbol pro obsah 2"/>
              <p:cNvSpPr>
                <a:spLocks noGrp="1"/>
              </p:cNvSpPr>
              <p:nvPr/>
            </p:nvSpPr>
            <p:spPr>
              <a:xfrm>
                <a:off x="71538" y="1124744"/>
                <a:ext cx="4467486" cy="402468"/>
              </a:xfrm>
              <a:prstGeom prst="rect">
                <a:avLst/>
              </a:prstGeom>
            </p:spPr>
            <p:txBody>
              <a:bodyPr vert="horz">
                <a:noAutofit/>
              </a:bodyPr>
              <a:lstStyle>
                <a:lvl1pPr marL="274320" indent="-274320" algn="l" rtl="0" eaLnBrk="1" latinLnBrk="0" hangingPunct="1">
                  <a:spcBef>
                    <a:spcPts val="600"/>
                  </a:spcBef>
                  <a:buClr>
                    <a:schemeClr val="accent1"/>
                  </a:buClr>
                  <a:buSzPct val="70000"/>
                  <a:buFont typeface="Wingdings"/>
                  <a:buChar char=""/>
                  <a:defRPr kumimoji="0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indent="-27432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 2"/>
                  <a:buChar char=""/>
                  <a:defRPr kumimoji="0"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shade val="75000"/>
                    </a:schemeClr>
                  </a:buClr>
                  <a:buSzPct val="60000"/>
                  <a:buFont typeface="Wingdings"/>
                  <a:buChar char="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18872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tint val="60000"/>
                    </a:schemeClr>
                  </a:buClr>
                  <a:buSzPct val="60000"/>
                  <a:buFont typeface="Wingdings"/>
                  <a:buChar char="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463040" indent="-182880" algn="l" rtl="0" eaLnBrk="1" latinLnBrk="0" hangingPunct="1">
                  <a:spcBef>
                    <a:spcPct val="20000"/>
                  </a:spcBef>
                  <a:buClr>
                    <a:schemeClr val="accent2">
                      <a:tint val="60000"/>
                    </a:schemeClr>
                  </a:buClr>
                  <a:buSzPct val="68000"/>
                  <a:buFont typeface="Wingdings 2"/>
                  <a:buChar char=""/>
                  <a:defRPr kumimoji="0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737360" indent="-18288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kumimoji="0" sz="16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6pPr>
                <a:lvl7pPr marL="201168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tint val="60000"/>
                    </a:schemeClr>
                  </a:buClr>
                  <a:buSzPct val="60000"/>
                  <a:buFont typeface="Wingdings"/>
                  <a:buChar char=""/>
                  <a:defRPr kumimoji="0"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7pPr>
                <a:lvl8pPr marL="2286000" indent="-182880" algn="l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kumimoji="0" sz="1400" kern="1200" cap="small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8pPr>
                <a:lvl9pPr marL="256032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shade val="75000"/>
                    </a:schemeClr>
                  </a:buClr>
                  <a:buChar char="•"/>
                  <a:defRPr kumimoji="0"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cs-CZ" b="0" i="0" smtClean="0">
                        <a:solidFill>
                          <a:schemeClr val="bg1"/>
                        </a:solidFill>
                        <a:latin typeface="Cambria Math"/>
                      </a:rPr>
                      <m:t>F</m:t>
                    </m:r>
                  </m:oMath>
                </a14:m>
                <a:r>
                  <a:rPr lang="cs-CZ" dirty="0" smtClean="0">
                    <a:solidFill>
                      <a:schemeClr val="bg1"/>
                    </a:solidFill>
                  </a:rPr>
                  <a:t> . .  síla ve směru pohybu</a:t>
                </a:r>
                <a:endParaRPr lang="cs-CZ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95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538" y="1124744"/>
                <a:ext cx="4467486" cy="402468"/>
              </a:xfrm>
              <a:prstGeom prst="rect">
                <a:avLst/>
              </a:prstGeom>
              <a:blipFill rotWithShape="1">
                <a:blip r:embed="rId8"/>
                <a:stretch>
                  <a:fillRect l="-409" t="-10606" b="-500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6" name="Obdélník 95"/>
          <p:cNvSpPr/>
          <p:nvPr/>
        </p:nvSpPr>
        <p:spPr>
          <a:xfrm>
            <a:off x="1300066" y="2716251"/>
            <a:ext cx="1080120" cy="50405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97" name="Přímá spojnice se šipkou 96"/>
          <p:cNvCxnSpPr/>
          <p:nvPr/>
        </p:nvCxnSpPr>
        <p:spPr>
          <a:xfrm flipH="1">
            <a:off x="580066" y="3212416"/>
            <a:ext cx="72000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Přímá spojnice se šipkou 97"/>
          <p:cNvCxnSpPr/>
          <p:nvPr/>
        </p:nvCxnSpPr>
        <p:spPr>
          <a:xfrm rot="10800000" flipH="1">
            <a:off x="2377588" y="2954959"/>
            <a:ext cx="720000" cy="0"/>
          </a:xfrm>
          <a:prstGeom prst="straightConnector1">
            <a:avLst/>
          </a:prstGeom>
          <a:ln w="38100">
            <a:solidFill>
              <a:schemeClr val="bg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9" name="Zástupný symbol pro obsah 2"/>
              <p:cNvSpPr>
                <a:spLocks noGrp="1"/>
              </p:cNvSpPr>
              <p:nvPr/>
            </p:nvSpPr>
            <p:spPr>
              <a:xfrm>
                <a:off x="736464" y="2636352"/>
                <a:ext cx="600843" cy="576064"/>
              </a:xfrm>
              <a:prstGeom prst="rect">
                <a:avLst/>
              </a:prstGeom>
            </p:spPr>
            <p:txBody>
              <a:bodyPr vert="horz">
                <a:noAutofit/>
              </a:bodyPr>
              <a:lstStyle>
                <a:lvl1pPr marL="274320" indent="-274320" algn="l" rtl="0" eaLnBrk="1" latinLnBrk="0" hangingPunct="1">
                  <a:spcBef>
                    <a:spcPts val="600"/>
                  </a:spcBef>
                  <a:buClr>
                    <a:schemeClr val="accent1"/>
                  </a:buClr>
                  <a:buSzPct val="70000"/>
                  <a:buFont typeface="Wingdings"/>
                  <a:buChar char=""/>
                  <a:defRPr kumimoji="0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indent="-27432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 2"/>
                  <a:buChar char=""/>
                  <a:defRPr kumimoji="0"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shade val="75000"/>
                    </a:schemeClr>
                  </a:buClr>
                  <a:buSzPct val="60000"/>
                  <a:buFont typeface="Wingdings"/>
                  <a:buChar char="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18872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tint val="60000"/>
                    </a:schemeClr>
                  </a:buClr>
                  <a:buSzPct val="60000"/>
                  <a:buFont typeface="Wingdings"/>
                  <a:buChar char="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463040" indent="-182880" algn="l" rtl="0" eaLnBrk="1" latinLnBrk="0" hangingPunct="1">
                  <a:spcBef>
                    <a:spcPct val="20000"/>
                  </a:spcBef>
                  <a:buClr>
                    <a:schemeClr val="accent2">
                      <a:tint val="60000"/>
                    </a:schemeClr>
                  </a:buClr>
                  <a:buSzPct val="68000"/>
                  <a:buFont typeface="Wingdings 2"/>
                  <a:buChar char=""/>
                  <a:defRPr kumimoji="0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737360" indent="-18288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kumimoji="0" sz="16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6pPr>
                <a:lvl7pPr marL="201168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tint val="60000"/>
                    </a:schemeClr>
                  </a:buClr>
                  <a:buSzPct val="60000"/>
                  <a:buFont typeface="Wingdings"/>
                  <a:buChar char=""/>
                  <a:defRPr kumimoji="0"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7pPr>
                <a:lvl8pPr marL="2286000" indent="-182880" algn="l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kumimoji="0" sz="1400" kern="1200" cap="small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8pPr>
                <a:lvl9pPr marL="256032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shade val="75000"/>
                    </a:schemeClr>
                  </a:buClr>
                  <a:buChar char="•"/>
                  <a:defRPr kumimoji="0"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8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𝑭</m:t>
                          </m:r>
                        </m:e>
                        <m:sub>
                          <m:r>
                            <a:rPr lang="cs-CZ" sz="28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𝒕</m:t>
                          </m:r>
                        </m:sub>
                      </m:sSub>
                    </m:oMath>
                  </m:oMathPara>
                </a14:m>
                <a:endParaRPr lang="cs-CZ" sz="28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9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6464" y="2636352"/>
                <a:ext cx="600843" cy="576064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0" name="Zástupný symbol pro obsah 2"/>
              <p:cNvSpPr>
                <a:spLocks noGrp="1"/>
              </p:cNvSpPr>
              <p:nvPr/>
            </p:nvSpPr>
            <p:spPr>
              <a:xfrm>
                <a:off x="2407285" y="2403278"/>
                <a:ext cx="600843" cy="576064"/>
              </a:xfrm>
              <a:prstGeom prst="rect">
                <a:avLst/>
              </a:prstGeom>
            </p:spPr>
            <p:txBody>
              <a:bodyPr vert="horz">
                <a:noAutofit/>
              </a:bodyPr>
              <a:lstStyle>
                <a:lvl1pPr marL="274320" indent="-274320" algn="l" rtl="0" eaLnBrk="1" latinLnBrk="0" hangingPunct="1">
                  <a:spcBef>
                    <a:spcPts val="600"/>
                  </a:spcBef>
                  <a:buClr>
                    <a:schemeClr val="accent1"/>
                  </a:buClr>
                  <a:buSzPct val="70000"/>
                  <a:buFont typeface="Wingdings"/>
                  <a:buChar char=""/>
                  <a:defRPr kumimoji="0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indent="-27432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 2"/>
                  <a:buChar char=""/>
                  <a:defRPr kumimoji="0"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shade val="75000"/>
                    </a:schemeClr>
                  </a:buClr>
                  <a:buSzPct val="60000"/>
                  <a:buFont typeface="Wingdings"/>
                  <a:buChar char="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18872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tint val="60000"/>
                    </a:schemeClr>
                  </a:buClr>
                  <a:buSzPct val="60000"/>
                  <a:buFont typeface="Wingdings"/>
                  <a:buChar char="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463040" indent="-182880" algn="l" rtl="0" eaLnBrk="1" latinLnBrk="0" hangingPunct="1">
                  <a:spcBef>
                    <a:spcPct val="20000"/>
                  </a:spcBef>
                  <a:buClr>
                    <a:schemeClr val="accent2">
                      <a:tint val="60000"/>
                    </a:schemeClr>
                  </a:buClr>
                  <a:buSzPct val="68000"/>
                  <a:buFont typeface="Wingdings 2"/>
                  <a:buChar char=""/>
                  <a:defRPr kumimoji="0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737360" indent="-18288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kumimoji="0" sz="16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6pPr>
                <a:lvl7pPr marL="201168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tint val="60000"/>
                    </a:schemeClr>
                  </a:buClr>
                  <a:buSzPct val="60000"/>
                  <a:buFont typeface="Wingdings"/>
                  <a:buChar char=""/>
                  <a:defRPr kumimoji="0"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7pPr>
                <a:lvl8pPr marL="2286000" indent="-182880" algn="l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kumimoji="0" sz="1400" kern="1200" cap="small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8pPr>
                <a:lvl9pPr marL="256032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shade val="75000"/>
                    </a:schemeClr>
                  </a:buClr>
                  <a:buChar char="•"/>
                  <a:defRPr kumimoji="0"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28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𝑭</m:t>
                      </m:r>
                    </m:oMath>
                  </m:oMathPara>
                </a14:m>
                <a:endParaRPr lang="cs-CZ" sz="28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00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07285" y="2403278"/>
                <a:ext cx="600843" cy="576064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1" name="Obdélník 100"/>
          <p:cNvSpPr/>
          <p:nvPr/>
        </p:nvSpPr>
        <p:spPr>
          <a:xfrm>
            <a:off x="1300066" y="2212195"/>
            <a:ext cx="1080120" cy="50405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2" name="Obdélník 101"/>
          <p:cNvSpPr/>
          <p:nvPr/>
        </p:nvSpPr>
        <p:spPr>
          <a:xfrm>
            <a:off x="5134884" y="5643629"/>
            <a:ext cx="949284" cy="50405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03" name="Přímá spojnice se šipkou 102"/>
          <p:cNvCxnSpPr/>
          <p:nvPr/>
        </p:nvCxnSpPr>
        <p:spPr>
          <a:xfrm flipH="1">
            <a:off x="4054884" y="6143456"/>
            <a:ext cx="108000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Přímá spojnice se šipkou 103"/>
          <p:cNvCxnSpPr/>
          <p:nvPr/>
        </p:nvCxnSpPr>
        <p:spPr>
          <a:xfrm rot="10800000" flipH="1">
            <a:off x="7904395" y="5895657"/>
            <a:ext cx="1080000" cy="0"/>
          </a:xfrm>
          <a:prstGeom prst="straightConnector1">
            <a:avLst/>
          </a:prstGeom>
          <a:ln w="38100">
            <a:solidFill>
              <a:schemeClr val="bg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5" name="Zástupný symbol pro obsah 2"/>
              <p:cNvSpPr>
                <a:spLocks noGrp="1"/>
              </p:cNvSpPr>
              <p:nvPr/>
            </p:nvSpPr>
            <p:spPr>
              <a:xfrm>
                <a:off x="4270860" y="5371010"/>
                <a:ext cx="600843" cy="576064"/>
              </a:xfrm>
              <a:prstGeom prst="rect">
                <a:avLst/>
              </a:prstGeom>
            </p:spPr>
            <p:txBody>
              <a:bodyPr vert="horz">
                <a:noAutofit/>
              </a:bodyPr>
              <a:lstStyle>
                <a:lvl1pPr marL="274320" indent="-274320" algn="l" rtl="0" eaLnBrk="1" latinLnBrk="0" hangingPunct="1">
                  <a:spcBef>
                    <a:spcPts val="600"/>
                  </a:spcBef>
                  <a:buClr>
                    <a:schemeClr val="accent1"/>
                  </a:buClr>
                  <a:buSzPct val="70000"/>
                  <a:buFont typeface="Wingdings"/>
                  <a:buChar char=""/>
                  <a:defRPr kumimoji="0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indent="-27432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 2"/>
                  <a:buChar char=""/>
                  <a:defRPr kumimoji="0"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shade val="75000"/>
                    </a:schemeClr>
                  </a:buClr>
                  <a:buSzPct val="60000"/>
                  <a:buFont typeface="Wingdings"/>
                  <a:buChar char="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18872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tint val="60000"/>
                    </a:schemeClr>
                  </a:buClr>
                  <a:buSzPct val="60000"/>
                  <a:buFont typeface="Wingdings"/>
                  <a:buChar char="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463040" indent="-182880" algn="l" rtl="0" eaLnBrk="1" latinLnBrk="0" hangingPunct="1">
                  <a:spcBef>
                    <a:spcPct val="20000"/>
                  </a:spcBef>
                  <a:buClr>
                    <a:schemeClr val="accent2">
                      <a:tint val="60000"/>
                    </a:schemeClr>
                  </a:buClr>
                  <a:buSzPct val="68000"/>
                  <a:buFont typeface="Wingdings 2"/>
                  <a:buChar char=""/>
                  <a:defRPr kumimoji="0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737360" indent="-18288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kumimoji="0" sz="16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6pPr>
                <a:lvl7pPr marL="201168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tint val="60000"/>
                    </a:schemeClr>
                  </a:buClr>
                  <a:buSzPct val="60000"/>
                  <a:buFont typeface="Wingdings"/>
                  <a:buChar char=""/>
                  <a:defRPr kumimoji="0"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7pPr>
                <a:lvl8pPr marL="2286000" indent="-182880" algn="l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kumimoji="0" sz="1400" kern="1200" cap="small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8pPr>
                <a:lvl9pPr marL="256032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shade val="75000"/>
                    </a:schemeClr>
                  </a:buClr>
                  <a:buChar char="•"/>
                  <a:defRPr kumimoji="0"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8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𝑭</m:t>
                          </m:r>
                        </m:e>
                        <m:sub>
                          <m:r>
                            <a:rPr lang="cs-CZ" sz="28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𝒕</m:t>
                          </m:r>
                        </m:sub>
                      </m:sSub>
                    </m:oMath>
                  </m:oMathPara>
                </a14:m>
                <a:endParaRPr lang="cs-CZ" sz="28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05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0860" y="5371010"/>
                <a:ext cx="600843" cy="576064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6" name="Zástupný symbol pro obsah 2"/>
              <p:cNvSpPr>
                <a:spLocks noGrp="1"/>
              </p:cNvSpPr>
              <p:nvPr/>
            </p:nvSpPr>
            <p:spPr>
              <a:xfrm>
                <a:off x="8043526" y="5386177"/>
                <a:ext cx="600843" cy="576064"/>
              </a:xfrm>
              <a:prstGeom prst="rect">
                <a:avLst/>
              </a:prstGeom>
            </p:spPr>
            <p:txBody>
              <a:bodyPr vert="horz">
                <a:noAutofit/>
              </a:bodyPr>
              <a:lstStyle>
                <a:lvl1pPr marL="274320" indent="-274320" algn="l" rtl="0" eaLnBrk="1" latinLnBrk="0" hangingPunct="1">
                  <a:spcBef>
                    <a:spcPts val="600"/>
                  </a:spcBef>
                  <a:buClr>
                    <a:schemeClr val="accent1"/>
                  </a:buClr>
                  <a:buSzPct val="70000"/>
                  <a:buFont typeface="Wingdings"/>
                  <a:buChar char=""/>
                  <a:defRPr kumimoji="0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indent="-27432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 2"/>
                  <a:buChar char=""/>
                  <a:defRPr kumimoji="0"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shade val="75000"/>
                    </a:schemeClr>
                  </a:buClr>
                  <a:buSzPct val="60000"/>
                  <a:buFont typeface="Wingdings"/>
                  <a:buChar char="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18872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tint val="60000"/>
                    </a:schemeClr>
                  </a:buClr>
                  <a:buSzPct val="60000"/>
                  <a:buFont typeface="Wingdings"/>
                  <a:buChar char="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463040" indent="-182880" algn="l" rtl="0" eaLnBrk="1" latinLnBrk="0" hangingPunct="1">
                  <a:spcBef>
                    <a:spcPct val="20000"/>
                  </a:spcBef>
                  <a:buClr>
                    <a:schemeClr val="accent2">
                      <a:tint val="60000"/>
                    </a:schemeClr>
                  </a:buClr>
                  <a:buSzPct val="68000"/>
                  <a:buFont typeface="Wingdings 2"/>
                  <a:buChar char=""/>
                  <a:defRPr kumimoji="0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737360" indent="-18288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kumimoji="0" sz="16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6pPr>
                <a:lvl7pPr marL="201168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tint val="60000"/>
                    </a:schemeClr>
                  </a:buClr>
                  <a:buSzPct val="60000"/>
                  <a:buFont typeface="Wingdings"/>
                  <a:buChar char=""/>
                  <a:defRPr kumimoji="0"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7pPr>
                <a:lvl8pPr marL="2286000" indent="-182880" algn="l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kumimoji="0" sz="1400" kern="1200" cap="small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8pPr>
                <a:lvl9pPr marL="256032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shade val="75000"/>
                    </a:schemeClr>
                  </a:buClr>
                  <a:buChar char="•"/>
                  <a:defRPr kumimoji="0"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28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𝑭</m:t>
                      </m:r>
                    </m:oMath>
                  </m:oMathPara>
                </a14:m>
                <a:endParaRPr lang="cs-CZ" sz="28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06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43526" y="5386177"/>
                <a:ext cx="600843" cy="576064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7" name="Obdélník 106"/>
          <p:cNvSpPr/>
          <p:nvPr/>
        </p:nvSpPr>
        <p:spPr>
          <a:xfrm>
            <a:off x="6084168" y="5643629"/>
            <a:ext cx="936104" cy="50405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8" name="Obdélník 107"/>
          <p:cNvSpPr/>
          <p:nvPr/>
        </p:nvSpPr>
        <p:spPr>
          <a:xfrm>
            <a:off x="7026885" y="5643629"/>
            <a:ext cx="857483" cy="50405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3017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1" grpId="0" animBg="1"/>
      <p:bldP spid="52" grpId="0" animBg="1"/>
      <p:bldP spid="58" grpId="0" animBg="1"/>
      <p:bldP spid="59" grpId="0" animBg="1"/>
      <p:bldP spid="60" grpId="0" animBg="1"/>
      <p:bldP spid="63" grpId="0"/>
      <p:bldP spid="64" grpId="0"/>
      <p:bldP spid="65" grpId="0" animBg="1"/>
      <p:bldP spid="66" grpId="0" animBg="1"/>
      <p:bldP spid="67" grpId="0" animBg="1"/>
      <p:bldP spid="74" grpId="0" animBg="1"/>
      <p:bldP spid="75" grpId="0" animBg="1"/>
      <p:bldP spid="76" grpId="0" animBg="1"/>
      <p:bldP spid="79" grpId="0"/>
      <p:bldP spid="80" grpId="0"/>
      <p:bldP spid="81" grpId="0" animBg="1"/>
      <p:bldP spid="82" grpId="0" animBg="1"/>
      <p:bldP spid="94" grpId="0"/>
      <p:bldP spid="95" grpId="0"/>
      <p:bldP spid="96" grpId="0" animBg="1"/>
      <p:bldP spid="99" grpId="0"/>
      <p:bldP spid="100" grpId="0"/>
      <p:bldP spid="101" grpId="0" animBg="1"/>
      <p:bldP spid="102" grpId="0" animBg="1"/>
      <p:bldP spid="105" grpId="0"/>
      <p:bldP spid="106" grpId="0"/>
      <p:bldP spid="107" grpId="0" animBg="1"/>
      <p:bldP spid="10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-17419" y="4638498"/>
            <a:ext cx="9143999" cy="2030861"/>
          </a:xfrm>
          <a:prstGeom prst="roundRect">
            <a:avLst>
              <a:gd name="adj" fmla="val 0"/>
            </a:avLst>
          </a:prstGeom>
          <a:ln w="295275">
            <a:noFill/>
          </a:ln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196850" h="304800" prst="slope"/>
            <a:contourClr>
              <a:schemeClr val="accent2">
                <a:shade val="30000"/>
                <a:satMod val="12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/>
        </p:nvSpPr>
        <p:spPr>
          <a:xfrm>
            <a:off x="126087" y="4941168"/>
            <a:ext cx="8316925" cy="1080120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28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Klidová třecí síla </a:t>
            </a:r>
            <a:r>
              <a:rPr lang="cs-CZ" sz="2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je při stejných podmínkách v okamžiku uvedení do pohybu větší než třecí síla při pohybu.</a:t>
            </a:r>
            <a:endParaRPr lang="cs-CZ" sz="28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Zaoblený obdélník 3"/>
          <p:cNvSpPr/>
          <p:nvPr/>
        </p:nvSpPr>
        <p:spPr>
          <a:xfrm>
            <a:off x="-2602" y="0"/>
            <a:ext cx="9143999" cy="1470148"/>
          </a:xfrm>
          <a:prstGeom prst="roundRect">
            <a:avLst>
              <a:gd name="adj" fmla="val 0"/>
            </a:avLst>
          </a:prstGeom>
          <a:ln w="295275">
            <a:noFill/>
          </a:ln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196850" h="304800" prst="slope"/>
            <a:contourClr>
              <a:schemeClr val="accent2">
                <a:shade val="30000"/>
                <a:satMod val="12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cs-CZ" dirty="0"/>
          </a:p>
        </p:txBody>
      </p:sp>
      <p:sp>
        <p:nvSpPr>
          <p:cNvPr id="5" name="Zástupný symbol pro obsah 2"/>
          <p:cNvSpPr>
            <a:spLocks noGrp="1"/>
          </p:cNvSpPr>
          <p:nvPr/>
        </p:nvSpPr>
        <p:spPr>
          <a:xfrm>
            <a:off x="140904" y="222300"/>
            <a:ext cx="8316925" cy="1080120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28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Tření lze podstatně zmenšit, když smýkání nahradíme valením.</a:t>
            </a:r>
            <a:endParaRPr lang="cs-CZ" sz="28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-16271" y="1470149"/>
            <a:ext cx="4593828" cy="3168350"/>
          </a:xfrm>
          <a:prstGeom prst="roundRect">
            <a:avLst>
              <a:gd name="adj" fmla="val 0"/>
            </a:avLst>
          </a:prstGeom>
          <a:ln w="295275">
            <a:noFill/>
          </a:ln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88900" h="127000" prst="slope"/>
            <a:contourClr>
              <a:schemeClr val="accent2">
                <a:shade val="30000"/>
                <a:satMod val="12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cs-CZ" dirty="0"/>
          </a:p>
        </p:txBody>
      </p:sp>
      <p:sp>
        <p:nvSpPr>
          <p:cNvPr id="7" name="Zaoblený obdélník 6"/>
          <p:cNvSpPr/>
          <p:nvPr/>
        </p:nvSpPr>
        <p:spPr>
          <a:xfrm>
            <a:off x="4577557" y="1470148"/>
            <a:ext cx="4532114" cy="3168351"/>
          </a:xfrm>
          <a:prstGeom prst="roundRect">
            <a:avLst>
              <a:gd name="adj" fmla="val 0"/>
            </a:avLst>
          </a:prstGeom>
          <a:ln w="295275">
            <a:noFill/>
          </a:ln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88900" h="127000" prst="slope"/>
            <a:contourClr>
              <a:schemeClr val="accent2">
                <a:shade val="30000"/>
                <a:satMod val="12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cs-CZ" dirty="0"/>
          </a:p>
        </p:txBody>
      </p:sp>
      <p:sp>
        <p:nvSpPr>
          <p:cNvPr id="8" name="Obdélník 7"/>
          <p:cNvSpPr/>
          <p:nvPr/>
        </p:nvSpPr>
        <p:spPr>
          <a:xfrm>
            <a:off x="83731" y="1614164"/>
            <a:ext cx="4428493" cy="295113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142252" y="3703288"/>
            <a:ext cx="4247355" cy="36004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1455397" y="3019245"/>
            <a:ext cx="1753914" cy="684254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1" name="Přímá spojnice se šipkou 10"/>
          <p:cNvCxnSpPr/>
          <p:nvPr/>
        </p:nvCxnSpPr>
        <p:spPr>
          <a:xfrm flipH="1">
            <a:off x="375397" y="3700680"/>
            <a:ext cx="108000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se šipkou 11"/>
          <p:cNvCxnSpPr/>
          <p:nvPr/>
        </p:nvCxnSpPr>
        <p:spPr>
          <a:xfrm rot="10800000" flipH="1">
            <a:off x="3209311" y="3318436"/>
            <a:ext cx="1080000" cy="0"/>
          </a:xfrm>
          <a:prstGeom prst="straightConnector1">
            <a:avLst/>
          </a:prstGeom>
          <a:ln w="38100">
            <a:solidFill>
              <a:schemeClr val="bg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Zástupný symbol pro obsah 2"/>
              <p:cNvSpPr>
                <a:spLocks noGrp="1"/>
              </p:cNvSpPr>
              <p:nvPr/>
            </p:nvSpPr>
            <p:spPr>
              <a:xfrm>
                <a:off x="781385" y="3019245"/>
                <a:ext cx="600843" cy="576064"/>
              </a:xfrm>
              <a:prstGeom prst="rect">
                <a:avLst/>
              </a:prstGeom>
            </p:spPr>
            <p:txBody>
              <a:bodyPr vert="horz">
                <a:noAutofit/>
              </a:bodyPr>
              <a:lstStyle>
                <a:lvl1pPr marL="274320" indent="-274320" algn="l" rtl="0" eaLnBrk="1" latinLnBrk="0" hangingPunct="1">
                  <a:spcBef>
                    <a:spcPts val="600"/>
                  </a:spcBef>
                  <a:buClr>
                    <a:schemeClr val="accent1"/>
                  </a:buClr>
                  <a:buSzPct val="70000"/>
                  <a:buFont typeface="Wingdings"/>
                  <a:buChar char=""/>
                  <a:defRPr kumimoji="0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indent="-27432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 2"/>
                  <a:buChar char=""/>
                  <a:defRPr kumimoji="0"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shade val="75000"/>
                    </a:schemeClr>
                  </a:buClr>
                  <a:buSzPct val="60000"/>
                  <a:buFont typeface="Wingdings"/>
                  <a:buChar char="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18872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tint val="60000"/>
                    </a:schemeClr>
                  </a:buClr>
                  <a:buSzPct val="60000"/>
                  <a:buFont typeface="Wingdings"/>
                  <a:buChar char="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463040" indent="-182880" algn="l" rtl="0" eaLnBrk="1" latinLnBrk="0" hangingPunct="1">
                  <a:spcBef>
                    <a:spcPct val="20000"/>
                  </a:spcBef>
                  <a:buClr>
                    <a:schemeClr val="accent2">
                      <a:tint val="60000"/>
                    </a:schemeClr>
                  </a:buClr>
                  <a:buSzPct val="68000"/>
                  <a:buFont typeface="Wingdings 2"/>
                  <a:buChar char=""/>
                  <a:defRPr kumimoji="0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737360" indent="-18288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kumimoji="0" sz="16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6pPr>
                <a:lvl7pPr marL="201168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tint val="60000"/>
                    </a:schemeClr>
                  </a:buClr>
                  <a:buSzPct val="60000"/>
                  <a:buFont typeface="Wingdings"/>
                  <a:buChar char=""/>
                  <a:defRPr kumimoji="0"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7pPr>
                <a:lvl8pPr marL="2286000" indent="-182880" algn="l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kumimoji="0" sz="1400" kern="1200" cap="small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8pPr>
                <a:lvl9pPr marL="256032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shade val="75000"/>
                    </a:schemeClr>
                  </a:buClr>
                  <a:buChar char="•"/>
                  <a:defRPr kumimoji="0"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8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𝑭</m:t>
                          </m:r>
                        </m:e>
                        <m:sub>
                          <m:r>
                            <a:rPr lang="cs-CZ" sz="28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𝒕</m:t>
                          </m:r>
                        </m:sub>
                      </m:sSub>
                    </m:oMath>
                  </m:oMathPara>
                </a14:m>
                <a:endParaRPr lang="cs-CZ" sz="28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1385" y="3019245"/>
                <a:ext cx="600843" cy="57606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Zástupný symbol pro obsah 2"/>
              <p:cNvSpPr>
                <a:spLocks noGrp="1"/>
              </p:cNvSpPr>
              <p:nvPr/>
            </p:nvSpPr>
            <p:spPr>
              <a:xfrm>
                <a:off x="3448888" y="2628451"/>
                <a:ext cx="600843" cy="576064"/>
              </a:xfrm>
              <a:prstGeom prst="rect">
                <a:avLst/>
              </a:prstGeom>
            </p:spPr>
            <p:txBody>
              <a:bodyPr vert="horz">
                <a:noAutofit/>
              </a:bodyPr>
              <a:lstStyle>
                <a:lvl1pPr marL="274320" indent="-274320" algn="l" rtl="0" eaLnBrk="1" latinLnBrk="0" hangingPunct="1">
                  <a:spcBef>
                    <a:spcPts val="600"/>
                  </a:spcBef>
                  <a:buClr>
                    <a:schemeClr val="accent1"/>
                  </a:buClr>
                  <a:buSzPct val="70000"/>
                  <a:buFont typeface="Wingdings"/>
                  <a:buChar char=""/>
                  <a:defRPr kumimoji="0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indent="-27432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 2"/>
                  <a:buChar char=""/>
                  <a:defRPr kumimoji="0"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shade val="75000"/>
                    </a:schemeClr>
                  </a:buClr>
                  <a:buSzPct val="60000"/>
                  <a:buFont typeface="Wingdings"/>
                  <a:buChar char="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18872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tint val="60000"/>
                    </a:schemeClr>
                  </a:buClr>
                  <a:buSzPct val="60000"/>
                  <a:buFont typeface="Wingdings"/>
                  <a:buChar char="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463040" indent="-182880" algn="l" rtl="0" eaLnBrk="1" latinLnBrk="0" hangingPunct="1">
                  <a:spcBef>
                    <a:spcPct val="20000"/>
                  </a:spcBef>
                  <a:buClr>
                    <a:schemeClr val="accent2">
                      <a:tint val="60000"/>
                    </a:schemeClr>
                  </a:buClr>
                  <a:buSzPct val="68000"/>
                  <a:buFont typeface="Wingdings 2"/>
                  <a:buChar char=""/>
                  <a:defRPr kumimoji="0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737360" indent="-18288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kumimoji="0" sz="16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6pPr>
                <a:lvl7pPr marL="201168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tint val="60000"/>
                    </a:schemeClr>
                  </a:buClr>
                  <a:buSzPct val="60000"/>
                  <a:buFont typeface="Wingdings"/>
                  <a:buChar char=""/>
                  <a:defRPr kumimoji="0"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7pPr>
                <a:lvl8pPr marL="2286000" indent="-182880" algn="l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kumimoji="0" sz="1400" kern="1200" cap="small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8pPr>
                <a:lvl9pPr marL="256032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shade val="75000"/>
                    </a:schemeClr>
                  </a:buClr>
                  <a:buChar char="•"/>
                  <a:defRPr kumimoji="0"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28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𝑭</m:t>
                      </m:r>
                    </m:oMath>
                  </m:oMathPara>
                </a14:m>
                <a:endParaRPr lang="cs-CZ" sz="28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4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48888" y="2628451"/>
                <a:ext cx="600843" cy="57606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Obdélník 14"/>
          <p:cNvSpPr/>
          <p:nvPr/>
        </p:nvSpPr>
        <p:spPr>
          <a:xfrm>
            <a:off x="4667726" y="1614164"/>
            <a:ext cx="4351776" cy="295113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Obdélník 15"/>
          <p:cNvSpPr/>
          <p:nvPr/>
        </p:nvSpPr>
        <p:spPr>
          <a:xfrm>
            <a:off x="4726246" y="3708360"/>
            <a:ext cx="4247355" cy="36004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Zástupný symbol pro obsah 2"/>
              <p:cNvSpPr>
                <a:spLocks noGrp="1"/>
              </p:cNvSpPr>
              <p:nvPr/>
            </p:nvSpPr>
            <p:spPr>
              <a:xfrm>
                <a:off x="129361" y="2061956"/>
                <a:ext cx="3921588" cy="389620"/>
              </a:xfrm>
              <a:prstGeom prst="rect">
                <a:avLst/>
              </a:prstGeom>
            </p:spPr>
            <p:txBody>
              <a:bodyPr vert="horz">
                <a:noAutofit/>
              </a:bodyPr>
              <a:lstStyle>
                <a:lvl1pPr marL="274320" indent="-274320" algn="l" rtl="0" eaLnBrk="1" latinLnBrk="0" hangingPunct="1">
                  <a:spcBef>
                    <a:spcPts val="600"/>
                  </a:spcBef>
                  <a:buClr>
                    <a:schemeClr val="accent1"/>
                  </a:buClr>
                  <a:buSzPct val="70000"/>
                  <a:buFont typeface="Wingdings"/>
                  <a:buChar char=""/>
                  <a:defRPr kumimoji="0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indent="-27432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 2"/>
                  <a:buChar char=""/>
                  <a:defRPr kumimoji="0"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shade val="75000"/>
                    </a:schemeClr>
                  </a:buClr>
                  <a:buSzPct val="60000"/>
                  <a:buFont typeface="Wingdings"/>
                  <a:buChar char="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18872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tint val="60000"/>
                    </a:schemeClr>
                  </a:buClr>
                  <a:buSzPct val="60000"/>
                  <a:buFont typeface="Wingdings"/>
                  <a:buChar char="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463040" indent="-182880" algn="l" rtl="0" eaLnBrk="1" latinLnBrk="0" hangingPunct="1">
                  <a:spcBef>
                    <a:spcPct val="20000"/>
                  </a:spcBef>
                  <a:buClr>
                    <a:schemeClr val="accent2">
                      <a:tint val="60000"/>
                    </a:schemeClr>
                  </a:buClr>
                  <a:buSzPct val="68000"/>
                  <a:buFont typeface="Wingdings 2"/>
                  <a:buChar char=""/>
                  <a:defRPr kumimoji="0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737360" indent="-18288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kumimoji="0" sz="16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6pPr>
                <a:lvl7pPr marL="201168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tint val="60000"/>
                    </a:schemeClr>
                  </a:buClr>
                  <a:buSzPct val="60000"/>
                  <a:buFont typeface="Wingdings"/>
                  <a:buChar char=""/>
                  <a:defRPr kumimoji="0"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7pPr>
                <a:lvl8pPr marL="2286000" indent="-182880" algn="l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kumimoji="0" sz="1400" kern="1200" cap="small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8pPr>
                <a:lvl9pPr marL="256032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shade val="75000"/>
                    </a:schemeClr>
                  </a:buClr>
                  <a:buChar char="•"/>
                  <a:defRPr kumimoji="0"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cs-CZ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𝐹</m:t>
                        </m:r>
                      </m:e>
                      <m:sub>
                        <m:r>
                          <a:rPr lang="cs-CZ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cs-CZ" dirty="0" smtClean="0">
                    <a:solidFill>
                      <a:srgbClr val="FF0000"/>
                    </a:solidFill>
                  </a:rPr>
                  <a:t> . . . třecí síla</a:t>
                </a:r>
                <a:endParaRPr lang="cs-CZ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8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361" y="2061956"/>
                <a:ext cx="3921588" cy="389620"/>
              </a:xfrm>
              <a:prstGeom prst="rect">
                <a:avLst/>
              </a:prstGeom>
              <a:blipFill rotWithShape="1">
                <a:blip r:embed="rId5"/>
                <a:stretch>
                  <a:fillRect l="-311" t="-10938" b="-5468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Zástupný symbol pro obsah 2"/>
              <p:cNvSpPr>
                <a:spLocks noGrp="1"/>
              </p:cNvSpPr>
              <p:nvPr/>
            </p:nvSpPr>
            <p:spPr>
              <a:xfrm>
                <a:off x="90299" y="1646640"/>
                <a:ext cx="4467486" cy="402468"/>
              </a:xfrm>
              <a:prstGeom prst="rect">
                <a:avLst/>
              </a:prstGeom>
            </p:spPr>
            <p:txBody>
              <a:bodyPr vert="horz">
                <a:noAutofit/>
              </a:bodyPr>
              <a:lstStyle>
                <a:lvl1pPr marL="274320" indent="-274320" algn="l" rtl="0" eaLnBrk="1" latinLnBrk="0" hangingPunct="1">
                  <a:spcBef>
                    <a:spcPts val="600"/>
                  </a:spcBef>
                  <a:buClr>
                    <a:schemeClr val="accent1"/>
                  </a:buClr>
                  <a:buSzPct val="70000"/>
                  <a:buFont typeface="Wingdings"/>
                  <a:buChar char=""/>
                  <a:defRPr kumimoji="0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indent="-27432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 2"/>
                  <a:buChar char=""/>
                  <a:defRPr kumimoji="0"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shade val="75000"/>
                    </a:schemeClr>
                  </a:buClr>
                  <a:buSzPct val="60000"/>
                  <a:buFont typeface="Wingdings"/>
                  <a:buChar char="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18872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tint val="60000"/>
                    </a:schemeClr>
                  </a:buClr>
                  <a:buSzPct val="60000"/>
                  <a:buFont typeface="Wingdings"/>
                  <a:buChar char="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463040" indent="-182880" algn="l" rtl="0" eaLnBrk="1" latinLnBrk="0" hangingPunct="1">
                  <a:spcBef>
                    <a:spcPct val="20000"/>
                  </a:spcBef>
                  <a:buClr>
                    <a:schemeClr val="accent2">
                      <a:tint val="60000"/>
                    </a:schemeClr>
                  </a:buClr>
                  <a:buSzPct val="68000"/>
                  <a:buFont typeface="Wingdings 2"/>
                  <a:buChar char=""/>
                  <a:defRPr kumimoji="0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737360" indent="-18288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kumimoji="0" sz="16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6pPr>
                <a:lvl7pPr marL="201168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tint val="60000"/>
                    </a:schemeClr>
                  </a:buClr>
                  <a:buSzPct val="60000"/>
                  <a:buFont typeface="Wingdings"/>
                  <a:buChar char=""/>
                  <a:defRPr kumimoji="0"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7pPr>
                <a:lvl8pPr marL="2286000" indent="-182880" algn="l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kumimoji="0" sz="1400" kern="1200" cap="small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8pPr>
                <a:lvl9pPr marL="256032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shade val="75000"/>
                    </a:schemeClr>
                  </a:buClr>
                  <a:buChar char="•"/>
                  <a:defRPr kumimoji="0"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cs-CZ" b="0" i="0" smtClean="0">
                        <a:solidFill>
                          <a:schemeClr val="bg1"/>
                        </a:solidFill>
                        <a:latin typeface="Cambria Math"/>
                      </a:rPr>
                      <m:t>F</m:t>
                    </m:r>
                  </m:oMath>
                </a14:m>
                <a:r>
                  <a:rPr lang="cs-CZ" dirty="0" smtClean="0">
                    <a:solidFill>
                      <a:schemeClr val="bg1"/>
                    </a:solidFill>
                  </a:rPr>
                  <a:t> . . . . síla ve směru pohybu</a:t>
                </a:r>
                <a:endParaRPr lang="cs-CZ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9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299" y="1646640"/>
                <a:ext cx="4467486" cy="402468"/>
              </a:xfrm>
              <a:prstGeom prst="rect">
                <a:avLst/>
              </a:prstGeom>
              <a:blipFill rotWithShape="1">
                <a:blip r:embed="rId6"/>
                <a:stretch>
                  <a:fillRect l="-409" t="-10606" b="-500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Prstenec 30"/>
          <p:cNvSpPr/>
          <p:nvPr/>
        </p:nvSpPr>
        <p:spPr>
          <a:xfrm>
            <a:off x="6056301" y="3423194"/>
            <a:ext cx="299601" cy="299601"/>
          </a:xfrm>
          <a:prstGeom prst="donut">
            <a:avLst>
              <a:gd name="adj" fmla="val 3953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32" name="Obdélník 31"/>
          <p:cNvSpPr/>
          <p:nvPr/>
        </p:nvSpPr>
        <p:spPr>
          <a:xfrm>
            <a:off x="5972966" y="2738805"/>
            <a:ext cx="1753914" cy="684254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3" name="Prstenec 32"/>
          <p:cNvSpPr/>
          <p:nvPr/>
        </p:nvSpPr>
        <p:spPr>
          <a:xfrm>
            <a:off x="6473122" y="3423194"/>
            <a:ext cx="299601" cy="299601"/>
          </a:xfrm>
          <a:prstGeom prst="donut">
            <a:avLst>
              <a:gd name="adj" fmla="val 3953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34" name="Prstenec 33"/>
          <p:cNvSpPr/>
          <p:nvPr/>
        </p:nvSpPr>
        <p:spPr>
          <a:xfrm>
            <a:off x="6884301" y="3423194"/>
            <a:ext cx="299601" cy="299601"/>
          </a:xfrm>
          <a:prstGeom prst="donut">
            <a:avLst>
              <a:gd name="adj" fmla="val 3953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35" name="Prstenec 34"/>
          <p:cNvSpPr/>
          <p:nvPr/>
        </p:nvSpPr>
        <p:spPr>
          <a:xfrm>
            <a:off x="7284269" y="3423194"/>
            <a:ext cx="299601" cy="299601"/>
          </a:xfrm>
          <a:prstGeom prst="donut">
            <a:avLst>
              <a:gd name="adj" fmla="val 3953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cxnSp>
        <p:nvCxnSpPr>
          <p:cNvPr id="36" name="Přímá spojnice se šipkou 35"/>
          <p:cNvCxnSpPr/>
          <p:nvPr/>
        </p:nvCxnSpPr>
        <p:spPr>
          <a:xfrm rot="10800000" flipH="1">
            <a:off x="7726880" y="3067284"/>
            <a:ext cx="360000" cy="0"/>
          </a:xfrm>
          <a:prstGeom prst="straightConnector1">
            <a:avLst/>
          </a:prstGeom>
          <a:ln w="38100">
            <a:solidFill>
              <a:schemeClr val="bg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Přímá spojnice se šipkou 36"/>
          <p:cNvCxnSpPr/>
          <p:nvPr/>
        </p:nvCxnSpPr>
        <p:spPr>
          <a:xfrm flipH="1">
            <a:off x="5612966" y="3423194"/>
            <a:ext cx="36000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Zástupný symbol pro obsah 2"/>
              <p:cNvSpPr>
                <a:spLocks noGrp="1"/>
              </p:cNvSpPr>
              <p:nvPr/>
            </p:nvSpPr>
            <p:spPr>
              <a:xfrm>
                <a:off x="7875594" y="2431181"/>
                <a:ext cx="600843" cy="576064"/>
              </a:xfrm>
              <a:prstGeom prst="rect">
                <a:avLst/>
              </a:prstGeom>
            </p:spPr>
            <p:txBody>
              <a:bodyPr vert="horz">
                <a:noAutofit/>
              </a:bodyPr>
              <a:lstStyle>
                <a:lvl1pPr marL="274320" indent="-274320" algn="l" rtl="0" eaLnBrk="1" latinLnBrk="0" hangingPunct="1">
                  <a:spcBef>
                    <a:spcPts val="600"/>
                  </a:spcBef>
                  <a:buClr>
                    <a:schemeClr val="accent1"/>
                  </a:buClr>
                  <a:buSzPct val="70000"/>
                  <a:buFont typeface="Wingdings"/>
                  <a:buChar char=""/>
                  <a:defRPr kumimoji="0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indent="-27432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 2"/>
                  <a:buChar char=""/>
                  <a:defRPr kumimoji="0"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shade val="75000"/>
                    </a:schemeClr>
                  </a:buClr>
                  <a:buSzPct val="60000"/>
                  <a:buFont typeface="Wingdings"/>
                  <a:buChar char="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18872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tint val="60000"/>
                    </a:schemeClr>
                  </a:buClr>
                  <a:buSzPct val="60000"/>
                  <a:buFont typeface="Wingdings"/>
                  <a:buChar char="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463040" indent="-182880" algn="l" rtl="0" eaLnBrk="1" latinLnBrk="0" hangingPunct="1">
                  <a:spcBef>
                    <a:spcPct val="20000"/>
                  </a:spcBef>
                  <a:buClr>
                    <a:schemeClr val="accent2">
                      <a:tint val="60000"/>
                    </a:schemeClr>
                  </a:buClr>
                  <a:buSzPct val="68000"/>
                  <a:buFont typeface="Wingdings 2"/>
                  <a:buChar char=""/>
                  <a:defRPr kumimoji="0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737360" indent="-18288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kumimoji="0" sz="16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6pPr>
                <a:lvl7pPr marL="201168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tint val="60000"/>
                    </a:schemeClr>
                  </a:buClr>
                  <a:buSzPct val="60000"/>
                  <a:buFont typeface="Wingdings"/>
                  <a:buChar char=""/>
                  <a:defRPr kumimoji="0"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7pPr>
                <a:lvl8pPr marL="2286000" indent="-182880" algn="l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kumimoji="0" sz="1400" kern="1200" cap="small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8pPr>
                <a:lvl9pPr marL="256032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shade val="75000"/>
                    </a:schemeClr>
                  </a:buClr>
                  <a:buChar char="•"/>
                  <a:defRPr kumimoji="0"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28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𝑭</m:t>
                      </m:r>
                    </m:oMath>
                  </m:oMathPara>
                </a14:m>
                <a:endParaRPr lang="cs-CZ" sz="28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8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75594" y="2431181"/>
                <a:ext cx="600843" cy="576064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Zástupný symbol pro obsah 2"/>
              <p:cNvSpPr>
                <a:spLocks noGrp="1"/>
              </p:cNvSpPr>
              <p:nvPr/>
            </p:nvSpPr>
            <p:spPr>
              <a:xfrm>
                <a:off x="5372123" y="2844924"/>
                <a:ext cx="600843" cy="576064"/>
              </a:xfrm>
              <a:prstGeom prst="rect">
                <a:avLst/>
              </a:prstGeom>
            </p:spPr>
            <p:txBody>
              <a:bodyPr vert="horz">
                <a:noAutofit/>
              </a:bodyPr>
              <a:lstStyle>
                <a:lvl1pPr marL="274320" indent="-274320" algn="l" rtl="0" eaLnBrk="1" latinLnBrk="0" hangingPunct="1">
                  <a:spcBef>
                    <a:spcPts val="600"/>
                  </a:spcBef>
                  <a:buClr>
                    <a:schemeClr val="accent1"/>
                  </a:buClr>
                  <a:buSzPct val="70000"/>
                  <a:buFont typeface="Wingdings"/>
                  <a:buChar char=""/>
                  <a:defRPr kumimoji="0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indent="-27432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 2"/>
                  <a:buChar char=""/>
                  <a:defRPr kumimoji="0"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shade val="75000"/>
                    </a:schemeClr>
                  </a:buClr>
                  <a:buSzPct val="60000"/>
                  <a:buFont typeface="Wingdings"/>
                  <a:buChar char="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18872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tint val="60000"/>
                    </a:schemeClr>
                  </a:buClr>
                  <a:buSzPct val="60000"/>
                  <a:buFont typeface="Wingdings"/>
                  <a:buChar char="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463040" indent="-182880" algn="l" rtl="0" eaLnBrk="1" latinLnBrk="0" hangingPunct="1">
                  <a:spcBef>
                    <a:spcPct val="20000"/>
                  </a:spcBef>
                  <a:buClr>
                    <a:schemeClr val="accent2">
                      <a:tint val="60000"/>
                    </a:schemeClr>
                  </a:buClr>
                  <a:buSzPct val="68000"/>
                  <a:buFont typeface="Wingdings 2"/>
                  <a:buChar char=""/>
                  <a:defRPr kumimoji="0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737360" indent="-18288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kumimoji="0" sz="16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6pPr>
                <a:lvl7pPr marL="201168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tint val="60000"/>
                    </a:schemeClr>
                  </a:buClr>
                  <a:buSzPct val="60000"/>
                  <a:buFont typeface="Wingdings"/>
                  <a:buChar char=""/>
                  <a:defRPr kumimoji="0"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7pPr>
                <a:lvl8pPr marL="2286000" indent="-182880" algn="l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kumimoji="0" sz="1400" kern="1200" cap="small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8pPr>
                <a:lvl9pPr marL="256032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shade val="75000"/>
                    </a:schemeClr>
                  </a:buClr>
                  <a:buChar char="•"/>
                  <a:defRPr kumimoji="0"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8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𝑭</m:t>
                          </m:r>
                        </m:e>
                        <m:sub>
                          <m:r>
                            <a:rPr lang="cs-CZ" sz="28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𝒕</m:t>
                          </m:r>
                        </m:sub>
                      </m:sSub>
                    </m:oMath>
                  </m:oMathPara>
                </a14:m>
                <a:endParaRPr lang="cs-CZ" sz="28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0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72123" y="2844924"/>
                <a:ext cx="600843" cy="576064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19038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9" grpId="0" animBg="1"/>
      <p:bldP spid="10" grpId="0" animBg="1"/>
      <p:bldP spid="13" grpId="0"/>
      <p:bldP spid="14" grpId="0"/>
      <p:bldP spid="15" grpId="0" animBg="1"/>
      <p:bldP spid="16" grpId="0" animBg="1"/>
      <p:bldP spid="28" grpId="0"/>
      <p:bldP spid="29" grpId="0"/>
      <p:bldP spid="31" grpId="0" animBg="1"/>
      <p:bldP spid="32" grpId="0" animBg="1"/>
      <p:bldP spid="33" grpId="0" animBg="1"/>
      <p:bldP spid="34" grpId="0" animBg="1"/>
      <p:bldP spid="35" grpId="0" animBg="1"/>
      <p:bldP spid="38" grpId="0"/>
      <p:bldP spid="4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5664" y="2099498"/>
            <a:ext cx="9099096" cy="1411875"/>
          </a:xfrm>
          <a:prstGeom prst="roundRect">
            <a:avLst>
              <a:gd name="adj" fmla="val 0"/>
            </a:avLst>
          </a:prstGeom>
          <a:ln w="295275">
            <a:noFill/>
          </a:ln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101600" h="304800" prst="slope"/>
            <a:contourClr>
              <a:schemeClr val="accent2">
                <a:shade val="30000"/>
                <a:satMod val="12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cs-CZ" dirty="0"/>
          </a:p>
        </p:txBody>
      </p:sp>
      <p:sp>
        <p:nvSpPr>
          <p:cNvPr id="6" name="Zaoblený obdélník 5"/>
          <p:cNvSpPr/>
          <p:nvPr/>
        </p:nvSpPr>
        <p:spPr>
          <a:xfrm>
            <a:off x="-31200" y="844168"/>
            <a:ext cx="9099097" cy="648072"/>
          </a:xfrm>
          <a:prstGeom prst="roundRect">
            <a:avLst>
              <a:gd name="adj" fmla="val 2478"/>
            </a:avLst>
          </a:prstGeom>
          <a:ln w="295275">
            <a:noFill/>
          </a:ln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101600" h="304800" prst="slope"/>
            <a:contourClr>
              <a:schemeClr val="accent2">
                <a:shade val="30000"/>
                <a:satMod val="12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cs-CZ" dirty="0"/>
          </a:p>
        </p:txBody>
      </p:sp>
      <p:sp>
        <p:nvSpPr>
          <p:cNvPr id="9" name="Zástupný symbol pro obsah 2"/>
          <p:cNvSpPr>
            <a:spLocks noGrp="1"/>
          </p:cNvSpPr>
          <p:nvPr/>
        </p:nvSpPr>
        <p:spPr>
          <a:xfrm>
            <a:off x="140921" y="908152"/>
            <a:ext cx="8704837" cy="454360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1) Jaký má směr třecí síla?</a:t>
            </a:r>
            <a:endParaRPr lang="cs-CZ" dirty="0">
              <a:solidFill>
                <a:schemeClr val="bg1">
                  <a:lumMod val="95000"/>
                  <a:lumOff val="5000"/>
                </a:schemeClr>
              </a:solidFill>
              <a:cs typeface="Calibri" pitchFamily="34" charset="0"/>
            </a:endParaRPr>
          </a:p>
        </p:txBody>
      </p:sp>
      <p:sp>
        <p:nvSpPr>
          <p:cNvPr id="15" name="Zaoblený obdélník 14"/>
          <p:cNvSpPr/>
          <p:nvPr/>
        </p:nvSpPr>
        <p:spPr>
          <a:xfrm>
            <a:off x="-26132" y="1474584"/>
            <a:ext cx="9170132" cy="624914"/>
          </a:xfrm>
          <a:prstGeom prst="roundRect">
            <a:avLst>
              <a:gd name="adj" fmla="val 0"/>
            </a:avLst>
          </a:prstGeom>
          <a:ln w="295275">
            <a:noFill/>
          </a:ln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101600" h="304800" prst="slope"/>
            <a:contourClr>
              <a:schemeClr val="accent2">
                <a:shade val="30000"/>
                <a:satMod val="12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cs-CZ" dirty="0"/>
          </a:p>
        </p:txBody>
      </p:sp>
      <p:sp>
        <p:nvSpPr>
          <p:cNvPr id="48" name="Zaoblený obdélník 47"/>
          <p:cNvSpPr/>
          <p:nvPr/>
        </p:nvSpPr>
        <p:spPr>
          <a:xfrm>
            <a:off x="-11355" y="53942"/>
            <a:ext cx="9133135" cy="723121"/>
          </a:xfrm>
          <a:prstGeom prst="roundRect">
            <a:avLst>
              <a:gd name="adj" fmla="val 2478"/>
            </a:avLst>
          </a:prstGeom>
          <a:ln w="295275">
            <a:noFill/>
          </a:ln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196850" h="304800" prst="slope"/>
            <a:contourClr>
              <a:schemeClr val="accent2">
                <a:shade val="30000"/>
                <a:satMod val="12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cs-CZ" dirty="0"/>
          </a:p>
        </p:txBody>
      </p:sp>
      <p:sp>
        <p:nvSpPr>
          <p:cNvPr id="49" name="Zástupný symbol pro obsah 2"/>
          <p:cNvSpPr>
            <a:spLocks noGrp="1"/>
          </p:cNvSpPr>
          <p:nvPr/>
        </p:nvSpPr>
        <p:spPr>
          <a:xfrm>
            <a:off x="180610" y="127470"/>
            <a:ext cx="2687329" cy="576064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28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Otázky a úlohy:</a:t>
            </a:r>
          </a:p>
        </p:txBody>
      </p:sp>
      <p:sp>
        <p:nvSpPr>
          <p:cNvPr id="28" name="Zástupný symbol pro obsah 2"/>
          <p:cNvSpPr>
            <a:spLocks noGrp="1"/>
          </p:cNvSpPr>
          <p:nvPr/>
        </p:nvSpPr>
        <p:spPr>
          <a:xfrm>
            <a:off x="167786" y="1610880"/>
            <a:ext cx="8495847" cy="488618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2) Kde působí třecí síla?</a:t>
            </a:r>
            <a:endParaRPr lang="cs-CZ" dirty="0">
              <a:solidFill>
                <a:schemeClr val="bg1">
                  <a:lumMod val="95000"/>
                  <a:lumOff val="5000"/>
                </a:schemeClr>
              </a:solidFill>
              <a:cs typeface="Calibri" pitchFamily="34" charset="0"/>
            </a:endParaRPr>
          </a:p>
        </p:txBody>
      </p:sp>
      <p:sp>
        <p:nvSpPr>
          <p:cNvPr id="30" name="Zástupný symbol pro obsah 2"/>
          <p:cNvSpPr>
            <a:spLocks noGrp="1"/>
          </p:cNvSpPr>
          <p:nvPr/>
        </p:nvSpPr>
        <p:spPr>
          <a:xfrm>
            <a:off x="164090" y="2193437"/>
            <a:ext cx="8685613" cy="1317937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3) Automobil jede stálou rychlostí po přímé vodorovné silnici. Přitom na něj působí tahová síla motoru 1 250 N. Jaká celková brzdná síla ( třecí a odporová) síla působí na automobil?</a:t>
            </a:r>
            <a:endParaRPr lang="cs-CZ" dirty="0">
              <a:solidFill>
                <a:schemeClr val="bg1">
                  <a:lumMod val="95000"/>
                  <a:lumOff val="5000"/>
                </a:schemeClr>
              </a:solidFill>
              <a:cs typeface="Calibri" pitchFamily="34" charset="0"/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-19844" y="3560281"/>
            <a:ext cx="9141624" cy="987490"/>
          </a:xfrm>
          <a:prstGeom prst="roundRect">
            <a:avLst>
              <a:gd name="adj" fmla="val 0"/>
            </a:avLst>
          </a:prstGeom>
          <a:ln w="295275">
            <a:noFill/>
          </a:ln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101600" h="304800" prst="slope"/>
            <a:contourClr>
              <a:schemeClr val="accent2">
                <a:shade val="30000"/>
                <a:satMod val="12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cs-CZ" dirty="0"/>
          </a:p>
        </p:txBody>
      </p:sp>
      <p:sp>
        <p:nvSpPr>
          <p:cNvPr id="12" name="Zástupný symbol pro obsah 2"/>
          <p:cNvSpPr>
            <a:spLocks noGrp="1"/>
          </p:cNvSpPr>
          <p:nvPr/>
        </p:nvSpPr>
        <p:spPr>
          <a:xfrm>
            <a:off x="144246" y="3634824"/>
            <a:ext cx="8495847" cy="488618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4) Jak spolu souvisí tlaková síla působící na podložku </a:t>
            </a:r>
            <a:br>
              <a:rPr lang="cs-CZ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a třecí síla?</a:t>
            </a:r>
            <a:endParaRPr lang="cs-CZ" dirty="0">
              <a:solidFill>
                <a:schemeClr val="bg1">
                  <a:lumMod val="95000"/>
                  <a:lumOff val="5000"/>
                </a:schemeClr>
              </a:solidFill>
              <a:cs typeface="Calibri" pitchFamily="34" charset="0"/>
            </a:endParaRPr>
          </a:p>
        </p:txBody>
      </p:sp>
      <p:sp>
        <p:nvSpPr>
          <p:cNvPr id="13" name="Zaoblený obdélník 12"/>
          <p:cNvSpPr/>
          <p:nvPr/>
        </p:nvSpPr>
        <p:spPr>
          <a:xfrm>
            <a:off x="5664" y="4561339"/>
            <a:ext cx="9141624" cy="634504"/>
          </a:xfrm>
          <a:prstGeom prst="roundRect">
            <a:avLst>
              <a:gd name="adj" fmla="val 0"/>
            </a:avLst>
          </a:prstGeom>
          <a:ln w="295275">
            <a:noFill/>
          </a:ln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101600" h="304800" prst="slope"/>
            <a:contourClr>
              <a:schemeClr val="accent2">
                <a:shade val="30000"/>
                <a:satMod val="12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cs-CZ" dirty="0"/>
          </a:p>
        </p:txBody>
      </p:sp>
      <p:sp>
        <p:nvSpPr>
          <p:cNvPr id="16" name="Zástupný symbol pro obsah 2"/>
          <p:cNvSpPr>
            <a:spLocks noGrp="1"/>
          </p:cNvSpPr>
          <p:nvPr/>
        </p:nvSpPr>
        <p:spPr>
          <a:xfrm>
            <a:off x="169754" y="4635882"/>
            <a:ext cx="8495847" cy="488618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5) Závisí velikost třecí síly na drsnosti povrchu?</a:t>
            </a:r>
            <a:endParaRPr lang="cs-CZ" dirty="0">
              <a:solidFill>
                <a:schemeClr val="bg1">
                  <a:lumMod val="95000"/>
                  <a:lumOff val="5000"/>
                </a:schemeClr>
              </a:solidFill>
              <a:cs typeface="Calibri" pitchFamily="34" charset="0"/>
            </a:endParaRPr>
          </a:p>
        </p:txBody>
      </p:sp>
      <p:sp>
        <p:nvSpPr>
          <p:cNvPr id="17" name="Zaoblený obdélník 16"/>
          <p:cNvSpPr/>
          <p:nvPr/>
        </p:nvSpPr>
        <p:spPr>
          <a:xfrm>
            <a:off x="5664" y="5271988"/>
            <a:ext cx="9141624" cy="701824"/>
          </a:xfrm>
          <a:prstGeom prst="roundRect">
            <a:avLst>
              <a:gd name="adj" fmla="val 0"/>
            </a:avLst>
          </a:prstGeom>
          <a:ln w="295275">
            <a:noFill/>
          </a:ln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101600" h="304800" prst="slope"/>
            <a:contourClr>
              <a:schemeClr val="accent2">
                <a:shade val="30000"/>
                <a:satMod val="12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cs-CZ" dirty="0"/>
          </a:p>
        </p:txBody>
      </p:sp>
      <p:sp>
        <p:nvSpPr>
          <p:cNvPr id="18" name="Zástupný symbol pro obsah 2"/>
          <p:cNvSpPr>
            <a:spLocks noGrp="1"/>
          </p:cNvSpPr>
          <p:nvPr/>
        </p:nvSpPr>
        <p:spPr>
          <a:xfrm>
            <a:off x="169754" y="5346531"/>
            <a:ext cx="8495847" cy="488618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6) Závisí velikost třecí síly na obsahu stykových ploch?</a:t>
            </a:r>
            <a:endParaRPr lang="cs-CZ" dirty="0">
              <a:solidFill>
                <a:schemeClr val="bg1">
                  <a:lumMod val="95000"/>
                  <a:lumOff val="5000"/>
                </a:schemeClr>
              </a:solidFill>
              <a:cs typeface="Calibri" pitchFamily="34" charset="0"/>
            </a:endParaRPr>
          </a:p>
        </p:txBody>
      </p:sp>
      <p:sp>
        <p:nvSpPr>
          <p:cNvPr id="19" name="Zaoblený obdélník 18"/>
          <p:cNvSpPr/>
          <p:nvPr/>
        </p:nvSpPr>
        <p:spPr>
          <a:xfrm>
            <a:off x="-31200" y="6043161"/>
            <a:ext cx="9141624" cy="701824"/>
          </a:xfrm>
          <a:prstGeom prst="roundRect">
            <a:avLst>
              <a:gd name="adj" fmla="val 0"/>
            </a:avLst>
          </a:prstGeom>
          <a:ln w="295275">
            <a:noFill/>
          </a:ln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101600" h="304800" prst="slope"/>
            <a:contourClr>
              <a:schemeClr val="accent2">
                <a:shade val="30000"/>
                <a:satMod val="12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cs-CZ" dirty="0"/>
          </a:p>
        </p:txBody>
      </p:sp>
      <p:sp>
        <p:nvSpPr>
          <p:cNvPr id="20" name="Zástupný symbol pro obsah 2"/>
          <p:cNvSpPr>
            <a:spLocks noGrp="1"/>
          </p:cNvSpPr>
          <p:nvPr/>
        </p:nvSpPr>
        <p:spPr>
          <a:xfrm>
            <a:off x="132890" y="6117704"/>
            <a:ext cx="8495847" cy="488618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7) Jak lze zmenšit tření?</a:t>
            </a:r>
            <a:endParaRPr lang="cs-CZ" dirty="0">
              <a:solidFill>
                <a:schemeClr val="bg1">
                  <a:lumMod val="95000"/>
                  <a:lumOff val="5000"/>
                </a:schemeClr>
              </a:solidFill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5396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49" grpId="0"/>
      <p:bldP spid="28" grpId="0"/>
      <p:bldP spid="30" grpId="0"/>
      <p:bldP spid="12" grpId="0"/>
      <p:bldP spid="16" grpId="0"/>
      <p:bldP spid="18" grpId="0"/>
      <p:bldP spid="2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10864" y="1"/>
            <a:ext cx="9133135" cy="764704"/>
          </a:xfrm>
          <a:prstGeom prst="roundRect">
            <a:avLst>
              <a:gd name="adj" fmla="val 2478"/>
            </a:avLst>
          </a:prstGeom>
          <a:ln w="295275">
            <a:noFill/>
          </a:ln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196850" h="304800" prst="slope"/>
            <a:contourClr>
              <a:schemeClr val="accent2">
                <a:shade val="30000"/>
                <a:satMod val="12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cs-CZ" dirty="0"/>
          </a:p>
        </p:txBody>
      </p:sp>
      <p:sp>
        <p:nvSpPr>
          <p:cNvPr id="8" name="Zástupný symbol pro obsah 2"/>
          <p:cNvSpPr>
            <a:spLocks noGrp="1"/>
          </p:cNvSpPr>
          <p:nvPr/>
        </p:nvSpPr>
        <p:spPr>
          <a:xfrm>
            <a:off x="240289" y="134921"/>
            <a:ext cx="2687329" cy="576064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28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Řešení:</a:t>
            </a:r>
          </a:p>
        </p:txBody>
      </p:sp>
      <p:sp>
        <p:nvSpPr>
          <p:cNvPr id="11" name="Zaoblený obdélník 10"/>
          <p:cNvSpPr/>
          <p:nvPr/>
        </p:nvSpPr>
        <p:spPr>
          <a:xfrm>
            <a:off x="0" y="2350084"/>
            <a:ext cx="9099096" cy="761002"/>
          </a:xfrm>
          <a:prstGeom prst="roundRect">
            <a:avLst>
              <a:gd name="adj" fmla="val 0"/>
            </a:avLst>
          </a:prstGeom>
          <a:ln w="295275">
            <a:noFill/>
          </a:ln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101600" h="304800" prst="slope"/>
            <a:contourClr>
              <a:schemeClr val="accent2">
                <a:shade val="30000"/>
                <a:satMod val="12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cs-CZ" dirty="0"/>
          </a:p>
        </p:txBody>
      </p:sp>
      <p:sp>
        <p:nvSpPr>
          <p:cNvPr id="12" name="Zaoblený obdélník 11"/>
          <p:cNvSpPr/>
          <p:nvPr/>
        </p:nvSpPr>
        <p:spPr>
          <a:xfrm>
            <a:off x="10864" y="710985"/>
            <a:ext cx="9136424" cy="727536"/>
          </a:xfrm>
          <a:prstGeom prst="roundRect">
            <a:avLst>
              <a:gd name="adj" fmla="val 2478"/>
            </a:avLst>
          </a:prstGeom>
          <a:ln w="295275">
            <a:noFill/>
          </a:ln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101600" h="304800" prst="slope"/>
            <a:contourClr>
              <a:schemeClr val="accent2">
                <a:shade val="30000"/>
                <a:satMod val="12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cs-CZ" dirty="0"/>
          </a:p>
        </p:txBody>
      </p:sp>
      <p:sp>
        <p:nvSpPr>
          <p:cNvPr id="13" name="Zástupný symbol pro obsah 2"/>
          <p:cNvSpPr>
            <a:spLocks noGrp="1"/>
          </p:cNvSpPr>
          <p:nvPr/>
        </p:nvSpPr>
        <p:spPr>
          <a:xfrm>
            <a:off x="150804" y="864873"/>
            <a:ext cx="8704837" cy="651527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1) Působí proti pohybu.</a:t>
            </a:r>
            <a:endParaRPr lang="cs-CZ" dirty="0">
              <a:solidFill>
                <a:schemeClr val="bg1">
                  <a:lumMod val="95000"/>
                  <a:lumOff val="5000"/>
                </a:schemeClr>
              </a:solidFill>
              <a:cs typeface="Calibri" pitchFamily="34" charset="0"/>
            </a:endParaRPr>
          </a:p>
        </p:txBody>
      </p:sp>
      <p:sp>
        <p:nvSpPr>
          <p:cNvPr id="21" name="Zaoblený obdélník 20"/>
          <p:cNvSpPr/>
          <p:nvPr/>
        </p:nvSpPr>
        <p:spPr>
          <a:xfrm>
            <a:off x="10864" y="1492240"/>
            <a:ext cx="9109496" cy="802288"/>
          </a:xfrm>
          <a:prstGeom prst="roundRect">
            <a:avLst>
              <a:gd name="adj" fmla="val 0"/>
            </a:avLst>
          </a:prstGeom>
          <a:ln w="295275">
            <a:noFill/>
          </a:ln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101600" h="304800" prst="slope"/>
            <a:contourClr>
              <a:schemeClr val="accent2">
                <a:shade val="30000"/>
                <a:satMod val="12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cs-CZ" dirty="0"/>
          </a:p>
        </p:txBody>
      </p:sp>
      <p:sp>
        <p:nvSpPr>
          <p:cNvPr id="22" name="Zástupný symbol pro obsah 2"/>
          <p:cNvSpPr>
            <a:spLocks noGrp="1"/>
          </p:cNvSpPr>
          <p:nvPr/>
        </p:nvSpPr>
        <p:spPr>
          <a:xfrm>
            <a:off x="204782" y="1628536"/>
            <a:ext cx="8495847" cy="665992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2) Působí ve stykové ploše tělesa s podložkou.</a:t>
            </a:r>
            <a:endParaRPr lang="cs-CZ" dirty="0">
              <a:solidFill>
                <a:schemeClr val="bg1">
                  <a:lumMod val="95000"/>
                  <a:lumOff val="5000"/>
                </a:schemeClr>
              </a:solidFill>
              <a:cs typeface="Calibri" pitchFamily="34" charset="0"/>
            </a:endParaRPr>
          </a:p>
        </p:txBody>
      </p:sp>
      <p:sp>
        <p:nvSpPr>
          <p:cNvPr id="23" name="Zástupný symbol pro obsah 2"/>
          <p:cNvSpPr>
            <a:spLocks noGrp="1"/>
          </p:cNvSpPr>
          <p:nvPr/>
        </p:nvSpPr>
        <p:spPr>
          <a:xfrm>
            <a:off x="102340" y="2452118"/>
            <a:ext cx="8685613" cy="658968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3) Celková brzdná síla 1250 N</a:t>
            </a:r>
            <a:endParaRPr lang="cs-CZ" dirty="0">
              <a:solidFill>
                <a:schemeClr val="bg1">
                  <a:lumMod val="95000"/>
                  <a:lumOff val="5000"/>
                </a:schemeClr>
              </a:solidFill>
              <a:cs typeface="Calibri" pitchFamily="34" charset="0"/>
            </a:endParaRPr>
          </a:p>
        </p:txBody>
      </p:sp>
      <p:sp>
        <p:nvSpPr>
          <p:cNvPr id="24" name="Zaoblený obdélník 23"/>
          <p:cNvSpPr/>
          <p:nvPr/>
        </p:nvSpPr>
        <p:spPr>
          <a:xfrm>
            <a:off x="-21264" y="3156610"/>
            <a:ext cx="9141624" cy="987490"/>
          </a:xfrm>
          <a:prstGeom prst="roundRect">
            <a:avLst>
              <a:gd name="adj" fmla="val 0"/>
            </a:avLst>
          </a:prstGeom>
          <a:ln w="295275">
            <a:noFill/>
          </a:ln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101600" h="304800" prst="slope"/>
            <a:contourClr>
              <a:schemeClr val="accent2">
                <a:shade val="30000"/>
                <a:satMod val="12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cs-CZ" dirty="0"/>
          </a:p>
        </p:txBody>
      </p:sp>
      <p:sp>
        <p:nvSpPr>
          <p:cNvPr id="25" name="Zástupný symbol pro obsah 2"/>
          <p:cNvSpPr>
            <a:spLocks noGrp="1"/>
          </p:cNvSpPr>
          <p:nvPr/>
        </p:nvSpPr>
        <p:spPr>
          <a:xfrm>
            <a:off x="142826" y="3231153"/>
            <a:ext cx="8495847" cy="488618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4) </a:t>
            </a:r>
            <a:r>
              <a:rPr lang="cs-CZ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Velikost třecí síly </a:t>
            </a:r>
            <a:r>
              <a:rPr lang="cs-CZ" dirty="0">
                <a:solidFill>
                  <a:schemeClr val="bg1">
                    <a:lumMod val="95000"/>
                    <a:lumOff val="5000"/>
                  </a:schemeClr>
                </a:solidFill>
              </a:rPr>
              <a:t>je přímo úměrná tlakové síle, kterou působí těleso kolmo na podložku.</a:t>
            </a:r>
            <a:endParaRPr lang="cs-CZ" dirty="0">
              <a:solidFill>
                <a:schemeClr val="bg1">
                  <a:lumMod val="95000"/>
                  <a:lumOff val="5000"/>
                </a:schemeClr>
              </a:solidFill>
              <a:cs typeface="Calibri" pitchFamily="34" charset="0"/>
            </a:endParaRPr>
          </a:p>
        </p:txBody>
      </p:sp>
      <p:sp>
        <p:nvSpPr>
          <p:cNvPr id="26" name="Zaoblený obdélník 25"/>
          <p:cNvSpPr/>
          <p:nvPr/>
        </p:nvSpPr>
        <p:spPr>
          <a:xfrm>
            <a:off x="-45787" y="4178752"/>
            <a:ext cx="9141624" cy="758731"/>
          </a:xfrm>
          <a:prstGeom prst="roundRect">
            <a:avLst>
              <a:gd name="adj" fmla="val 0"/>
            </a:avLst>
          </a:prstGeom>
          <a:ln w="295275">
            <a:noFill/>
          </a:ln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101600" h="304800" prst="slope"/>
            <a:contourClr>
              <a:schemeClr val="accent2">
                <a:shade val="30000"/>
                <a:satMod val="12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cs-CZ" dirty="0"/>
          </a:p>
        </p:txBody>
      </p:sp>
      <p:sp>
        <p:nvSpPr>
          <p:cNvPr id="27" name="Zástupný symbol pro obsah 2"/>
          <p:cNvSpPr>
            <a:spLocks noGrp="1"/>
          </p:cNvSpPr>
          <p:nvPr/>
        </p:nvSpPr>
        <p:spPr>
          <a:xfrm>
            <a:off x="118303" y="4313808"/>
            <a:ext cx="8495847" cy="488618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5) </a:t>
            </a:r>
            <a:r>
              <a:rPr lang="cs-CZ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Velikost třecí síly </a:t>
            </a:r>
            <a:r>
              <a:rPr lang="cs-CZ" dirty="0">
                <a:solidFill>
                  <a:schemeClr val="bg1">
                    <a:lumMod val="95000"/>
                    <a:lumOff val="5000"/>
                  </a:schemeClr>
                </a:solidFill>
              </a:rPr>
              <a:t>závisí na drsnosti povrchu.</a:t>
            </a:r>
          </a:p>
        </p:txBody>
      </p:sp>
      <p:sp>
        <p:nvSpPr>
          <p:cNvPr id="28" name="Zaoblený obdélník 27"/>
          <p:cNvSpPr/>
          <p:nvPr/>
        </p:nvSpPr>
        <p:spPr>
          <a:xfrm>
            <a:off x="-42528" y="4976902"/>
            <a:ext cx="9141624" cy="822886"/>
          </a:xfrm>
          <a:prstGeom prst="roundRect">
            <a:avLst>
              <a:gd name="adj" fmla="val 0"/>
            </a:avLst>
          </a:prstGeom>
          <a:ln w="295275">
            <a:noFill/>
          </a:ln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101600" h="304800" prst="slope"/>
            <a:contourClr>
              <a:schemeClr val="accent2">
                <a:shade val="30000"/>
                <a:satMod val="12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cs-CZ" dirty="0"/>
          </a:p>
        </p:txBody>
      </p:sp>
      <p:sp>
        <p:nvSpPr>
          <p:cNvPr id="29" name="Zástupný symbol pro obsah 2"/>
          <p:cNvSpPr>
            <a:spLocks noGrp="1"/>
          </p:cNvSpPr>
          <p:nvPr/>
        </p:nvSpPr>
        <p:spPr>
          <a:xfrm>
            <a:off x="132890" y="5128929"/>
            <a:ext cx="8495847" cy="488618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6) </a:t>
            </a:r>
            <a:r>
              <a:rPr lang="cs-CZ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Velikost třecí síly </a:t>
            </a:r>
            <a:r>
              <a:rPr lang="cs-CZ" dirty="0">
                <a:solidFill>
                  <a:schemeClr val="bg1">
                    <a:lumMod val="95000"/>
                    <a:lumOff val="5000"/>
                  </a:schemeClr>
                </a:solidFill>
              </a:rPr>
              <a:t>nezávisí na obsahu stykových ploch.</a:t>
            </a:r>
          </a:p>
        </p:txBody>
      </p:sp>
      <p:sp>
        <p:nvSpPr>
          <p:cNvPr id="30" name="Zaoblený obdélník 29"/>
          <p:cNvSpPr/>
          <p:nvPr/>
        </p:nvSpPr>
        <p:spPr>
          <a:xfrm>
            <a:off x="6619" y="5868720"/>
            <a:ext cx="9141624" cy="989280"/>
          </a:xfrm>
          <a:prstGeom prst="roundRect">
            <a:avLst>
              <a:gd name="adj" fmla="val 0"/>
            </a:avLst>
          </a:prstGeom>
          <a:ln w="295275">
            <a:noFill/>
          </a:ln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101600" h="304800" prst="slope"/>
            <a:contourClr>
              <a:schemeClr val="accent2">
                <a:shade val="30000"/>
                <a:satMod val="12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cs-CZ" dirty="0"/>
          </a:p>
        </p:txBody>
      </p:sp>
      <p:sp>
        <p:nvSpPr>
          <p:cNvPr id="31" name="Zástupný symbol pro obsah 2"/>
          <p:cNvSpPr>
            <a:spLocks noGrp="1"/>
          </p:cNvSpPr>
          <p:nvPr/>
        </p:nvSpPr>
        <p:spPr>
          <a:xfrm>
            <a:off x="170709" y="5943263"/>
            <a:ext cx="8495847" cy="488618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7) </a:t>
            </a:r>
            <a:r>
              <a:rPr lang="cs-CZ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Tření lze </a:t>
            </a:r>
            <a:r>
              <a:rPr lang="cs-CZ" dirty="0">
                <a:solidFill>
                  <a:schemeClr val="bg1">
                    <a:lumMod val="95000"/>
                    <a:lumOff val="5000"/>
                  </a:schemeClr>
                </a:solidFill>
              </a:rPr>
              <a:t>podstatně zmenšit, když smýkání nahradíme valením.</a:t>
            </a:r>
          </a:p>
        </p:txBody>
      </p:sp>
      <p:pic>
        <p:nvPicPr>
          <p:cNvPr id="1026" name="Picture 2" descr="C:\Users\spravce\AppData\Local\Microsoft\Windows\Temporary Internet Files\Content.IE5\0BASIBLT\MC900440424[7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3417" y="111604"/>
            <a:ext cx="1827212" cy="1506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4062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3" grpId="0"/>
      <p:bldP spid="22" grpId="0"/>
      <p:bldP spid="23" grpId="0"/>
      <p:bldP spid="25" grpId="0"/>
      <p:bldP spid="27" grpId="0"/>
      <p:bldP spid="29" grpId="0"/>
      <p:bldP spid="3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" y="1124743"/>
            <a:ext cx="838842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cs-CZ" sz="1000" dirty="0"/>
              <a:t>KOLÁŘOVÁ, Růžena; BOHUNĚK, Jiří. </a:t>
            </a:r>
            <a:r>
              <a:rPr lang="cs-CZ" sz="1000" i="1" dirty="0"/>
              <a:t>Fyzika pro 7. ročník</a:t>
            </a:r>
            <a:r>
              <a:rPr lang="cs-CZ" sz="1000" dirty="0"/>
              <a:t>. Havlíčkův Brod: Prometheus, 2004, ISBN 80-7196-265-1</a:t>
            </a:r>
            <a:r>
              <a:rPr lang="cs-CZ" sz="1000" dirty="0" smtClean="0"/>
              <a:t>.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cs-CZ" sz="1000" dirty="0"/>
              <a:t>Galerie klipart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cs-CZ" sz="1000"/>
              <a:t>Vlastní tvorba</a:t>
            </a:r>
          </a:p>
          <a:p>
            <a:r>
              <a:rPr lang="cs-CZ" sz="1000" smtClean="0"/>
              <a:t> </a:t>
            </a:r>
            <a:endParaRPr lang="cs-CZ" sz="1000" dirty="0"/>
          </a:p>
          <a:p>
            <a:endParaRPr lang="cs-CZ" sz="1000" dirty="0" smtClean="0"/>
          </a:p>
        </p:txBody>
      </p:sp>
      <p:sp>
        <p:nvSpPr>
          <p:cNvPr id="3" name="TextovéPole 2"/>
          <p:cNvSpPr txBox="1"/>
          <p:nvPr/>
        </p:nvSpPr>
        <p:spPr>
          <a:xfrm>
            <a:off x="2555776" y="215062"/>
            <a:ext cx="26348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/>
              <a:t>Použité zdroje: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874985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ký">
  <a:themeElements>
    <a:clrScheme name="Technický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ký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2201</TotalTime>
  <Words>378</Words>
  <Application>Microsoft Office PowerPoint</Application>
  <PresentationFormat>Předvádění na obrazovce (4:3)</PresentationFormat>
  <Paragraphs>86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6" baseType="lpstr">
      <vt:lpstr>Arial</vt:lpstr>
      <vt:lpstr>Calibri</vt:lpstr>
      <vt:lpstr>Cambria Math</vt:lpstr>
      <vt:lpstr>Franklin Gothic Book</vt:lpstr>
      <vt:lpstr>Wingdings</vt:lpstr>
      <vt:lpstr>Wingdings 2</vt:lpstr>
      <vt:lpstr>Technický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ZŠ Libina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ZŠ Libina</dc:creator>
  <cp:lastModifiedBy>20A8.Tomas.Kuba</cp:lastModifiedBy>
  <cp:revision>310</cp:revision>
  <dcterms:created xsi:type="dcterms:W3CDTF">2012-04-23T18:25:05Z</dcterms:created>
  <dcterms:modified xsi:type="dcterms:W3CDTF">2021-02-02T22:45:07Z</dcterms:modified>
</cp:coreProperties>
</file>