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3/27/2018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Zahřívání vodiče při průchodu el. proudem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7121" y="5535340"/>
            <a:ext cx="7891272" cy="1069848"/>
          </a:xfrm>
        </p:spPr>
        <p:txBody>
          <a:bodyPr>
            <a:normAutofit/>
          </a:bodyPr>
          <a:lstStyle/>
          <a:p>
            <a:r>
              <a:rPr lang="cs-CZ" sz="1500" dirty="0" smtClean="0"/>
              <a:t>Vytvořil: Mgr. Jan Řezníček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291652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Pojistka ve formě elektromagnetu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1212" y="2120900"/>
            <a:ext cx="6275926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Teď už opravdu</a:t>
            </a:r>
            <a:br>
              <a:rPr lang="cs-CZ" dirty="0" smtClean="0"/>
            </a:br>
            <a:r>
              <a:rPr lang="cs-CZ" dirty="0" smtClean="0"/>
              <a:t> končíme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8214" y="1592866"/>
            <a:ext cx="3795368" cy="45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8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Zahřívání vodiče při průchodu el. proudu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Vodič je látka, která vede el. proud.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prochází-li vodičem el. proud, dochází k jeho zahřívání</a:t>
            </a:r>
          </a:p>
          <a:p>
            <a:r>
              <a:rPr lang="cs-CZ" dirty="0"/>
              <a:t> </a:t>
            </a:r>
            <a:r>
              <a:rPr lang="cs-CZ" dirty="0" smtClean="0"/>
              <a:t>čím větší proud vodičem prochází, tím víc se vodič zahřívá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Zahřátí vodičů závisí na: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jejich délce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jejich tloušťce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na látce ze které jsou vyrobeny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59" y="2121408"/>
            <a:ext cx="11216741" cy="371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3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Zahřívání vodiče při průchodu el. proudu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Zahřátý vodič nemusí být vždy na škodu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cs-CZ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Zahřáté vodiče se dají využívat:</a:t>
            </a:r>
          </a:p>
          <a:p>
            <a:pPr marL="0" indent="0">
              <a:buNone/>
            </a:pPr>
            <a:endParaRPr lang="cs-CZ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smtClean="0">
                <a:sym typeface="Wingdings" panose="05000000000000000000" pitchFamily="2" charset="2"/>
              </a:rPr>
              <a:t>v tepelných el. spotřebičích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smtClean="0">
                <a:sym typeface="Wingdings" panose="05000000000000000000" pitchFamily="2" charset="2"/>
              </a:rPr>
              <a:t>ve světelných el. spotřebičích</a:t>
            </a:r>
            <a:endParaRPr lang="cs-CZ" dirty="0">
              <a:sym typeface="Wingdings" panose="05000000000000000000" pitchFamily="2" charset="2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942" y="2093976"/>
            <a:ext cx="4012306" cy="39320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48" y="2926656"/>
            <a:ext cx="52387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Zahřívání vodiče při průchodu el. proudu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 tepelných spotřebičích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Elektřina zahřívá topný drát, který je oddělený od ostatních součástí spotřebiče pomocí izolantu.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Příklady: rychlovarná konvice, fén, plotýnka na vaření…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7" y="2987899"/>
            <a:ext cx="4897191" cy="36728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038" y="2000787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9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Zahřívání vodiče při průchodu el. proudu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Ve světelných el. spotřebičích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Vlákno žárovky je pomocí el. proudu rozžhaveno a tím se rozzáří, aby se nepřepálilo, je baňka naplněna netečným plynem (dusík, argon).</a:t>
            </a:r>
          </a:p>
          <a:p>
            <a:pPr marL="0" indent="0">
              <a:buNone/>
            </a:pPr>
            <a:r>
              <a:rPr lang="cs-CZ" dirty="0" smtClean="0"/>
              <a:t>Vlákno je z kovu, který vydrží teplotu i 3000 </a:t>
            </a:r>
            <a:r>
              <a:rPr lang="cs-CZ" baseline="30000" dirty="0" err="1" smtClean="0"/>
              <a:t>o</a:t>
            </a:r>
            <a:r>
              <a:rPr lang="cs-CZ" dirty="0" err="1" smtClean="0"/>
              <a:t>C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Příklady: žárovka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748" y="4069724"/>
            <a:ext cx="4381500" cy="27882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798" y="4035112"/>
            <a:ext cx="2381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Zahřívání vodiče při průchodu el. proudu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Další využití zahřívaného vodiče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Vytápění místností</a:t>
            </a:r>
          </a:p>
          <a:p>
            <a:pPr marL="0" indent="0">
              <a:buNone/>
            </a:pPr>
            <a:r>
              <a:rPr lang="cs-CZ" dirty="0" smtClean="0"/>
              <a:t>Elektrické pece (k tavení kovů)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311" y="2093976"/>
            <a:ext cx="5945686" cy="334090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978" y="3773510"/>
            <a:ext cx="3227230" cy="308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7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 tuto chvíli </a:t>
            </a:r>
            <a:br>
              <a:rPr lang="cs-CZ" dirty="0" smtClean="0"/>
            </a:br>
            <a:r>
              <a:rPr lang="cs-CZ" dirty="0" smtClean="0"/>
              <a:t>končíme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7681" y="2093976"/>
            <a:ext cx="4403586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5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Pojistky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Je elektrosoučástka, která chrání el. spotřebiče a domácnosti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Jak?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Zabraňuje vyhoření spotřebiče a jeho nenávratnému zničení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Ale jak?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Je vyrobena z obalu, který ukrývá lehko tavitelný drátek, který se při průchodu většího proudu  přetaví, přeruší tak obvod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094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pojistky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 zapojují se do el. obvodu vždy a nejen do něj</a:t>
            </a:r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najdeme je i v přístrojích, spotřebičích, el. zvonku…</a:t>
            </a:r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každá pojistka má předem určenou hodnotu proudu, který může trvale pojistkou procházet, aniž by ji poškodil</a:t>
            </a:r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poškozená pojistka se neopravuje, ale mění se za novou</a:t>
            </a:r>
          </a:p>
          <a:p>
            <a:endParaRPr lang="cs-CZ" dirty="0"/>
          </a:p>
          <a:p>
            <a:r>
              <a:rPr lang="cs-CZ" dirty="0"/>
              <a:t> </a:t>
            </a:r>
            <a:r>
              <a:rPr lang="cs-CZ" dirty="0" smtClean="0"/>
              <a:t>pojistky dělíme na tavné (v domácnostech) a přístrojové (spotřebiče)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2121408"/>
            <a:ext cx="5408225" cy="334599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073" y="1987036"/>
            <a:ext cx="4018209" cy="39199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47" y="5230665"/>
            <a:ext cx="54082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0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38</TotalTime>
  <Words>339</Words>
  <Application>Microsoft Office PowerPoint</Application>
  <PresentationFormat>Širokoúhlá obrazovka</PresentationFormat>
  <Paragraphs>60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Rockwell</vt:lpstr>
      <vt:lpstr>Rockwell Condensed</vt:lpstr>
      <vt:lpstr>Wingdings</vt:lpstr>
      <vt:lpstr>Dřevo</vt:lpstr>
      <vt:lpstr>Zahřívání vodiče při průchodu el. proudem </vt:lpstr>
      <vt:lpstr>Zahřívání vodiče při průchodu el. proudu</vt:lpstr>
      <vt:lpstr>Zahřívání vodiče při průchodu el. proudu</vt:lpstr>
      <vt:lpstr>Zahřívání vodiče při průchodu el. proudu</vt:lpstr>
      <vt:lpstr>Zahřívání vodiče při průchodu el. proudu</vt:lpstr>
      <vt:lpstr>Zahřívání vodiče při průchodu el. proudu</vt:lpstr>
      <vt:lpstr>Pro tuto chvíli  končíme</vt:lpstr>
      <vt:lpstr>Pojistky</vt:lpstr>
      <vt:lpstr>pojistky</vt:lpstr>
      <vt:lpstr>Pojistka ve formě elektromagnetu</vt:lpstr>
      <vt:lpstr>Teď už opravdu  končíme</vt:lpstr>
    </vt:vector>
  </TitlesOfParts>
  <Company>Základní škola Hlubočky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Zahřívání vodiče při průchodu el. proudem</dc:title>
  <dc:creator>Jan Řezníček</dc:creator>
  <cp:lastModifiedBy>Jan Řezníček</cp:lastModifiedBy>
  <cp:revision>6</cp:revision>
  <dcterms:created xsi:type="dcterms:W3CDTF">2018-03-27T06:39:52Z</dcterms:created>
  <dcterms:modified xsi:type="dcterms:W3CDTF">2018-03-27T07:36:36Z</dcterms:modified>
</cp:coreProperties>
</file>