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77" r:id="rId12"/>
    <p:sldId id="278" r:id="rId13"/>
    <p:sldId id="279" r:id="rId14"/>
    <p:sldId id="280" r:id="rId15"/>
    <p:sldId id="271" r:id="rId16"/>
    <p:sldId id="272" r:id="rId17"/>
    <p:sldId id="274" r:id="rId18"/>
    <p:sldId id="275" r:id="rId19"/>
    <p:sldId id="266" r:id="rId20"/>
    <p:sldId id="267" r:id="rId21"/>
    <p:sldId id="268" r:id="rId22"/>
    <p:sldId id="281" r:id="rId23"/>
    <p:sldId id="282" r:id="rId24"/>
    <p:sldId id="283" r:id="rId25"/>
    <p:sldId id="284" r:id="rId26"/>
    <p:sldId id="270" r:id="rId27"/>
    <p:sldId id="269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F0DF4-0183-4EB6-9C9C-F8F53CD0A086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0A7C9-6FD9-48D5-B77A-55850FA01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79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Střevlík měděný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050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Páteříček sněhový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106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Roháč obecný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415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Nosorožík kapucínek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605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Chroust obecný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664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Chrobák velký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550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zlatohlávek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9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Světluška menší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785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Slunéčko sedmitečné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760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Slunéčko skvrnité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320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Mandelinka bramborová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83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Střevlík fialový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891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Klikoroh</a:t>
            </a:r>
            <a:r>
              <a:rPr lang="cs-CZ" baseline="0" dirty="0" smtClean="0"/>
              <a:t> borový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025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Lýkožrout smrkový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07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kůrovec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24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Červotoč </a:t>
            </a:r>
            <a:r>
              <a:rPr lang="cs-CZ" dirty="0" err="1" smtClean="0"/>
              <a:t>spižní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78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Kovařík kovový</a:t>
            </a:r>
            <a:r>
              <a:rPr lang="cs-CZ" baseline="0" dirty="0" smtClean="0"/>
              <a:t> a krvavý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372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Tesařík obecný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235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Tesařík obrovský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138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Nosatec lískový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70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Svižník polní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998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Májka fialová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1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Střevlík kožitý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935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Drapčík</a:t>
            </a:r>
            <a:r>
              <a:rPr lang="cs-CZ" dirty="0" smtClean="0"/>
              <a:t> pobřežní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08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Střevlík zahradní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5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Krajník hnědý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258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Krajník pižmový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3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Potápník </a:t>
            </a:r>
            <a:r>
              <a:rPr lang="cs-CZ" dirty="0" err="1" smtClean="0"/>
              <a:t>vrouený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4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Vodomil</a:t>
            </a:r>
            <a:r>
              <a:rPr lang="cs-CZ" baseline="0" dirty="0" smtClean="0"/>
              <a:t> černý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983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Hrobařík obecný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0A7C9-6FD9-48D5-B77A-55850FA0175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90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arabus%20cancellatus%20IMG_9919xn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88640"/>
            <a:ext cx="8208912" cy="63367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2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5" descr="12239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60648"/>
            <a:ext cx="8352928" cy="6336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04664"/>
            <a:ext cx="8424936" cy="60486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2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osoroziksamec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32656"/>
            <a:ext cx="8280920" cy="60486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2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ust obecn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23548"/>
            <a:ext cx="8283575" cy="63017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bák velk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404664"/>
            <a:ext cx="7416824" cy="5838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4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5" descr="10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16632"/>
            <a:ext cx="7992888" cy="65527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větluška menš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32656"/>
            <a:ext cx="8712968" cy="61206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 descr="055-svetluska_mensi_-_svitici_sam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077072"/>
            <a:ext cx="2808312" cy="2214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32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adybird-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06960"/>
            <a:ext cx="8568952" cy="63183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78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552450"/>
            <a:ext cx="8636000" cy="575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64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mandelinka brambor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76672"/>
            <a:ext cx="8280400" cy="5522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řevlík fialov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32656"/>
            <a:ext cx="8640960" cy="62646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7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16-klikoroh devětsilov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2"/>
          <a:stretch>
            <a:fillRect/>
          </a:stretch>
        </p:blipFill>
        <p:spPr>
          <a:xfrm>
            <a:off x="251520" y="332656"/>
            <a:ext cx="8712967" cy="6192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2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ýkožrot smrkov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32656"/>
            <a:ext cx="8712646" cy="62665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2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elokaz-kurovec-_MG_0549bo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268760"/>
            <a:ext cx="76200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 descr="TOM1bca38_Kurovec_SlavomirKub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2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989138"/>
            <a:ext cx="3302000" cy="660400"/>
          </a:xfrm>
        </p:spPr>
        <p:txBody>
          <a:bodyPr/>
          <a:lstStyle/>
          <a:p>
            <a:pPr marL="0" indent="0">
              <a:buNone/>
            </a:pPr>
            <a:endParaRPr lang="cs-CZ" dirty="0">
              <a:latin typeface="Times New Roman" pitchFamily="18" charset="0"/>
            </a:endParaRPr>
          </a:p>
        </p:txBody>
      </p:sp>
      <p:pic>
        <p:nvPicPr>
          <p:cNvPr id="30724" name="Picture 4" descr="červotoč spižní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7424"/>
            <a:ext cx="9396536" cy="74888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7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elatosomus_aeneusDSC_0332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577564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 descr="ampedus_sanguineus_up_d29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852936"/>
            <a:ext cx="4380656" cy="347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18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4000" dirty="0"/>
          </a:p>
        </p:txBody>
      </p:sp>
      <p:pic>
        <p:nvPicPr>
          <p:cNvPr id="154629" name="Picture 5" descr="12665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6632"/>
            <a:ext cx="8892480" cy="6741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2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sařík obrovsk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-315416"/>
            <a:ext cx="9793088" cy="7488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4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3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110453" cy="647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1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9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49694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6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jka fial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88640"/>
            <a:ext cx="8352928" cy="6408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7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řevlík kožit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04664"/>
            <a:ext cx="8352928" cy="59766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0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34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316925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19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revlik-zahradni--strevlik_dsd4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5"/>
            <a:ext cx="8424936" cy="5953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57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8" descr="373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60648"/>
            <a:ext cx="8424936" cy="6192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rajnik_pizmo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60648"/>
            <a:ext cx="8496944" cy="62646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2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2095722305500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60648"/>
            <a:ext cx="7920880" cy="60486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2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95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0"/>
            <a:ext cx="5544616" cy="67413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robařík obecn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04664"/>
            <a:ext cx="8281988" cy="5540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4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90</Words>
  <Application>Microsoft Office PowerPoint</Application>
  <PresentationFormat>Předvádění na obrazovce (4:3)</PresentationFormat>
  <Paragraphs>60</Paragraphs>
  <Slides>30</Slides>
  <Notes>30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</dc:creator>
  <cp:lastModifiedBy>Mgr. Martina Černíková</cp:lastModifiedBy>
  <cp:revision>6</cp:revision>
  <dcterms:created xsi:type="dcterms:W3CDTF">2012-06-06T16:50:18Z</dcterms:created>
  <dcterms:modified xsi:type="dcterms:W3CDTF">2013-05-28T06:12:56Z</dcterms:modified>
</cp:coreProperties>
</file>