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72" r:id="rId2"/>
    <p:sldId id="256" r:id="rId3"/>
    <p:sldId id="271" r:id="rId4"/>
    <p:sldId id="257" r:id="rId5"/>
    <p:sldId id="262" r:id="rId6"/>
    <p:sldId id="274" r:id="rId7"/>
    <p:sldId id="275" r:id="rId8"/>
    <p:sldId id="278" r:id="rId9"/>
    <p:sldId id="279" r:id="rId10"/>
    <p:sldId id="267" r:id="rId11"/>
    <p:sldId id="270" r:id="rId12"/>
    <p:sldId id="28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A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1CC7-6BF7-4B2A-891B-6665C5D65B5F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B71BB9-45A8-4A3F-B6F9-AD61CB22EA6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1CC7-6BF7-4B2A-891B-6665C5D65B5F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1BB9-45A8-4A3F-B6F9-AD61CB22EA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1CC7-6BF7-4B2A-891B-6665C5D65B5F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1BB9-45A8-4A3F-B6F9-AD61CB22EA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1CC7-6BF7-4B2A-891B-6665C5D65B5F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1BB9-45A8-4A3F-B6F9-AD61CB22EA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1CC7-6BF7-4B2A-891B-6665C5D65B5F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1BB9-45A8-4A3F-B6F9-AD61CB22EA6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1CC7-6BF7-4B2A-891B-6665C5D65B5F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1BB9-45A8-4A3F-B6F9-AD61CB22EA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1CC7-6BF7-4B2A-891B-6665C5D65B5F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1BB9-45A8-4A3F-B6F9-AD61CB22EA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1CC7-6BF7-4B2A-891B-6665C5D65B5F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1BB9-45A8-4A3F-B6F9-AD61CB22EA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1CC7-6BF7-4B2A-891B-6665C5D65B5F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1BB9-45A8-4A3F-B6F9-AD61CB22EA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1CC7-6BF7-4B2A-891B-6665C5D65B5F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1BB9-45A8-4A3F-B6F9-AD61CB22EA6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1CC7-6BF7-4B2A-891B-6665C5D65B5F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71BB9-45A8-4A3F-B6F9-AD61CB22EA6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8331CC7-6BF7-4B2A-891B-6665C5D65B5F}" type="datetimeFigureOut">
              <a:rPr lang="cs-CZ" smtClean="0"/>
              <a:pPr/>
              <a:t>09.12.2020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2B71BB9-45A8-4A3F-B6F9-AD61CB22EA6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hyperlink" Target="http://www.google.cz/url?sa=i&amp;rct=j&amp;q=osobn%C3%AD+v%C3%A1hy&amp;source=images&amp;cd=&amp;cad=rja&amp;docid=uToxUoTfvC2xmM&amp;tbnid=InOvYF_GS3OYpM:&amp;ved=0CAUQjRw&amp;url=http://eta.cz/digitalni-osobni-vaha-&amp;ei=XwZ0Uf7eNcnBswauyoCYCw&amp;bvm=bv.45512109,d.bGE&amp;psig=AFQjCNGEwUO0mWcOCQntb9dVTYDPleRvAw&amp;ust=1366644691566248" TargetMode="External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nd04.jxs.cz/683/212/f60f5ff53d_69240795_o2.jpg" TargetMode="External"/><Relationship Id="rId13" Type="http://schemas.openxmlformats.org/officeDocument/2006/relationships/hyperlink" Target="http://ces.mkcr.cz/cz/img/7/3/0/p2840.jpg" TargetMode="External"/><Relationship Id="rId18" Type="http://schemas.openxmlformats.org/officeDocument/2006/relationships/hyperlink" Target="http://upload.wikimedia.org/wikipedia/commons/thumb/0/00/Standard_kilogram,_2.jpg/250px-Standard_kilogram,_2.jpg" TargetMode="External"/><Relationship Id="rId3" Type="http://schemas.openxmlformats.org/officeDocument/2006/relationships/hyperlink" Target="http://img.ella.centrum.cz/photos/2010/02/01/21-206295-vahy-kuchynske.jpg" TargetMode="External"/><Relationship Id="rId7" Type="http://schemas.openxmlformats.org/officeDocument/2006/relationships/hyperlink" Target="http://www.kvalitnidarky.cz/files/products/11215900.jpg" TargetMode="External"/><Relationship Id="rId12" Type="http://schemas.openxmlformats.org/officeDocument/2006/relationships/hyperlink" Target="http://www.novinyvm.cz/obr/nvm/2299.jpg" TargetMode="External"/><Relationship Id="rId17" Type="http://schemas.openxmlformats.org/officeDocument/2006/relationships/hyperlink" Target="http://www.obchodni-dum.cz/file.phtml/509085/katalog/LUV974007_2.jpg" TargetMode="External"/><Relationship Id="rId2" Type="http://schemas.openxmlformats.org/officeDocument/2006/relationships/hyperlink" Target="http://www.getsro.cz/images/large/0358/CASERPLUSLP.jpg" TargetMode="External"/><Relationship Id="rId16" Type="http://schemas.openxmlformats.org/officeDocument/2006/relationships/hyperlink" Target="http://eta.cz/editor/image/produkty1/obrazek_911.jpg" TargetMode="External"/><Relationship Id="rId20" Type="http://schemas.openxmlformats.org/officeDocument/2006/relationships/hyperlink" Target="http://www.azm.sk/eshop/images/azm_pic/0117462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ujdum.cz/obrazek/4ec3da96b1ac6/interier-vahy-zdravi-13_586x392.jpg" TargetMode="External"/><Relationship Id="rId11" Type="http://schemas.openxmlformats.org/officeDocument/2006/relationships/hyperlink" Target="http://www.vahy-balcarek.cz/data/ceshop_lite/zbozi/172/172-460.jpg" TargetMode="External"/><Relationship Id="rId5" Type="http://schemas.openxmlformats.org/officeDocument/2006/relationships/hyperlink" Target="http://i.fler.cz/products/4/5/459/1116057/1285947043.jpg" TargetMode="External"/><Relationship Id="rId15" Type="http://schemas.openxmlformats.org/officeDocument/2006/relationships/hyperlink" Target="http://www.potrebydodomu.cz/pic_zbozi/0882.jpg" TargetMode="External"/><Relationship Id="rId10" Type="http://schemas.openxmlformats.org/officeDocument/2006/relationships/hyperlink" Target="http://www.mamyseznam.cz/images_inzeraty/8134_1.jpg" TargetMode="External"/><Relationship Id="rId19" Type="http://schemas.openxmlformats.org/officeDocument/2006/relationships/hyperlink" Target="http://www.vyukovematerialy.cz/svet/rocnik5/foto/priroda/laborvaha.jpg" TargetMode="External"/><Relationship Id="rId4" Type="http://schemas.openxmlformats.org/officeDocument/2006/relationships/hyperlink" Target="http://www.kuchynske-vahy.com/images/tanita-bc-543-vaha.jpg" TargetMode="External"/><Relationship Id="rId9" Type="http://schemas.openxmlformats.org/officeDocument/2006/relationships/hyperlink" Target="http://t3.gstatic.com/images?q=tbn:ANd9GcSxKpzJLpTFIv9zJcxr0PHqaSb4ZnmXs9smZU7Sybcx2rRO990gOA" TargetMode="External"/><Relationship Id="rId14" Type="http://schemas.openxmlformats.org/officeDocument/2006/relationships/hyperlink" Target="http://media.novinky.cz/817/198172-top_foto1-6m8bx.jpg?135730002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z/url?sa=i&amp;rct=j&amp;q=v%C3%A1hy&amp;source=images&amp;cd=&amp;cad=rja&amp;docid=wnqcauk3xOdywM&amp;tbnid=E_Upu7ib6MlrHM:&amp;ved=0CAUQjRw&amp;url=http://www.getsro.cz/ostatni-vahy-c-88_95.html&amp;ei=fuJzUc7sN8fJsgaTooHADQ&amp;bvm=bv.45512109,d.bGE&amp;psig=AFQjCNFkcQI0t4TNF2686vj07z_yaxL_sA&amp;ust=1366635220719556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www.google.cz/url?sa=i&amp;rct=j&amp;q=kuchy%C5%84sk%C3%A9+v%C3%A1hy&amp;source=images&amp;cd=&amp;cad=rja&amp;docid=uMgnHNDS5QWrAM&amp;tbnid=7jGSOiFuO19nOM:&amp;ved=0CAUQjRw&amp;url=http://www.azm.sk/eshop/index.php?main_page=index&amp;cPath=2_17&amp;ei=1mWBUbqoJMTOtAb3pIHoCg&amp;bvm=bv.45921128,d.bGE&amp;psig=AFQjCNHtRtw3ZiKjA06dW-ZJaasv2BgtnQ&amp;ust=1367521035328963" TargetMode="Externa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rct=j&amp;q=laboratorn%C3%AD+v%C3%A1hy&amp;source=images&amp;cd=&amp;cad=rja&amp;docid=MO2HSZEEOt8dfM&amp;tbnid=68YFdzJZlUxIpM:&amp;ved=0CAUQjRw&amp;url=http://www.vyukovematerialy.cz/svet/rocnik5/prir4.htm&amp;ei=mWKBUbG8HoKDO_rMgdAC&amp;bvm=bv.45921128,d.bGE&amp;psig=AFQjCNH_sFaBcahCsv31gScCQp3X-kfRmg&amp;ust=1367520257175876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google.cz/url?sa=i&amp;rct=j&amp;q=v%C3%A1%C5%BEen%C3%AD+kamion%C5%AF&amp;source=images&amp;cd=&amp;cad=rja&amp;docid=IQz0kZmoOJd1oM&amp;tbnid=JOHHWgZQOu7eBM:&amp;ved=0CAUQjRw&amp;url=http://www.novinyvm.cz/2299-kraj-vysocina-planuje-umistit-na-silnicich-pevne-vahy-pro-vazeni-kamionu.html&amp;ei=fwB0Uf6OEMzKswaC6ICwAg&amp;bvm=bv.45512109,d.bGE&amp;psig=AFQjCNHzwZyoZN1EUT49jFH2R2K-rgTKVg&amp;ust=1366643176229275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548680"/>
            <a:ext cx="5079057" cy="58917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Calibri" pitchFamily="34" charset="0"/>
              </a:rPr>
              <a:t>doplňte, jakou hmotnost ukazuje váha</a:t>
            </a:r>
            <a:endParaRPr lang="cs-CZ" sz="4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9" name="Zástupný symbol pro obsah 18"/>
          <p:cNvSpPr txBox="1">
            <a:spLocks noGrp="1"/>
          </p:cNvSpPr>
          <p:nvPr>
            <p:ph idx="1"/>
          </p:nvPr>
        </p:nvSpPr>
        <p:spPr>
          <a:xfrm>
            <a:off x="914400" y="1447800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571868" y="2500306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alibri" pitchFamily="34" charset="0"/>
              </a:rPr>
              <a:t>58,2 kg</a:t>
            </a:r>
            <a:endParaRPr lang="cs-CZ" sz="2400" b="1" dirty="0">
              <a:latin typeface="Calibri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857488" y="5072074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alibri" pitchFamily="34" charset="0"/>
              </a:rPr>
              <a:t>165 g</a:t>
            </a:r>
            <a:endParaRPr lang="cs-CZ" sz="2400" b="1" dirty="0">
              <a:latin typeface="Calibri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358082" y="2786058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alibri" pitchFamily="34" charset="0"/>
              </a:rPr>
              <a:t>4,9 kg</a:t>
            </a:r>
            <a:endParaRPr lang="cs-CZ" sz="2400" b="1" dirty="0">
              <a:latin typeface="Calibri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3857628"/>
            <a:ext cx="2643206" cy="2775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8" y="1857364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 descr="http://t3.gstatic.com/images?q=tbn:ANd9GcR_EloJ0nKOm7EGQFyt6Wb7CuTOrLTXqyU4WeLdDIY_PCkpdw8de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4214818"/>
            <a:ext cx="4009032" cy="2252567"/>
          </a:xfrm>
          <a:prstGeom prst="rect">
            <a:avLst/>
          </a:prstGeom>
          <a:noFill/>
        </p:spPr>
      </p:pic>
      <p:pic>
        <p:nvPicPr>
          <p:cNvPr id="4104" name="Picture 8" descr="http://eta.cz/editor/image/produkty1/obrazek_911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5786" y="1643050"/>
            <a:ext cx="2664449" cy="2127402"/>
          </a:xfrm>
          <a:prstGeom prst="rect">
            <a:avLst/>
          </a:prstGeom>
          <a:noFill/>
        </p:spPr>
      </p:pic>
      <p:sp>
        <p:nvSpPr>
          <p:cNvPr id="17" name="TextovéPole 16"/>
          <p:cNvSpPr txBox="1"/>
          <p:nvPr/>
        </p:nvSpPr>
        <p:spPr>
          <a:xfrm>
            <a:off x="7858148" y="521495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Calibri" pitchFamily="34" charset="0"/>
              </a:rPr>
              <a:t>125 kg</a:t>
            </a:r>
            <a:endParaRPr lang="cs-CZ" sz="2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40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9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EEF0FF"/>
              </a:clrFrom>
              <a:clrTo>
                <a:srgbClr val="EEF0FF">
                  <a:alpha val="0"/>
                </a:srgbClr>
              </a:clrTo>
            </a:clrChange>
            <a:duotone>
              <a:prstClr val="black"/>
              <a:schemeClr val="bg1">
                <a:lumMod val="85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 pressure="0"/>
                    </a14:imgEffect>
                    <a14:imgEffect>
                      <a14:colorTemperature colorTemp="5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500438"/>
            <a:ext cx="1317344" cy="1317344"/>
          </a:xfrm>
          <a:noFill/>
          <a:effectLst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cs-CZ" sz="49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cs-CZ" sz="4900" b="1" dirty="0" smtClean="0">
                <a:solidFill>
                  <a:schemeClr val="bg1"/>
                </a:solidFill>
                <a:latin typeface="Calibri" pitchFamily="34" charset="0"/>
              </a:rPr>
              <a:t>jaká je hmotnost jablka</a:t>
            </a:r>
            <a:br>
              <a:rPr lang="cs-CZ" sz="49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50822" y="1445827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72816" y="4869160"/>
            <a:ext cx="22322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3131840" y="3687341"/>
            <a:ext cx="14401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2699792" y="2276871"/>
            <a:ext cx="1008112" cy="14104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2714612" y="2428868"/>
            <a:ext cx="928694" cy="4234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  <a:latin typeface="Calibri" pitchFamily="34" charset="0"/>
              </a:rPr>
              <a:t>0.210</a:t>
            </a:r>
            <a:endParaRPr lang="cs-CZ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2857488" y="2982105"/>
            <a:ext cx="706400" cy="3754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  <a:latin typeface="Calibri" pitchFamily="34" charset="0"/>
              </a:rPr>
              <a:t>kg</a:t>
            </a:r>
            <a:endParaRPr lang="cs-CZ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4" name="Měsíc 23"/>
          <p:cNvSpPr/>
          <p:nvPr/>
        </p:nvSpPr>
        <p:spPr>
          <a:xfrm>
            <a:off x="1838636" y="4075806"/>
            <a:ext cx="288032" cy="1296144"/>
          </a:xfrm>
          <a:prstGeom prst="moon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4506813" y="4854634"/>
            <a:ext cx="22322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Měsíc 26"/>
          <p:cNvSpPr/>
          <p:nvPr/>
        </p:nvSpPr>
        <p:spPr>
          <a:xfrm>
            <a:off x="5076056" y="4039124"/>
            <a:ext cx="288032" cy="1296144"/>
          </a:xfrm>
          <a:prstGeom prst="moon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6309721" y="3687340"/>
            <a:ext cx="14401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5877673" y="2276870"/>
            <a:ext cx="1008112" cy="14104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6072198" y="2982104"/>
            <a:ext cx="666863" cy="375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  <a:latin typeface="Calibri" pitchFamily="34" charset="0"/>
              </a:rPr>
              <a:t>kg</a:t>
            </a:r>
            <a:endParaRPr lang="cs-CZ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3428992" y="5715016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atin typeface="Calibri" pitchFamily="34" charset="0"/>
              </a:rPr>
              <a:t>0.240 kg</a:t>
            </a:r>
            <a:endParaRPr lang="cs-CZ" sz="2800" b="1" dirty="0">
              <a:latin typeface="Calibri" pitchFamily="34" charset="0"/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5929322" y="2500306"/>
            <a:ext cx="914316" cy="3594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bg1"/>
                </a:solidFill>
                <a:latin typeface="Calibri" pitchFamily="34" charset="0"/>
              </a:rPr>
              <a:t>0.450</a:t>
            </a:r>
            <a:endParaRPr lang="cs-CZ" sz="2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76" name="AutoShape 4" descr="data:image/jpeg;base64,/9j/4AAQSkZJRgABAQAAAQABAAD/2wCEAAkGBxQSERQUExQSFRQWFRUUFBcYFRQUFhUUGBIWFhgVFhYYHCggGBwlHRQUITEhJSkrLi4uFx8zODMsNygtLisBCgoKDg0OGhAQGiwkICQ0LCwsLCwsLCwsLCwsLCwsLCwsLCwsLCwsLCwsLCssLCwsLCwsLCwsLCwsNywsLCwsLP/AABEIAOEA4QMBIgACEQEDEQH/xAAcAAEAAQUBAQAAAAAAAAAAAAAABAEDBQYHAgj/xAA9EAABAwICCAIHBgUFAQAAAAABAAIRAyEEMQUSQVFhcYGRBqEHEyKxwdHwFDJCUuHxI3KCosIVQ2KSsiT/xAAaAQEAAgMBAAAAAAAAAAAAAAAAAgMBBAUG/8QAJxEBAAICAgEEAgEFAAAAAAAAAAECAxESIQQFIjFBE1EyFBVhcZH/2gAMAwEAAhEDEQA/AO4oiICIiAiIgIiICIiAiIgIiICIiAiIgIiICIiAiIgIiICIiAiIgIiICIiAiIgIiICIiAiKiCqKio4oPSKPhsUyoJY9rxva4O9yvrETsVREWQREQEREBERAREQEREBERAREQEREBERAlYrTumqeFZrPkuP3GD7zjw3Abyp+KrtptL3EBrQSScgAuXaW0kcTWdUOWTB+Vm7mczzWv5Gb8cdfKN7cYZGr6RqkmMO0bpe4+5qg4n0h4l1mtos/pc4+bo8lhsQ9rTe/AfPYpuhNAVcY6WNDKYP3zMcgTdx5LnRnz3txiVUWtLw7xTjn/wC68cg1vwWb8PO0pVIcKrgz81QAtPIESendbNonwjQowXD1jt7vujk3LvK2BrYyW3j8fJ83tP8A1ZFZ+5RMMazW/wAUMcR+SRPR3zUTTuODcHWqNOVN8bIMEQQcjOxZcrTPH9YNovozHrywtzvqvHrBbbqwVsZJ4VmV2OvK0Q1v0faIxD8RTrtdqUmCKok+3LZDdXI5tM/qurhYHwVhtTCMO15c/oTDf7QFn0wV1SJSzW3eRERXKhERAREQEREBERAREQEREBERAREQFQlVRBz30haZLqrcKyYGq6pAu5xgtYBtsQeoUfB+D8TUAnUotO8kv6gZd10D7DSFQ1PVs9YYl+qNYwLSeixWmPEbKMhpBd1PYDNaeTDXc2ySUwWyW1EbYDDej8NcDUqhzRmAC0kbgSbc1tI0jh6LQwOYA0QGtvA6LRsTp6pWfEzwMmOjYaPNS8JhKz9tuDQ0fBalvMxYf4Q3/wC3WpG79NsPiGjsJ7KrfEFHeeyww0VIhxB7T3Cg4vRTm3GtHdUW9SvP8ZhV+CrcaGkqb8njrb3rUfSYAW4VwNxVeLHfScf8AsL9pLHQeas6eryKN8vWHsyOmahPqc5I/HavcrMWGIvE7dL0K0Nw9FtrUqY/sCmyuau9ZaHEAAAQdkZ9lfwuka4/3HAbybrYx+rU6rxRt4v3FnRElagNM1nAapMfmMSV5Okakyah7x8VsT6jjj6RjxbtxVVqVLTNQH788xPnCyWH05+dvVtwpU9Qw2+Z0hbx71ZtFZoYhr7tMq8t2totG4UCIikCIiAiIgIiICIiAiIgKhVVg/FmmhhaBd+N3ssHHf0zWLWiI3KeOk5LRWvzLGeLPEYZNKmRrfiM/wBoXPhi3PqQSTPG/lsWMxmMc9xJMk/RJW3eFdGAEudwnIzkfkuH5Oebbl63H41PCw7nuWa8O6FDRruAJOQ2DotgXii4RAyCs4uvDbTe3cLi25XlxMt7Zb7lTF41rBdYmrpl3Sd4+ty91qDQZuTu2TsWH0lTLAIjWJgAXlxuVKmGW1hw456ScVWbU1temHQJJA1XcgRmVidIU2ua0yQGzn7WYjOyyGDZqsE5kGd5G+6xWlcM4M9k2y8+FlbSPd22aYMU21LK067S1sPH3QBLSJICq3UB9t+tGYA+a16pTLQBORy5Z3VxjNbKQcyZnmTeysjDWJ3EJT6fjid7bQ7S9MWFO283P1mqDFtcJhsbIg9pzWCOHc2JM2Bz2HePmrlF5DCI2wO1rD3qN9sf02OI9rKPrNzB9nfu3ztXuniY5b7DyyIWD+0atwCHfi3ECJIG/PmqsxIsW3FuHOPkqZYt4/Ta8LiSLtMHyK2LRekhUsbPGY38QtBw+OHGIB2WO33eayOHxsEOabiCCtvw/Lvitqe4cvP406b8FVRdHYsVaYcOvAqTK9PW0WjcOZManSqIikwIiICIiAiIgIiogOXFPSHps18U5oP8OmfVt3GPvHqbdAuq+KdIeowlV4MO1SG/zGwPnPRfP9d2tVDbiYBnnJ960/LvqOLv+hePFsk5LfTLaIw+sdbKIJnLcBxW46GrxAbHAbhNzxOZWs4d0C2Xfks1g8RqwSNkCNs2vuzXLvG4djy4m7am4kNAHHuZ391ZOILyT+EWbsGY8yVBbVkuF8hImen1uV9r5bAOeY2iJyWtri4/44hcY+CCZGZ6n6zViqQ58zkCBzOamOc3tbtbtkocDUjMZzldImEq/tShTBnbAgDnF+FgrOMota0gk8ON+KkYFpI6ieAhUxLNZ8Q34AT5lN+5PerIOJoCPabF9wJjjCi0Ghj3N/DrLJ4oRF7e4xbmsbVfHtERbIhSrPTYx2mY0uGSQNjQTMgTI22USoYa4AwZjsPqy9YjHuLR7JAnO05RBUR9GRMn4zuUZXUpr5UqYqWicxJy2HP3Kzh6paSJgG7d07uCvs9pzdYEfhtHS0XUPHNLCHAkETbhkq749tisRPtS3VwGnmI5bo4EqfgsU0gxmIn4rB1wXMa7YTAI3wMu684fElpJzm3Taqorr4auXBE16dH8L43UqFhydlz2LcQuUaMx8O4NIcDwt9dF1OhU1mtI2gHuF6L0+8zSaz9PN+Zi4X2uoiLoNMREQEREBERAVFVEGh+lrFauGYz8zyTyDf1XG8M8l+zZ+y6f6aK8CiP+NQ+bQuUUHX2SVzvK7tL2HolYjx/97bVgKog9p2D6usrhKzXODRkDcnYsDhjGqOAPlCv4dxa4bDy5wVyvyN+9IluLHybcI2ZDyV+hiIkuO3ps+a18YqGATEnjtMm+3IrIGsGiJvmZ2AnYJ5KM/DnXw6ZWnWgX42/qzRgk52vAy3/qsbVxIGRIAAnkDYq0zHEXE3Eiee9U2tqFUYZZ1j2tGXTiZtKx+KxQ1vZO7rwCsDGyAZG3rtyKh42uNYao2dOoVdL7sljw+7tM9ZrNgkTfpuhR65LmhpAgEzx5cBCjvxGXfoTdXcK65dmBlssdt+8q6sr4px7W3VYGtB2wNnUZSjGaxBuG944q/W1QJ2E/D6Cv4SsADleOQ+SujWmJtqNxCM8+3ABNwQQIMSOyjaZ1TYGTfz3d1JqVYfaRe+W+6haQztJsFnSzHHuiWMpVv4WrNwTAOw8O6tMk+zfOR1H12Xqk6WuBFw49oEjyPdWWcLWjl+qo4xEyuvrtktH1DIzv+ll17wtX18NTO6WnoTHlC4zo+vBA3RZda8EVJoH+c/8Alq63gfyed9Tp7YlsaIi6zjCIiAiIgIiICoqqiDknpwPtUP5Hf+wuW0X3C636bsPLKLtkPHWWn5rjuutDNHul6v0rJrBEQz2HxcuA2RHblxWSp19t/wBcz0ha1g6sH6ssjQxHsjr2i/S65uXD+nY3Fmbq1h7Ik59heB5qW2vaTJi3Ra2KvtMvv9ynNxImD2O+P3Wtalo0xNGWwtUTczkY5R8FexT5bYyBblOfXJY/COva239u6m1K8ZbRkOcrVvvkqtERZfw7mho3xeYOxWcRXkkDY0BQxXiTHAcpXh9QGQM7TfZl+qxWneyKd7ScZWy90qZh8UGltwYEZHdsPZYTEPkwNmc7FLwtbWn38VsRvUJXxRxZWo/WgyLi/ukL0XGM7Qb8AMisfQq7wLbt/LYrtWtkRG3buVsWa8010u1Km8bI5neo+JqRz1b+fkvNSuADJvmBlZRKteZ25kg7VObJ1qjU6mqel+tlYdIO2IJHHceSjiuTNttj19y9sJgk2AtPvThpPJ+0zR7iXDjn3XXvAI/+dx3v/wAR81yHQBl3CfiuzeCaGrhG/wDJz3f3R/iul4Ve3nvVbdabAiIum4YiIgIiICIiAqQqog0v0qYH1mAc6L03B3Q+yfeF89PsV9W6VwQrUKlI5PY5vKREr5e0/g3UqzmOEOa4tPQrXzV727PpmbjWaozHqax85RkVi2vUqi6fPfuWper0GLLtkRUJLcpgjhln5K+58u+ufLYouHcDnY+Sq1wbt6c1rTXtfzhsOj3ixtce45o/EkmLRs6rG6OrQ48rK9UeACdhyWlbF7lO/ckGp8fgrYrZyo1OtfPP6z7K1WqiTNrjnZSjF3psVTK9QRGZI8lewjrTa2YFgsY2p7Vugy2fupdGpqtPG5OdrwAs3x6rpKfjSbWqRf8AeFcOIEgWGV84vmsK2sYBcSvTcRlzt2HxWIxTCPH6ZDHVLjaPq8KFiK+qDtJ/XYrZqb8zY8L7CVbrVRcWyPNWUp2h8DAHNkTbfvtuVHPkW3x8VbLoDQOO2+Wa80zLoHXn+yu4qcktg0BS9trRn813jR+H9XSYwfhaB5LlPo20Zr1dY/dbDj0Nh3AXXQ5dLxaart5f1LJyycf09oqAqq23OEREBERAREQEREFCuMemTw7qVRiWj2atnxsqAZ9RHYrs5WL8SaKbisPUou/EDqnc78J7qNo3C3BknHeJfKtUQV6o1IKyel9HOo1HU3iHNJB5rDOsVqzXbvYszIMqSrpfHuWPFVXKVS8qmaN+maGXo1IIP1uhGYkO1pnOOSh0n5KoiZBzVM0hbyhfNUtI3HLkq16k2zvP0VHmV7BkWz+gs8V0XhepXIFlIqVYbmoNMmdu7cvdd5iMzwUJruUucSqyqSdyuhwzOXx4KC2Vd1bfVlKaszZI1o9w+F15MlwiJttHuVhzzz6oxxm/11TjpTe8Ls7TBvsU/RtCTw2qFQZrHLl8FtnhzBgEOdkDPMj5ZqVKcp05/k54rWZdG8IYUUKAGTnQ53DcO3vWzUqq1PBYyVm8LXldSscY08ze02tMyzTXL2FFovUlpUlb0iIgIiICIiAiIgoVaqFXSo2IKDnPpM8M+vBr0h/FAGsPzAbea4vjMORMi4X0dpStC5h4p0TTeS4CCcwN+9vyVV6/cN3Bm11Lmi9NcpOPwDqboMxsMZqFrKqa7dGmbSX6xVD1GDlUOVfDTajNtKZUurwqWz2qEHL2HqFqrYysgKq8hwJN8lED7c17DoChxWRlhIbA8+u5NU8J+uKja8L1rynGUJzPQPPirlMEkALwynKmOxNOgJd7T/wsBueLj+ELMUmelGTyIrHbJYKg2m3XqZZNG1zvygfULJYLSBcZ7DYBuC0p+PfVfrPPAAWDRuaNizmjKmS3MePg42fNOSf8OhaMxWS2rAVlouiTktw0aVa1bNmwz1OYVjcIsjTUkJXgioFVGBERAREQEREFCouJFlKKs1moNU0wM1o2lmG66TpHDTK1LSmj87KKcS5zj6UzIkblg6+AYcjqnjl3C3nH6N4LA4vR53KOl1ckw1ipgXt2SOF1ZLSMws1VwZGUhR30n7z1g+9QmrYr5GmNXoFSnNd+VvZeJcNje36rE0Wx5cLYle9UlPWVOH/VvyV1uNrD8n/RnyUfxs/1kKCgbWKmU8BqjWqEMaNrjHYZlQ34msfxEfyhrfco7sM5xlxLjvJJPms/iQt5cz8Qk4vS4FqI/rI82j4lYoNJJJkkmSTmSsjTwJ3KXQ0cdysrER8NW97X7lDwlErZtFYfJeMDos7ltOjNGRsUkJlO0TQyW3aOpZLHaOwUQthwdBZQmU7CtWQphRqDFMYFJB6RERgREQEREBERAXlwXpEEOvRlYnGYCVsBarNSksMtIxmiZ2LCYvQvBdIqYUFRKujxuTTO3LcRoLgsfW0Edy6vU0UDsUapocbljSXJyepoM7lZdoQ7l1d+hBuVp2gxuTTPJyn/AEU7kGhDuXU/9CG5P9CG5Y0cnMG6DO5XmaCO5dMboQbldboYbgs6OTnNLQPBZDDaC4LfWaIG5X6ejANiaY5NSwmho2LN4PRsbFmqeBhTKWGTSMyhYbCQslRoq5ToqSyms6Y2pTYrqIssCIiAiIgIiICIiAiIgKhCqiDwWryWK6iCwaS8mgFJhIQRDhwvJw6mQkIIX2YJ9mCmwmqjKF9nC9DDhS4SENo3qAqiipEJCMLApL22mrkKqDyGr0iICIiAiIgIiICIiAiIgIiICIiAiIgIiICIiAiIgIiICIiAiIgIiICIiAiIgIiIP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78" name="AutoShape 6" descr="data:image/jpeg;base64,/9j/4AAQSkZJRgABAQAAAQABAAD/2wCEAAkGBxQSERQUExQSFRQWFRUUFBcYFRQUFhUUGBIWFhgVFhYYHCggGBwlHRQUITEhJSkrLi4uFx8zODMsNygtLisBCgoKDg0OGhAQGiwkICQ0LCwsLCwsLCwsLCwsLCwsLCwsLCwsLCwsLCwsLCssLCwsLCwsLCwsLCwsNywsLCwsLP/AABEIAOEA4QMBIgACEQEDEQH/xAAcAAEAAQUBAQAAAAAAAAAAAAAABAEDBQYHAgj/xAA9EAABAwICCAIHBgUFAQAAAAABAAIRAyEEMQUSQVFhcYGRBqEHEyKxwdHwFDJCUuHxI3KCosIVQ2KSsiT/xAAaAQEAAgMBAAAAAAAAAAAAAAAAAgMBBAUG/8QAJxEBAAICAgEEAgEFAAAAAAAAAAECAxESIQQFIjFBE1EyFBVhcZH/2gAMAwEAAhEDEQA/AO4oiICIiAiIgIiICIiAiIgIiICIiAiIgIiICIiAiIgIiICIiAiIgIiICIiAiIgIiICIiAiKiCqKio4oPSKPhsUyoJY9rxva4O9yvrETsVREWQREQEREBERAREQEREBERAREQEREBERAlYrTumqeFZrPkuP3GD7zjw3Abyp+KrtptL3EBrQSScgAuXaW0kcTWdUOWTB+Vm7mczzWv5Gb8cdfKN7cYZGr6RqkmMO0bpe4+5qg4n0h4l1mtos/pc4+bo8lhsQ9rTe/AfPYpuhNAVcY6WNDKYP3zMcgTdx5LnRnz3txiVUWtLw7xTjn/wC68cg1vwWb8PO0pVIcKrgz81QAtPIESendbNonwjQowXD1jt7vujk3LvK2BrYyW3j8fJ83tP8A1ZFZ+5RMMazW/wAUMcR+SRPR3zUTTuODcHWqNOVN8bIMEQQcjOxZcrTPH9YNovozHrywtzvqvHrBbbqwVsZJ4VmV2OvK0Q1v0faIxD8RTrtdqUmCKok+3LZDdXI5tM/qurhYHwVhtTCMO15c/oTDf7QFn0wV1SJSzW3eRERXKhERAREQEREBERAREQEREBERAREQFQlVRBz30haZLqrcKyYGq6pAu5xgtYBtsQeoUfB+D8TUAnUotO8kv6gZd10D7DSFQ1PVs9YYl+qNYwLSeixWmPEbKMhpBd1PYDNaeTDXc2ySUwWyW1EbYDDej8NcDUqhzRmAC0kbgSbc1tI0jh6LQwOYA0QGtvA6LRsTp6pWfEzwMmOjYaPNS8JhKz9tuDQ0fBalvMxYf4Q3/wC3WpG79NsPiGjsJ7KrfEFHeeyww0VIhxB7T3Cg4vRTm3GtHdUW9SvP8ZhV+CrcaGkqb8njrb3rUfSYAW4VwNxVeLHfScf8AsL9pLHQeas6eryKN8vWHsyOmahPqc5I/HavcrMWGIvE7dL0K0Nw9FtrUqY/sCmyuau9ZaHEAAAQdkZ9lfwuka4/3HAbybrYx+rU6rxRt4v3FnRElagNM1nAapMfmMSV5Okakyah7x8VsT6jjj6RjxbtxVVqVLTNQH788xPnCyWH05+dvVtwpU9Qw2+Z0hbx71ZtFZoYhr7tMq8t2totG4UCIikCIiAiIgIiICIiAiIgKhVVg/FmmhhaBd+N3ssHHf0zWLWiI3KeOk5LRWvzLGeLPEYZNKmRrfiM/wBoXPhi3PqQSTPG/lsWMxmMc9xJMk/RJW3eFdGAEudwnIzkfkuH5Oebbl63H41PCw7nuWa8O6FDRruAJOQ2DotgXii4RAyCs4uvDbTe3cLi25XlxMt7Zb7lTF41rBdYmrpl3Sd4+ty91qDQZuTu2TsWH0lTLAIjWJgAXlxuVKmGW1hw456ScVWbU1temHQJJA1XcgRmVidIU2ua0yQGzn7WYjOyyGDZqsE5kGd5G+6xWlcM4M9k2y8+FlbSPd22aYMU21LK067S1sPH3QBLSJICq3UB9t+tGYA+a16pTLQBORy5Z3VxjNbKQcyZnmTeysjDWJ3EJT6fjid7bQ7S9MWFO283P1mqDFtcJhsbIg9pzWCOHc2JM2Bz2HePmrlF5DCI2wO1rD3qN9sf02OI9rKPrNzB9nfu3ztXuniY5b7DyyIWD+0atwCHfi3ECJIG/PmqsxIsW3FuHOPkqZYt4/Ta8LiSLtMHyK2LRekhUsbPGY38QtBw+OHGIB2WO33eayOHxsEOabiCCtvw/Lvitqe4cvP406b8FVRdHYsVaYcOvAqTK9PW0WjcOZManSqIikwIiICIiAiIgIiogOXFPSHps18U5oP8OmfVt3GPvHqbdAuq+KdIeowlV4MO1SG/zGwPnPRfP9d2tVDbiYBnnJ960/LvqOLv+hePFsk5LfTLaIw+sdbKIJnLcBxW46GrxAbHAbhNzxOZWs4d0C2Xfks1g8RqwSNkCNs2vuzXLvG4djy4m7am4kNAHHuZ391ZOILyT+EWbsGY8yVBbVkuF8hImen1uV9r5bAOeY2iJyWtri4/44hcY+CCZGZ6n6zViqQ58zkCBzOamOc3tbtbtkocDUjMZzldImEq/tShTBnbAgDnF+FgrOMota0gk8ON+KkYFpI6ieAhUxLNZ8Q34AT5lN+5PerIOJoCPabF9wJjjCi0Ghj3N/DrLJ4oRF7e4xbmsbVfHtERbIhSrPTYx2mY0uGSQNjQTMgTI22USoYa4AwZjsPqy9YjHuLR7JAnO05RBUR9GRMn4zuUZXUpr5UqYqWicxJy2HP3Kzh6paSJgG7d07uCvs9pzdYEfhtHS0XUPHNLCHAkETbhkq749tisRPtS3VwGnmI5bo4EqfgsU0gxmIn4rB1wXMa7YTAI3wMu684fElpJzm3Taqorr4auXBE16dH8L43UqFhydlz2LcQuUaMx8O4NIcDwt9dF1OhU1mtI2gHuF6L0+8zSaz9PN+Zi4X2uoiLoNMREQEREBERAVFVEGh+lrFauGYz8zyTyDf1XG8M8l+zZ+y6f6aK8CiP+NQ+bQuUUHX2SVzvK7tL2HolYjx/97bVgKog9p2D6usrhKzXODRkDcnYsDhjGqOAPlCv4dxa4bDy5wVyvyN+9IluLHybcI2ZDyV+hiIkuO3ps+a18YqGATEnjtMm+3IrIGsGiJvmZ2AnYJ5KM/DnXw6ZWnWgX42/qzRgk52vAy3/qsbVxIGRIAAnkDYq0zHEXE3Eiee9U2tqFUYZZ1j2tGXTiZtKx+KxQ1vZO7rwCsDGyAZG3rtyKh42uNYao2dOoVdL7sljw+7tM9ZrNgkTfpuhR65LmhpAgEzx5cBCjvxGXfoTdXcK65dmBlssdt+8q6sr4px7W3VYGtB2wNnUZSjGaxBuG944q/W1QJ2E/D6Cv4SsADleOQ+SujWmJtqNxCM8+3ABNwQQIMSOyjaZ1TYGTfz3d1JqVYfaRe+W+6haQztJsFnSzHHuiWMpVv4WrNwTAOw8O6tMk+zfOR1H12Xqk6WuBFw49oEjyPdWWcLWjl+qo4xEyuvrtktH1DIzv+ll17wtX18NTO6WnoTHlC4zo+vBA3RZda8EVJoH+c/8Alq63gfyed9Tp7YlsaIi6zjCIiAiIgIiICoqqiDknpwPtUP5Hf+wuW0X3C636bsPLKLtkPHWWn5rjuutDNHul6v0rJrBEQz2HxcuA2RHblxWSp19t/wBcz0ha1g6sH6ssjQxHsjr2i/S65uXD+nY3Fmbq1h7Ik59heB5qW2vaTJi3Ra2KvtMvv9ynNxImD2O+P3Wtalo0xNGWwtUTczkY5R8FexT5bYyBblOfXJY/COva239u6m1K8ZbRkOcrVvvkqtERZfw7mho3xeYOxWcRXkkDY0BQxXiTHAcpXh9QGQM7TfZl+qxWneyKd7ScZWy90qZh8UGltwYEZHdsPZYTEPkwNmc7FLwtbWn38VsRvUJXxRxZWo/WgyLi/ukL0XGM7Qb8AMisfQq7wLbt/LYrtWtkRG3buVsWa8010u1Km8bI5neo+JqRz1b+fkvNSuADJvmBlZRKteZ25kg7VObJ1qjU6mqel+tlYdIO2IJHHceSjiuTNttj19y9sJgk2AtPvThpPJ+0zR7iXDjn3XXvAI/+dx3v/wAR81yHQBl3CfiuzeCaGrhG/wDJz3f3R/iul4Ve3nvVbdabAiIum4YiIgIiICIiAqQqog0v0qYH1mAc6L03B3Q+yfeF89PsV9W6VwQrUKlI5PY5vKREr5e0/g3UqzmOEOa4tPQrXzV727PpmbjWaozHqax85RkVi2vUqi6fPfuWper0GLLtkRUJLcpgjhln5K+58u+ufLYouHcDnY+Sq1wbt6c1rTXtfzhsOj3ixtce45o/EkmLRs6rG6OrQ48rK9UeACdhyWlbF7lO/ckGp8fgrYrZyo1OtfPP6z7K1WqiTNrjnZSjF3psVTK9QRGZI8lewjrTa2YFgsY2p7Vugy2fupdGpqtPG5OdrwAs3x6rpKfjSbWqRf8AeFcOIEgWGV84vmsK2sYBcSvTcRlzt2HxWIxTCPH6ZDHVLjaPq8KFiK+qDtJ/XYrZqb8zY8L7CVbrVRcWyPNWUp2h8DAHNkTbfvtuVHPkW3x8VbLoDQOO2+Wa80zLoHXn+yu4qcktg0BS9trRn813jR+H9XSYwfhaB5LlPo20Zr1dY/dbDj0Nh3AXXQ5dLxaart5f1LJyycf09oqAqq23OEREBERAREQEREFCuMemTw7qVRiWj2atnxsqAZ9RHYrs5WL8SaKbisPUou/EDqnc78J7qNo3C3BknHeJfKtUQV6o1IKyel9HOo1HU3iHNJB5rDOsVqzXbvYszIMqSrpfHuWPFVXKVS8qmaN+maGXo1IIP1uhGYkO1pnOOSh0n5KoiZBzVM0hbyhfNUtI3HLkq16k2zvP0VHmV7BkWz+gs8V0XhepXIFlIqVYbmoNMmdu7cvdd5iMzwUJruUucSqyqSdyuhwzOXx4KC2Vd1bfVlKaszZI1o9w+F15MlwiJttHuVhzzz6oxxm/11TjpTe8Ls7TBvsU/RtCTw2qFQZrHLl8FtnhzBgEOdkDPMj5ZqVKcp05/k54rWZdG8IYUUKAGTnQ53DcO3vWzUqq1PBYyVm8LXldSscY08ze02tMyzTXL2FFovUlpUlb0iIgIiICIiAiIgoVaqFXSo2IKDnPpM8M+vBr0h/FAGsPzAbea4vjMORMi4X0dpStC5h4p0TTeS4CCcwN+9vyVV6/cN3Bm11Lmi9NcpOPwDqboMxsMZqFrKqa7dGmbSX6xVD1GDlUOVfDTajNtKZUurwqWz2qEHL2HqFqrYysgKq8hwJN8lED7c17DoChxWRlhIbA8+u5NU8J+uKja8L1rynGUJzPQPPirlMEkALwynKmOxNOgJd7T/wsBueLj+ELMUmelGTyIrHbJYKg2m3XqZZNG1zvygfULJYLSBcZ7DYBuC0p+PfVfrPPAAWDRuaNizmjKmS3MePg42fNOSf8OhaMxWS2rAVlouiTktw0aVa1bNmwz1OYVjcIsjTUkJXgioFVGBERAREQEREFCouJFlKKs1moNU0wM1o2lmG66TpHDTK1LSmj87KKcS5zj6UzIkblg6+AYcjqnjl3C3nH6N4LA4vR53KOl1ckw1ipgXt2SOF1ZLSMws1VwZGUhR30n7z1g+9QmrYr5GmNXoFSnNd+VvZeJcNje36rE0Wx5cLYle9UlPWVOH/VvyV1uNrD8n/RnyUfxs/1kKCgbWKmU8BqjWqEMaNrjHYZlQ34msfxEfyhrfco7sM5xlxLjvJJPms/iQt5cz8Qk4vS4FqI/rI82j4lYoNJJJkkmSTmSsjTwJ3KXQ0cdysrER8NW97X7lDwlErZtFYfJeMDos7ltOjNGRsUkJlO0TQyW3aOpZLHaOwUQthwdBZQmU7CtWQphRqDFMYFJB6RERgREQEREBERAXlwXpEEOvRlYnGYCVsBarNSksMtIxmiZ2LCYvQvBdIqYUFRKujxuTTO3LcRoLgsfW0Edy6vU0UDsUapocbljSXJyepoM7lZdoQ7l1d+hBuVp2gxuTTPJyn/AEU7kGhDuXU/9CG5P9CG5Y0cnMG6DO5XmaCO5dMboQbldboYbgs6OTnNLQPBZDDaC4LfWaIG5X6ejANiaY5NSwmho2LN4PRsbFmqeBhTKWGTSMyhYbCQslRoq5ToqSyms6Y2pTYrqIssCIiAiIgIiICIiAiIgKhCqiDwWryWK6iCwaS8mgFJhIQRDhwvJw6mQkIIX2YJ9mCmwmqjKF9nC9DDhS4SENo3qAqiipEJCMLApL22mrkKqDyGr0iICIiAiIgIiICIiAiIgIiICIiAiIgIiICIiAiIgIiICIiAiIgIiICIiAiIgIiIP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27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12" grpId="0" animBg="1"/>
      <p:bldP spid="17" grpId="0" animBg="1"/>
      <p:bldP spid="20" grpId="0" animBg="1"/>
      <p:bldP spid="21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3" grpId="0" animBg="1"/>
      <p:bldP spid="25" grpId="0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Calibri" pitchFamily="34" charset="0"/>
              </a:rPr>
              <a:t>Použité zdroje</a:t>
            </a:r>
            <a:endParaRPr lang="cs-CZ" sz="40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91110"/>
          </a:xfrm>
        </p:spPr>
        <p:txBody>
          <a:bodyPr>
            <a:normAutofit/>
          </a:bodyPr>
          <a:lstStyle/>
          <a:p>
            <a:r>
              <a:rPr lang="cs-CZ" sz="1200" dirty="0" smtClean="0">
                <a:hlinkClick r:id="rId2"/>
              </a:rPr>
              <a:t>http://www.</a:t>
            </a:r>
            <a:r>
              <a:rPr lang="cs-CZ" sz="1200" dirty="0" err="1" smtClean="0">
                <a:hlinkClick r:id="rId2"/>
              </a:rPr>
              <a:t>getsro.cz</a:t>
            </a:r>
            <a:r>
              <a:rPr lang="cs-CZ" sz="1200" dirty="0" smtClean="0">
                <a:hlinkClick r:id="rId2"/>
              </a:rPr>
              <a:t>/</a:t>
            </a:r>
            <a:r>
              <a:rPr lang="cs-CZ" sz="1200" dirty="0" err="1" smtClean="0">
                <a:hlinkClick r:id="rId2"/>
              </a:rPr>
              <a:t>images</a:t>
            </a:r>
            <a:r>
              <a:rPr lang="cs-CZ" sz="1200" dirty="0" smtClean="0">
                <a:hlinkClick r:id="rId2"/>
              </a:rPr>
              <a:t>/</a:t>
            </a:r>
            <a:r>
              <a:rPr lang="cs-CZ" sz="1200" dirty="0" err="1" smtClean="0">
                <a:hlinkClick r:id="rId2"/>
              </a:rPr>
              <a:t>large</a:t>
            </a:r>
            <a:r>
              <a:rPr lang="cs-CZ" sz="1200" dirty="0" smtClean="0">
                <a:hlinkClick r:id="rId2"/>
              </a:rPr>
              <a:t>/0358/</a:t>
            </a:r>
            <a:r>
              <a:rPr lang="cs-CZ" sz="1200" dirty="0" err="1" smtClean="0">
                <a:hlinkClick r:id="rId2"/>
              </a:rPr>
              <a:t>CASERPLUSLP.jpg</a:t>
            </a:r>
            <a:endParaRPr lang="cs-CZ" sz="1200" dirty="0" smtClean="0"/>
          </a:p>
          <a:p>
            <a:r>
              <a:rPr lang="cs-CZ" sz="1200" dirty="0" smtClean="0">
                <a:hlinkClick r:id="rId3"/>
              </a:rPr>
              <a:t>http://img.ella.centrum.cz/photos/2010/02/01/21-206295-vahy-kuchynske.jpg</a:t>
            </a:r>
            <a:endParaRPr lang="cs-CZ" sz="1200" dirty="0" smtClean="0"/>
          </a:p>
          <a:p>
            <a:r>
              <a:rPr lang="cs-CZ" sz="1200" dirty="0" smtClean="0">
                <a:hlinkClick r:id="rId4"/>
              </a:rPr>
              <a:t>http://www.</a:t>
            </a:r>
            <a:r>
              <a:rPr lang="cs-CZ" sz="1200" dirty="0" err="1" smtClean="0">
                <a:hlinkClick r:id="rId4"/>
              </a:rPr>
              <a:t>kuchynske</a:t>
            </a:r>
            <a:r>
              <a:rPr lang="cs-CZ" sz="1200" dirty="0" smtClean="0">
                <a:hlinkClick r:id="rId4"/>
              </a:rPr>
              <a:t>-</a:t>
            </a:r>
            <a:r>
              <a:rPr lang="cs-CZ" sz="1200" dirty="0" err="1" smtClean="0">
                <a:hlinkClick r:id="rId4"/>
              </a:rPr>
              <a:t>vahy.com</a:t>
            </a:r>
            <a:r>
              <a:rPr lang="cs-CZ" sz="1200" dirty="0" smtClean="0">
                <a:hlinkClick r:id="rId4"/>
              </a:rPr>
              <a:t>/</a:t>
            </a:r>
            <a:r>
              <a:rPr lang="cs-CZ" sz="1200" dirty="0" err="1" smtClean="0">
                <a:hlinkClick r:id="rId4"/>
              </a:rPr>
              <a:t>images</a:t>
            </a:r>
            <a:r>
              <a:rPr lang="cs-CZ" sz="1200" dirty="0" smtClean="0">
                <a:hlinkClick r:id="rId4"/>
              </a:rPr>
              <a:t>/</a:t>
            </a:r>
            <a:r>
              <a:rPr lang="cs-CZ" sz="1200" dirty="0" err="1" smtClean="0">
                <a:hlinkClick r:id="rId4"/>
              </a:rPr>
              <a:t>tanita</a:t>
            </a:r>
            <a:r>
              <a:rPr lang="cs-CZ" sz="1200" dirty="0" smtClean="0">
                <a:hlinkClick r:id="rId4"/>
              </a:rPr>
              <a:t>-</a:t>
            </a:r>
            <a:r>
              <a:rPr lang="cs-CZ" sz="1200" dirty="0" err="1" smtClean="0">
                <a:hlinkClick r:id="rId4"/>
              </a:rPr>
              <a:t>bc</a:t>
            </a:r>
            <a:r>
              <a:rPr lang="cs-CZ" sz="1200" dirty="0" smtClean="0">
                <a:hlinkClick r:id="rId4"/>
              </a:rPr>
              <a:t>-543-</a:t>
            </a:r>
            <a:r>
              <a:rPr lang="cs-CZ" sz="1200" dirty="0" err="1" smtClean="0">
                <a:hlinkClick r:id="rId4"/>
              </a:rPr>
              <a:t>vaha.jpg</a:t>
            </a:r>
            <a:endParaRPr lang="cs-CZ" sz="1200" dirty="0" smtClean="0"/>
          </a:p>
          <a:p>
            <a:r>
              <a:rPr lang="cs-CZ" sz="1200" dirty="0" smtClean="0">
                <a:hlinkClick r:id="rId5"/>
              </a:rPr>
              <a:t>http://i.fler.</a:t>
            </a:r>
            <a:r>
              <a:rPr lang="cs-CZ" sz="1200" dirty="0" err="1" smtClean="0">
                <a:hlinkClick r:id="rId5"/>
              </a:rPr>
              <a:t>cz</a:t>
            </a:r>
            <a:r>
              <a:rPr lang="cs-CZ" sz="1200" dirty="0" smtClean="0">
                <a:hlinkClick r:id="rId5"/>
              </a:rPr>
              <a:t>/</a:t>
            </a:r>
            <a:r>
              <a:rPr lang="cs-CZ" sz="1200" dirty="0" err="1" smtClean="0">
                <a:hlinkClick r:id="rId5"/>
              </a:rPr>
              <a:t>products</a:t>
            </a:r>
            <a:r>
              <a:rPr lang="cs-CZ" sz="1200" dirty="0" smtClean="0">
                <a:hlinkClick r:id="rId5"/>
              </a:rPr>
              <a:t>/4/5/459/1116057/1285947043.jpg</a:t>
            </a:r>
            <a:endParaRPr lang="cs-CZ" sz="1200" dirty="0" smtClean="0"/>
          </a:p>
          <a:p>
            <a:r>
              <a:rPr lang="cs-CZ" sz="1200" dirty="0" smtClean="0">
                <a:hlinkClick r:id="rId6"/>
              </a:rPr>
              <a:t>http://www.</a:t>
            </a:r>
            <a:r>
              <a:rPr lang="cs-CZ" sz="1200" dirty="0" err="1" smtClean="0">
                <a:hlinkClick r:id="rId6"/>
              </a:rPr>
              <a:t>mujdum.cz</a:t>
            </a:r>
            <a:r>
              <a:rPr lang="cs-CZ" sz="1200" dirty="0" smtClean="0">
                <a:hlinkClick r:id="rId6"/>
              </a:rPr>
              <a:t>/</a:t>
            </a:r>
            <a:r>
              <a:rPr lang="cs-CZ" sz="1200" dirty="0" err="1" smtClean="0">
                <a:hlinkClick r:id="rId6"/>
              </a:rPr>
              <a:t>obrazek</a:t>
            </a:r>
            <a:r>
              <a:rPr lang="cs-CZ" sz="1200" dirty="0" smtClean="0">
                <a:hlinkClick r:id="rId6"/>
              </a:rPr>
              <a:t>/4ec3da96b1ac6/</a:t>
            </a:r>
            <a:r>
              <a:rPr lang="cs-CZ" sz="1200" dirty="0" err="1" smtClean="0">
                <a:hlinkClick r:id="rId6"/>
              </a:rPr>
              <a:t>interier</a:t>
            </a:r>
            <a:r>
              <a:rPr lang="cs-CZ" sz="1200" dirty="0" smtClean="0">
                <a:hlinkClick r:id="rId6"/>
              </a:rPr>
              <a:t>-</a:t>
            </a:r>
            <a:r>
              <a:rPr lang="cs-CZ" sz="1200" dirty="0" err="1" smtClean="0">
                <a:hlinkClick r:id="rId6"/>
              </a:rPr>
              <a:t>vahy</a:t>
            </a:r>
            <a:r>
              <a:rPr lang="cs-CZ" sz="1200" dirty="0" smtClean="0">
                <a:hlinkClick r:id="rId6"/>
              </a:rPr>
              <a:t>-</a:t>
            </a:r>
            <a:r>
              <a:rPr lang="cs-CZ" sz="1200" dirty="0" err="1" smtClean="0">
                <a:hlinkClick r:id="rId6"/>
              </a:rPr>
              <a:t>zdravi</a:t>
            </a:r>
            <a:r>
              <a:rPr lang="cs-CZ" sz="1200" dirty="0" smtClean="0">
                <a:hlinkClick r:id="rId6"/>
              </a:rPr>
              <a:t>-13_586x392.jpg</a:t>
            </a:r>
            <a:endParaRPr lang="cs-CZ" sz="1200" dirty="0" smtClean="0"/>
          </a:p>
          <a:p>
            <a:r>
              <a:rPr lang="cs-CZ" sz="1200" dirty="0" smtClean="0">
                <a:hlinkClick r:id="rId7"/>
              </a:rPr>
              <a:t>http://www.</a:t>
            </a:r>
            <a:r>
              <a:rPr lang="cs-CZ" sz="1200" dirty="0" err="1" smtClean="0">
                <a:hlinkClick r:id="rId7"/>
              </a:rPr>
              <a:t>kvalitnidarky.cz</a:t>
            </a:r>
            <a:r>
              <a:rPr lang="cs-CZ" sz="1200" dirty="0" smtClean="0">
                <a:hlinkClick r:id="rId7"/>
              </a:rPr>
              <a:t>/</a:t>
            </a:r>
            <a:r>
              <a:rPr lang="cs-CZ" sz="1200" dirty="0" err="1" smtClean="0">
                <a:hlinkClick r:id="rId7"/>
              </a:rPr>
              <a:t>files</a:t>
            </a:r>
            <a:r>
              <a:rPr lang="cs-CZ" sz="1200" dirty="0" smtClean="0">
                <a:hlinkClick r:id="rId7"/>
              </a:rPr>
              <a:t>/</a:t>
            </a:r>
            <a:r>
              <a:rPr lang="cs-CZ" sz="1200" dirty="0" err="1" smtClean="0">
                <a:hlinkClick r:id="rId7"/>
              </a:rPr>
              <a:t>products</a:t>
            </a:r>
            <a:r>
              <a:rPr lang="cs-CZ" sz="1200" dirty="0" smtClean="0">
                <a:hlinkClick r:id="rId7"/>
              </a:rPr>
              <a:t>/11215900.jpg</a:t>
            </a:r>
            <a:endParaRPr lang="cs-CZ" sz="1200" dirty="0" smtClean="0"/>
          </a:p>
          <a:p>
            <a:r>
              <a:rPr lang="cs-CZ" sz="1200" dirty="0" smtClean="0">
                <a:hlinkClick r:id="rId8"/>
              </a:rPr>
              <a:t>http://nd04.jxs.cz/683/212/f60f5ff53d_69240795_o2.jpg</a:t>
            </a:r>
            <a:endParaRPr lang="cs-CZ" sz="1200" dirty="0" smtClean="0"/>
          </a:p>
          <a:p>
            <a:r>
              <a:rPr lang="cs-CZ" sz="1200" dirty="0" smtClean="0">
                <a:hlinkClick r:id="rId9"/>
              </a:rPr>
              <a:t>http://t3.gstatic.com/</a:t>
            </a:r>
            <a:r>
              <a:rPr lang="cs-CZ" sz="1200" dirty="0" err="1" smtClean="0">
                <a:hlinkClick r:id="rId9"/>
              </a:rPr>
              <a:t>images</a:t>
            </a:r>
            <a:r>
              <a:rPr lang="cs-CZ" sz="1200" dirty="0" smtClean="0">
                <a:hlinkClick r:id="rId9"/>
              </a:rPr>
              <a:t>?q=</a:t>
            </a:r>
            <a:r>
              <a:rPr lang="cs-CZ" sz="1200" dirty="0" err="1" smtClean="0">
                <a:hlinkClick r:id="rId9"/>
              </a:rPr>
              <a:t>tbn</a:t>
            </a:r>
            <a:r>
              <a:rPr lang="cs-CZ" sz="1200" dirty="0" smtClean="0">
                <a:hlinkClick r:id="rId9"/>
              </a:rPr>
              <a:t>:ANd9GcSxKpzJLpTFIv9zJcxr0PHqaSb4ZnmXs9smZU7Sybcx2rRO990gOA</a:t>
            </a:r>
            <a:endParaRPr lang="cs-CZ" sz="1200" dirty="0" smtClean="0"/>
          </a:p>
          <a:p>
            <a:r>
              <a:rPr lang="cs-CZ" sz="1200" dirty="0" smtClean="0">
                <a:hlinkClick r:id="rId10"/>
              </a:rPr>
              <a:t>http://www.</a:t>
            </a:r>
            <a:r>
              <a:rPr lang="cs-CZ" sz="1200" dirty="0" err="1" smtClean="0">
                <a:hlinkClick r:id="rId10"/>
              </a:rPr>
              <a:t>mamyseznam.cz</a:t>
            </a:r>
            <a:r>
              <a:rPr lang="cs-CZ" sz="1200" dirty="0" smtClean="0">
                <a:hlinkClick r:id="rId10"/>
              </a:rPr>
              <a:t>/</a:t>
            </a:r>
            <a:r>
              <a:rPr lang="cs-CZ" sz="1200" dirty="0" err="1" smtClean="0">
                <a:hlinkClick r:id="rId10"/>
              </a:rPr>
              <a:t>images</a:t>
            </a:r>
            <a:r>
              <a:rPr lang="cs-CZ" sz="1200" dirty="0" smtClean="0">
                <a:hlinkClick r:id="rId10"/>
              </a:rPr>
              <a:t>_</a:t>
            </a:r>
            <a:r>
              <a:rPr lang="cs-CZ" sz="1200" dirty="0" err="1" smtClean="0">
                <a:hlinkClick r:id="rId10"/>
              </a:rPr>
              <a:t>inzeraty</a:t>
            </a:r>
            <a:r>
              <a:rPr lang="cs-CZ" sz="1200" dirty="0" smtClean="0">
                <a:hlinkClick r:id="rId10"/>
              </a:rPr>
              <a:t>/8134_1.jpg</a:t>
            </a:r>
            <a:endParaRPr lang="cs-CZ" sz="1200" dirty="0" smtClean="0"/>
          </a:p>
          <a:p>
            <a:r>
              <a:rPr lang="cs-CZ" sz="1200" dirty="0" smtClean="0">
                <a:hlinkClick r:id="rId11"/>
              </a:rPr>
              <a:t>http://www.</a:t>
            </a:r>
            <a:r>
              <a:rPr lang="cs-CZ" sz="1200" dirty="0" err="1" smtClean="0">
                <a:hlinkClick r:id="rId11"/>
              </a:rPr>
              <a:t>vahy</a:t>
            </a:r>
            <a:r>
              <a:rPr lang="cs-CZ" sz="1200" dirty="0" smtClean="0">
                <a:hlinkClick r:id="rId11"/>
              </a:rPr>
              <a:t>-</a:t>
            </a:r>
            <a:r>
              <a:rPr lang="cs-CZ" sz="1200" dirty="0" err="1" smtClean="0">
                <a:hlinkClick r:id="rId11"/>
              </a:rPr>
              <a:t>balcarek.cz</a:t>
            </a:r>
            <a:r>
              <a:rPr lang="cs-CZ" sz="1200" dirty="0" smtClean="0">
                <a:hlinkClick r:id="rId11"/>
              </a:rPr>
              <a:t>/data/</a:t>
            </a:r>
            <a:r>
              <a:rPr lang="cs-CZ" sz="1200" dirty="0" err="1" smtClean="0">
                <a:hlinkClick r:id="rId11"/>
              </a:rPr>
              <a:t>ceshop</a:t>
            </a:r>
            <a:r>
              <a:rPr lang="cs-CZ" sz="1200" dirty="0" smtClean="0">
                <a:hlinkClick r:id="rId11"/>
              </a:rPr>
              <a:t>_lite/</a:t>
            </a:r>
            <a:r>
              <a:rPr lang="cs-CZ" sz="1200" dirty="0" err="1" smtClean="0">
                <a:hlinkClick r:id="rId11"/>
              </a:rPr>
              <a:t>zbozi</a:t>
            </a:r>
            <a:r>
              <a:rPr lang="cs-CZ" sz="1200" dirty="0" smtClean="0">
                <a:hlinkClick r:id="rId11"/>
              </a:rPr>
              <a:t>/172/172-460.jpg</a:t>
            </a:r>
            <a:endParaRPr lang="cs-CZ" sz="1200" dirty="0" smtClean="0"/>
          </a:p>
          <a:p>
            <a:r>
              <a:rPr lang="cs-CZ" sz="1200" dirty="0" smtClean="0">
                <a:hlinkClick r:id="rId12"/>
              </a:rPr>
              <a:t>http://www.</a:t>
            </a:r>
            <a:r>
              <a:rPr lang="cs-CZ" sz="1200" dirty="0" err="1" smtClean="0">
                <a:hlinkClick r:id="rId12"/>
              </a:rPr>
              <a:t>novinyvm.cz</a:t>
            </a:r>
            <a:r>
              <a:rPr lang="cs-CZ" sz="1200" dirty="0" smtClean="0">
                <a:hlinkClick r:id="rId12"/>
              </a:rPr>
              <a:t>/obr/</a:t>
            </a:r>
            <a:r>
              <a:rPr lang="cs-CZ" sz="1200" dirty="0" err="1" smtClean="0">
                <a:hlinkClick r:id="rId12"/>
              </a:rPr>
              <a:t>nvm</a:t>
            </a:r>
            <a:r>
              <a:rPr lang="cs-CZ" sz="1200" dirty="0" smtClean="0">
                <a:hlinkClick r:id="rId12"/>
              </a:rPr>
              <a:t>/2299.jpg</a:t>
            </a:r>
            <a:endParaRPr lang="cs-CZ" sz="1200" dirty="0" smtClean="0"/>
          </a:p>
          <a:p>
            <a:r>
              <a:rPr lang="cs-CZ" sz="1200" dirty="0" smtClean="0">
                <a:hlinkClick r:id="rId13"/>
              </a:rPr>
              <a:t>http://ces.</a:t>
            </a:r>
            <a:r>
              <a:rPr lang="cs-CZ" sz="1200" dirty="0" err="1" smtClean="0">
                <a:hlinkClick r:id="rId13"/>
              </a:rPr>
              <a:t>mkcr.cz</a:t>
            </a:r>
            <a:r>
              <a:rPr lang="cs-CZ" sz="1200" dirty="0" smtClean="0">
                <a:hlinkClick r:id="rId13"/>
              </a:rPr>
              <a:t>/</a:t>
            </a:r>
            <a:r>
              <a:rPr lang="cs-CZ" sz="1200" dirty="0" err="1" smtClean="0">
                <a:hlinkClick r:id="rId13"/>
              </a:rPr>
              <a:t>cz</a:t>
            </a:r>
            <a:r>
              <a:rPr lang="cs-CZ" sz="1200" dirty="0" smtClean="0">
                <a:hlinkClick r:id="rId13"/>
              </a:rPr>
              <a:t>/</a:t>
            </a:r>
            <a:r>
              <a:rPr lang="cs-CZ" sz="1200" dirty="0" err="1" smtClean="0">
                <a:hlinkClick r:id="rId13"/>
              </a:rPr>
              <a:t>img</a:t>
            </a:r>
            <a:r>
              <a:rPr lang="cs-CZ" sz="1200" dirty="0" smtClean="0">
                <a:hlinkClick r:id="rId13"/>
              </a:rPr>
              <a:t>/7/3/0/p2840.jpg</a:t>
            </a:r>
            <a:endParaRPr lang="cs-CZ" sz="1200" dirty="0" smtClean="0"/>
          </a:p>
          <a:p>
            <a:r>
              <a:rPr lang="cs-CZ" sz="1200" dirty="0" smtClean="0">
                <a:hlinkClick r:id="rId14"/>
              </a:rPr>
              <a:t>http://media.novinky.</a:t>
            </a:r>
            <a:r>
              <a:rPr lang="cs-CZ" sz="1200" dirty="0" err="1" smtClean="0">
                <a:hlinkClick r:id="rId14"/>
              </a:rPr>
              <a:t>cz</a:t>
            </a:r>
            <a:r>
              <a:rPr lang="cs-CZ" sz="1200" dirty="0" smtClean="0">
                <a:hlinkClick r:id="rId14"/>
              </a:rPr>
              <a:t>/817/198172-top_foto1-6m8bx.jpg?1357300020</a:t>
            </a:r>
            <a:endParaRPr lang="cs-CZ" sz="1200" dirty="0" smtClean="0"/>
          </a:p>
          <a:p>
            <a:r>
              <a:rPr lang="cs-CZ" sz="1200" dirty="0" smtClean="0">
                <a:hlinkClick r:id="rId15"/>
              </a:rPr>
              <a:t>http://www.</a:t>
            </a:r>
            <a:r>
              <a:rPr lang="cs-CZ" sz="1200" dirty="0" err="1" smtClean="0">
                <a:hlinkClick r:id="rId15"/>
              </a:rPr>
              <a:t>potrebydodomu.cz</a:t>
            </a:r>
            <a:r>
              <a:rPr lang="cs-CZ" sz="1200" dirty="0" smtClean="0">
                <a:hlinkClick r:id="rId15"/>
              </a:rPr>
              <a:t>/pic_</a:t>
            </a:r>
            <a:r>
              <a:rPr lang="cs-CZ" sz="1200" dirty="0" err="1" smtClean="0">
                <a:hlinkClick r:id="rId15"/>
              </a:rPr>
              <a:t>zbozi</a:t>
            </a:r>
            <a:r>
              <a:rPr lang="cs-CZ" sz="1200" dirty="0" smtClean="0">
                <a:hlinkClick r:id="rId15"/>
              </a:rPr>
              <a:t>/0882.jpg</a:t>
            </a:r>
            <a:endParaRPr lang="cs-CZ" sz="1200" dirty="0" smtClean="0"/>
          </a:p>
          <a:p>
            <a:r>
              <a:rPr lang="cs-CZ" sz="1200" dirty="0" smtClean="0">
                <a:hlinkClick r:id="rId16"/>
              </a:rPr>
              <a:t>http://eta.cz/editor/image/produkty1/obrazek_911.jpg</a:t>
            </a:r>
            <a:endParaRPr lang="cs-CZ" sz="1200" dirty="0" smtClean="0"/>
          </a:p>
          <a:p>
            <a:r>
              <a:rPr lang="cs-CZ" sz="1200" dirty="0" smtClean="0">
                <a:hlinkClick r:id="rId17"/>
              </a:rPr>
              <a:t>http://www.</a:t>
            </a:r>
            <a:r>
              <a:rPr lang="cs-CZ" sz="1200" dirty="0" err="1" smtClean="0">
                <a:hlinkClick r:id="rId17"/>
              </a:rPr>
              <a:t>obchodni</a:t>
            </a:r>
            <a:r>
              <a:rPr lang="cs-CZ" sz="1200" dirty="0" smtClean="0">
                <a:hlinkClick r:id="rId17"/>
              </a:rPr>
              <a:t>-dum.</a:t>
            </a:r>
            <a:r>
              <a:rPr lang="cs-CZ" sz="1200" dirty="0" err="1" smtClean="0">
                <a:hlinkClick r:id="rId17"/>
              </a:rPr>
              <a:t>cz</a:t>
            </a:r>
            <a:r>
              <a:rPr lang="cs-CZ" sz="1200" dirty="0" smtClean="0">
                <a:hlinkClick r:id="rId17"/>
              </a:rPr>
              <a:t>/</a:t>
            </a:r>
            <a:r>
              <a:rPr lang="cs-CZ" sz="1200" dirty="0" err="1" smtClean="0">
                <a:hlinkClick r:id="rId17"/>
              </a:rPr>
              <a:t>file.phtml</a:t>
            </a:r>
            <a:r>
              <a:rPr lang="cs-CZ" sz="1200" dirty="0" smtClean="0">
                <a:hlinkClick r:id="rId17"/>
              </a:rPr>
              <a:t>/509085/katalog/LUV974007_2.jpg</a:t>
            </a:r>
            <a:endParaRPr lang="cs-CZ" sz="1200" dirty="0" smtClean="0"/>
          </a:p>
          <a:p>
            <a:r>
              <a:rPr lang="cs-CZ" sz="1200" dirty="0" smtClean="0">
                <a:hlinkClick r:id="rId18"/>
              </a:rPr>
              <a:t>http://upload.wikimedia.org/wikipedia/commons/thumb/0/00/Standard_kilogram,_2.jpg/250px-Standard_kilogram,_2.jpg</a:t>
            </a:r>
            <a:endParaRPr lang="cs-CZ" sz="1200" dirty="0" smtClean="0"/>
          </a:p>
          <a:p>
            <a:r>
              <a:rPr lang="cs-CZ" sz="1200" dirty="0" smtClean="0">
                <a:hlinkClick r:id="rId19"/>
              </a:rPr>
              <a:t>http://www.</a:t>
            </a:r>
            <a:r>
              <a:rPr lang="cs-CZ" sz="1200" dirty="0" err="1" smtClean="0">
                <a:hlinkClick r:id="rId19"/>
              </a:rPr>
              <a:t>vyukovematerialy.cz</a:t>
            </a:r>
            <a:r>
              <a:rPr lang="cs-CZ" sz="1200" dirty="0" smtClean="0">
                <a:hlinkClick r:id="rId19"/>
              </a:rPr>
              <a:t>/</a:t>
            </a:r>
            <a:r>
              <a:rPr lang="cs-CZ" sz="1200" dirty="0" err="1" smtClean="0">
                <a:hlinkClick r:id="rId19"/>
              </a:rPr>
              <a:t>svet</a:t>
            </a:r>
            <a:r>
              <a:rPr lang="cs-CZ" sz="1200" dirty="0" smtClean="0">
                <a:hlinkClick r:id="rId19"/>
              </a:rPr>
              <a:t>/rocnik5/foto/</a:t>
            </a:r>
            <a:r>
              <a:rPr lang="cs-CZ" sz="1200" dirty="0" err="1" smtClean="0">
                <a:hlinkClick r:id="rId19"/>
              </a:rPr>
              <a:t>priroda</a:t>
            </a:r>
            <a:r>
              <a:rPr lang="cs-CZ" sz="1200" dirty="0" smtClean="0">
                <a:hlinkClick r:id="rId19"/>
              </a:rPr>
              <a:t>/</a:t>
            </a:r>
            <a:r>
              <a:rPr lang="cs-CZ" sz="1200" dirty="0" err="1" smtClean="0">
                <a:hlinkClick r:id="rId19"/>
              </a:rPr>
              <a:t>laborvaha.jpg</a:t>
            </a:r>
            <a:endParaRPr lang="cs-CZ" sz="1200" dirty="0" smtClean="0"/>
          </a:p>
          <a:p>
            <a:r>
              <a:rPr lang="cs-CZ" sz="1200" dirty="0" smtClean="0">
                <a:hlinkClick r:id="rId20"/>
              </a:rPr>
              <a:t>http://www.</a:t>
            </a:r>
            <a:r>
              <a:rPr lang="cs-CZ" sz="1200" dirty="0" err="1" smtClean="0">
                <a:hlinkClick r:id="rId20"/>
              </a:rPr>
              <a:t>azm.sk</a:t>
            </a:r>
            <a:r>
              <a:rPr lang="cs-CZ" sz="1200" dirty="0" smtClean="0">
                <a:hlinkClick r:id="rId20"/>
              </a:rPr>
              <a:t>/</a:t>
            </a:r>
            <a:r>
              <a:rPr lang="cs-CZ" sz="1200" dirty="0" err="1" smtClean="0">
                <a:hlinkClick r:id="rId20"/>
              </a:rPr>
              <a:t>eshop</a:t>
            </a:r>
            <a:r>
              <a:rPr lang="cs-CZ" sz="1200" dirty="0" smtClean="0">
                <a:hlinkClick r:id="rId20"/>
              </a:rPr>
              <a:t>/</a:t>
            </a:r>
            <a:r>
              <a:rPr lang="cs-CZ" sz="1200" dirty="0" err="1" smtClean="0">
                <a:hlinkClick r:id="rId20"/>
              </a:rPr>
              <a:t>images</a:t>
            </a:r>
            <a:r>
              <a:rPr lang="cs-CZ" sz="1200" dirty="0" smtClean="0">
                <a:hlinkClick r:id="rId20"/>
              </a:rPr>
              <a:t>/</a:t>
            </a:r>
            <a:r>
              <a:rPr lang="cs-CZ" sz="1200" dirty="0" err="1" smtClean="0">
                <a:hlinkClick r:id="rId20"/>
              </a:rPr>
              <a:t>azm</a:t>
            </a:r>
            <a:r>
              <a:rPr lang="cs-CZ" sz="1200" dirty="0" smtClean="0">
                <a:hlinkClick r:id="rId20"/>
              </a:rPr>
              <a:t>_pic/0117462.jpg</a:t>
            </a:r>
            <a:endParaRPr lang="cs-CZ" sz="1200" dirty="0" smtClean="0"/>
          </a:p>
          <a:p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hmotnost</a:t>
            </a:r>
            <a:endParaRPr lang="cs-CZ" sz="4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457200" y="6072206"/>
            <a:ext cx="8229600" cy="500066"/>
          </a:xfrm>
        </p:spPr>
        <p:txBody>
          <a:bodyPr/>
          <a:lstStyle/>
          <a:p>
            <a:pPr algn="ctr">
              <a:buNone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Jednotky hmotnosti, druhy vah, převody jednotek</a:t>
            </a:r>
            <a:endParaRPr lang="cs-CZ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8194" name="Picture 2" descr="http://www.getsro.cz/images/large/0358/CASERPLUSLP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643050"/>
            <a:ext cx="3118522" cy="3776672"/>
          </a:xfrm>
          <a:prstGeom prst="rect">
            <a:avLst/>
          </a:prstGeom>
          <a:noFill/>
        </p:spPr>
      </p:pic>
      <p:pic>
        <p:nvPicPr>
          <p:cNvPr id="8196" name="Picture 4" descr="http://t1.gstatic.com/images?q=tbn:ANd9GcTieqkXOSdmFMyIfgxyuRdbu_WnRbk7pvP98xUq3x7dhDQWluMY8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1357298"/>
            <a:ext cx="3109917" cy="2329437"/>
          </a:xfrm>
          <a:prstGeom prst="rect">
            <a:avLst/>
          </a:prstGeom>
          <a:noFill/>
        </p:spPr>
      </p:pic>
      <p:pic>
        <p:nvPicPr>
          <p:cNvPr id="8198" name="Picture 6" descr="http://t1.gstatic.com/images?q=tbn:ANd9GcRlYErsdiIlfktofcLrWgZCRJ4-UUC9h-xiOBEZUaKbplYpP2m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48" y="3857628"/>
            <a:ext cx="2143125" cy="2143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6368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932396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hmotnost</a:t>
            </a:r>
            <a:endParaRPr lang="cs-CZ" sz="4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752600"/>
            <a:ext cx="8543956" cy="489111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cs-CZ" dirty="0" smtClean="0"/>
              <a:t> </a:t>
            </a:r>
            <a:r>
              <a:rPr lang="cs-CZ" sz="3200" dirty="0" smtClean="0">
                <a:solidFill>
                  <a:schemeClr val="tx1"/>
                </a:solidFill>
                <a:latin typeface="Calibri" pitchFamily="34" charset="0"/>
              </a:rPr>
              <a:t>Hmotnost tělesa udává množství látky v tělese. 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cs-CZ" sz="32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cs-CZ" sz="3200" smtClean="0">
                <a:solidFill>
                  <a:schemeClr val="tx1"/>
                </a:solidFill>
                <a:latin typeface="Calibri" pitchFamily="34" charset="0"/>
              </a:rPr>
              <a:t>Základní </a:t>
            </a:r>
            <a:r>
              <a:rPr lang="cs-CZ" sz="3200" dirty="0" smtClean="0">
                <a:solidFill>
                  <a:schemeClr val="tx1"/>
                </a:solidFill>
                <a:latin typeface="Calibri" pitchFamily="34" charset="0"/>
              </a:rPr>
              <a:t>jednotkou hmotnosti je kilogram.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cs-CZ" sz="32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cs-CZ" sz="3200" dirty="0" smtClean="0">
                <a:solidFill>
                  <a:schemeClr val="tx1"/>
                </a:solidFill>
                <a:latin typeface="Calibri" pitchFamily="34" charset="0"/>
              </a:rPr>
              <a:t>Dnes je kilogram dán hmotností </a:t>
            </a:r>
          </a:p>
          <a:p>
            <a:pPr marL="114300" indent="0">
              <a:lnSpc>
                <a:spcPct val="90000"/>
              </a:lnSpc>
              <a:buNone/>
            </a:pPr>
            <a:r>
              <a:rPr lang="cs-CZ" sz="32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3200" dirty="0" smtClean="0">
                <a:solidFill>
                  <a:schemeClr val="tx1"/>
                </a:solidFill>
                <a:latin typeface="Calibri" pitchFamily="34" charset="0"/>
              </a:rPr>
              <a:t>  mezinárodního prototypu kilogramu,</a:t>
            </a:r>
          </a:p>
          <a:p>
            <a:pPr marL="114300" indent="0">
              <a:lnSpc>
                <a:spcPct val="90000"/>
              </a:lnSpc>
              <a:buNone/>
            </a:pPr>
            <a:r>
              <a:rPr lang="cs-CZ" sz="32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3200" dirty="0" smtClean="0">
                <a:solidFill>
                  <a:schemeClr val="tx1"/>
                </a:solidFill>
                <a:latin typeface="Calibri" pitchFamily="34" charset="0"/>
              </a:rPr>
              <a:t>  který je uložen v mezinárodním úřadu</a:t>
            </a:r>
          </a:p>
          <a:p>
            <a:pPr marL="114300" indent="0">
              <a:lnSpc>
                <a:spcPct val="90000"/>
              </a:lnSpc>
              <a:buNone/>
            </a:pPr>
            <a:r>
              <a:rPr lang="cs-CZ" sz="32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cs-CZ" sz="3200" dirty="0" smtClean="0">
                <a:solidFill>
                  <a:schemeClr val="tx1"/>
                </a:solidFill>
                <a:latin typeface="Calibri" pitchFamily="34" charset="0"/>
              </a:rPr>
              <a:t>  pro váhy a míry v </a:t>
            </a:r>
            <a:r>
              <a:rPr lang="cs-CZ" sz="3200" dirty="0" err="1" smtClean="0">
                <a:solidFill>
                  <a:schemeClr val="tx1"/>
                </a:solidFill>
                <a:latin typeface="Calibri" pitchFamily="34" charset="0"/>
              </a:rPr>
              <a:t>Sévres</a:t>
            </a:r>
            <a:r>
              <a:rPr lang="cs-CZ" sz="3200" dirty="0" smtClean="0">
                <a:solidFill>
                  <a:schemeClr val="tx1"/>
                </a:solidFill>
                <a:latin typeface="Calibri" pitchFamily="34" charset="0"/>
              </a:rPr>
              <a:t>.</a:t>
            </a:r>
            <a:endParaRPr lang="cs-CZ" sz="3200" dirty="0">
              <a:solidFill>
                <a:schemeClr val="tx1"/>
              </a:solidFill>
              <a:latin typeface="Calibri" pitchFamily="34" charset="0"/>
            </a:endParaRPr>
          </a:p>
          <a:p>
            <a:endParaRPr lang="cs-CZ" dirty="0">
              <a:solidFill>
                <a:srgbClr val="FFFF00"/>
              </a:solidFill>
            </a:endParaRPr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6" y="4000504"/>
            <a:ext cx="1955268" cy="196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720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jednotky hmotnosti</a:t>
            </a:r>
            <a:endParaRPr lang="cs-CZ" sz="4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71736" y="1714488"/>
            <a:ext cx="3357586" cy="440740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4400" b="1" dirty="0" smtClean="0">
                <a:latin typeface="Calibri" pitchFamily="34" charset="0"/>
              </a:rPr>
              <a:t>tuna</a:t>
            </a:r>
          </a:p>
          <a:p>
            <a:pPr>
              <a:buNone/>
            </a:pPr>
            <a:r>
              <a:rPr lang="cs-CZ" sz="4400" b="1" dirty="0" smtClean="0">
                <a:latin typeface="Calibri" pitchFamily="34" charset="0"/>
              </a:rPr>
              <a:t>Metrický cent</a:t>
            </a:r>
          </a:p>
          <a:p>
            <a:pPr>
              <a:buNone/>
            </a:pPr>
            <a:endParaRPr lang="cs-CZ" sz="44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sz="4400" b="1" dirty="0" smtClean="0">
                <a:latin typeface="Calibri" pitchFamily="34" charset="0"/>
              </a:rPr>
              <a:t>dekagram</a:t>
            </a:r>
          </a:p>
          <a:p>
            <a:pPr>
              <a:buNone/>
            </a:pPr>
            <a:r>
              <a:rPr lang="cs-CZ" sz="4400" b="1" dirty="0" smtClean="0">
                <a:latin typeface="Calibri" pitchFamily="34" charset="0"/>
              </a:rPr>
              <a:t>gram</a:t>
            </a:r>
          </a:p>
          <a:p>
            <a:pPr>
              <a:buNone/>
            </a:pPr>
            <a:r>
              <a:rPr lang="cs-CZ" sz="4400" b="1" dirty="0" smtClean="0">
                <a:latin typeface="Calibri" pitchFamily="34" charset="0"/>
              </a:rPr>
              <a:t>miligram</a:t>
            </a:r>
          </a:p>
          <a:p>
            <a:pPr>
              <a:buNone/>
            </a:pPr>
            <a:endParaRPr lang="cs-CZ" sz="4400" b="1" dirty="0" smtClean="0">
              <a:latin typeface="Calibri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357950" y="1714488"/>
            <a:ext cx="2286016" cy="47817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4400" b="1" dirty="0" smtClean="0">
                <a:latin typeface="Calibri" pitchFamily="34" charset="0"/>
              </a:rPr>
              <a:t>t</a:t>
            </a:r>
          </a:p>
          <a:p>
            <a:pPr>
              <a:buNone/>
            </a:pPr>
            <a:r>
              <a:rPr lang="cs-CZ" sz="4400" b="1" dirty="0" smtClean="0">
                <a:latin typeface="Calibri" pitchFamily="34" charset="0"/>
              </a:rPr>
              <a:t>q</a:t>
            </a:r>
          </a:p>
          <a:p>
            <a:pPr>
              <a:buNone/>
            </a:pPr>
            <a:endParaRPr lang="cs-CZ" sz="44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sz="4400" b="1" dirty="0" smtClean="0">
                <a:latin typeface="Calibri" pitchFamily="34" charset="0"/>
              </a:rPr>
              <a:t>dkg</a:t>
            </a:r>
          </a:p>
          <a:p>
            <a:pPr>
              <a:buNone/>
            </a:pPr>
            <a:r>
              <a:rPr lang="cs-CZ" sz="4400" b="1" dirty="0" smtClean="0">
                <a:latin typeface="Calibri" pitchFamily="34" charset="0"/>
              </a:rPr>
              <a:t>g</a:t>
            </a:r>
          </a:p>
          <a:p>
            <a:pPr>
              <a:buNone/>
            </a:pPr>
            <a:r>
              <a:rPr lang="cs-CZ" sz="4400" b="1" dirty="0" smtClean="0">
                <a:latin typeface="Calibri" pitchFamily="34" charset="0"/>
              </a:rPr>
              <a:t>mg</a:t>
            </a:r>
          </a:p>
          <a:p>
            <a:pPr>
              <a:buNone/>
            </a:pPr>
            <a:endParaRPr lang="cs-CZ" sz="4400" b="1" dirty="0">
              <a:latin typeface="Calibri" pitchFamily="34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500694" y="1643050"/>
            <a:ext cx="2520280" cy="4857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sz="4400" dirty="0" smtClean="0">
              <a:latin typeface="Calibri" pitchFamily="34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cs-CZ" sz="4400" dirty="0" smtClean="0"/>
              <a:t>	</a:t>
            </a:r>
          </a:p>
          <a:p>
            <a:pPr marL="0" indent="0">
              <a:buFont typeface="Arial" pitchFamily="34" charset="0"/>
              <a:buNone/>
            </a:pPr>
            <a:endParaRPr lang="cs-CZ" sz="4400" dirty="0" smtClean="0"/>
          </a:p>
          <a:p>
            <a:pPr marL="0" indent="0">
              <a:buFont typeface="Arial" pitchFamily="34" charset="0"/>
              <a:buNone/>
            </a:pPr>
            <a:r>
              <a:rPr lang="cs-CZ" sz="4400" dirty="0" smtClean="0"/>
              <a:t>	</a:t>
            </a:r>
            <a:endParaRPr lang="cs-CZ" sz="4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00034" y="2143116"/>
            <a:ext cx="1428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FF00"/>
                </a:solidFill>
                <a:latin typeface="Calibri" pitchFamily="34" charset="0"/>
              </a:rPr>
              <a:t>Větší než kilogram</a:t>
            </a:r>
            <a:endParaRPr lang="cs-CZ" sz="24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00034" y="4357694"/>
            <a:ext cx="1714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FF00"/>
                </a:solidFill>
                <a:latin typeface="Calibri" pitchFamily="34" charset="0"/>
              </a:rPr>
              <a:t>Menší než kilogram</a:t>
            </a:r>
            <a:endParaRPr lang="cs-CZ" sz="24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786050" y="3071810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  <a:latin typeface="Calibri" pitchFamily="34" charset="0"/>
              </a:rPr>
              <a:t>kilogram</a:t>
            </a:r>
            <a:endParaRPr lang="cs-CZ" sz="4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215074" y="3143248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FF0000"/>
                </a:solidFill>
                <a:latin typeface="Calibri" pitchFamily="34" charset="0"/>
              </a:rPr>
              <a:t>kg</a:t>
            </a:r>
            <a:endParaRPr lang="cs-CZ" sz="4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22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 build="p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Převody jednotek</a:t>
            </a:r>
            <a:endParaRPr lang="cs-CZ" sz="4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434507"/>
              </p:ext>
            </p:extLst>
          </p:nvPr>
        </p:nvGraphicFramePr>
        <p:xfrm>
          <a:off x="500034" y="1928802"/>
          <a:ext cx="8229600" cy="4071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14469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 kg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40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=</a:t>
                      </a:r>
                      <a:r>
                        <a:rPr lang="cs-CZ" sz="4000" b="1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	       dkg</a:t>
                      </a:r>
                      <a:endParaRPr lang="cs-CZ" sz="4000" b="1" baseline="30000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40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=	          g</a:t>
                      </a:r>
                      <a:endParaRPr lang="cs-CZ" sz="40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4469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 g</a:t>
                      </a:r>
                      <a:endParaRPr lang="cs-CZ" sz="40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40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=	       mg</a:t>
                      </a:r>
                      <a:endParaRPr lang="cs-CZ" sz="4000" b="1" baseline="30000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40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4469">
                <a:tc>
                  <a:txBody>
                    <a:bodyPr/>
                    <a:lstStyle/>
                    <a:p>
                      <a:pPr algn="ctr"/>
                      <a:r>
                        <a:rPr lang="cs-CZ" sz="40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 t</a:t>
                      </a:r>
                      <a:endParaRPr lang="cs-CZ" sz="40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40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=	        q</a:t>
                      </a:r>
                      <a:endParaRPr lang="cs-CZ" sz="40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40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=               kg</a:t>
                      </a:r>
                      <a:endParaRPr lang="cs-CZ" sz="40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8559">
                <a:tc>
                  <a:txBody>
                    <a:bodyPr/>
                    <a:lstStyle/>
                    <a:p>
                      <a:pPr algn="ctr"/>
                      <a:r>
                        <a:rPr lang="cs-CZ" sz="4000" b="1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 q</a:t>
                      </a:r>
                      <a:endParaRPr lang="cs-CZ" sz="4000" b="1" baseline="30000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40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=	        kg</a:t>
                      </a:r>
                      <a:endParaRPr lang="cs-CZ" sz="4000" b="1" baseline="30000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sz="4000" b="1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3643306" y="2071678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4000" b="1" dirty="0" smtClean="0">
                <a:solidFill>
                  <a:srgbClr val="0000FF"/>
                </a:solidFill>
                <a:latin typeface="Calibri" pitchFamily="34" charset="0"/>
              </a:rPr>
              <a:t>100</a:t>
            </a:r>
            <a:endParaRPr lang="cs-CZ" sz="4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714744" y="3143248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4000" b="1" dirty="0" smtClean="0">
                <a:solidFill>
                  <a:srgbClr val="0000FF"/>
                </a:solidFill>
                <a:latin typeface="Calibri" pitchFamily="34" charset="0"/>
              </a:rPr>
              <a:t>1000</a:t>
            </a:r>
            <a:endParaRPr lang="cs-CZ" sz="4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857620" y="4143380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4000" b="1" dirty="0" smtClean="0">
                <a:solidFill>
                  <a:srgbClr val="0000FF"/>
                </a:solidFill>
                <a:latin typeface="Calibri" pitchFamily="34" charset="0"/>
              </a:rPr>
              <a:t>10</a:t>
            </a:r>
            <a:endParaRPr lang="cs-CZ" sz="4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714744" y="5143512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4000" b="1" dirty="0" smtClean="0">
                <a:solidFill>
                  <a:srgbClr val="0000FF"/>
                </a:solidFill>
                <a:latin typeface="Calibri" pitchFamily="34" charset="0"/>
              </a:rPr>
              <a:t>100</a:t>
            </a:r>
            <a:endParaRPr lang="cs-CZ" sz="4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357950" y="2071678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4000" b="1" dirty="0" smtClean="0">
                <a:solidFill>
                  <a:srgbClr val="0000FF"/>
                </a:solidFill>
                <a:latin typeface="Calibri" pitchFamily="34" charset="0"/>
              </a:rPr>
              <a:t>1000</a:t>
            </a:r>
            <a:endParaRPr lang="cs-CZ" sz="4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228184" y="3861048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cs-CZ" sz="1400" b="1" dirty="0">
              <a:solidFill>
                <a:srgbClr val="0000FF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715140" y="4143380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0000FF"/>
                </a:solidFill>
                <a:latin typeface="Calibri" pitchFamily="34" charset="0"/>
              </a:rPr>
              <a:t>1000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5179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20363"/>
          </a:xfrm>
        </p:spPr>
        <p:txBody>
          <a:bodyPr>
            <a:normAutofit/>
          </a:bodyPr>
          <a:lstStyle/>
          <a:p>
            <a:r>
              <a:rPr lang="cs-CZ" sz="4400" b="1" dirty="0" smtClean="0">
                <a:solidFill>
                  <a:schemeClr val="bg1"/>
                </a:solidFill>
                <a:latin typeface="Calibri" pitchFamily="34" charset="0"/>
              </a:rPr>
              <a:t>  váhy kuchyňské</a:t>
            </a:r>
            <a:endParaRPr lang="cs-CZ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14282" y="1752600"/>
            <a:ext cx="3714776" cy="4819672"/>
          </a:xfrm>
        </p:spPr>
        <p:txBody>
          <a:bodyPr/>
          <a:lstStyle/>
          <a:p>
            <a:pPr>
              <a:buNone/>
            </a:pPr>
            <a:r>
              <a:rPr lang="cs-CZ" sz="4000" b="1" dirty="0" smtClean="0">
                <a:latin typeface="Calibri" pitchFamily="34" charset="0"/>
              </a:rPr>
              <a:t>  </a:t>
            </a:r>
          </a:p>
          <a:p>
            <a:pPr>
              <a:buNone/>
            </a:pPr>
            <a:endParaRPr lang="cs-CZ" dirty="0" smtClean="0"/>
          </a:p>
        </p:txBody>
      </p:sp>
      <p:pic>
        <p:nvPicPr>
          <p:cNvPr id="22530" name="Picture 2" descr="http://t1.gstatic.com/images?q=tbn:ANd9GcSYEknz_QdqCdmkQ50-1LqfUTWl_BSRLNKPIp5WCrdApC1Q4_C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1214422"/>
            <a:ext cx="3286148" cy="2461440"/>
          </a:xfrm>
          <a:prstGeom prst="rect">
            <a:avLst/>
          </a:prstGeom>
          <a:noFill/>
        </p:spPr>
      </p:pic>
      <p:sp>
        <p:nvSpPr>
          <p:cNvPr id="22534" name="AutoShape 6" descr="data:image/jpeg;base64,/9j/4AAQSkZJRgABAQAAAQABAAD/2wCEAAkGBhQQEBIUEBQUFRUVFRUQFRQUFBYVFRQUFRQVFBUUFRUXGyYeFxojGRcWHy8gIycpLCwsFR4xNTAqNSYrLCkBCQoKDgwOGg8PGCwfHSQpLSktKTAsKiopLCwpKSkqLC0sKSwsMSwqLDQsKSkpMCkpLCwsLSksKSwsKSwsLCwpLP/AABEIANcA6gMBIgACEQEDEQH/xAAcAAABBQEBAQAAAAAAAAAAAAAAAQIDBQYEBwj/xABDEAABAwIDBAYHBwMCBQUAAAABAAIRAyEEEjEFQVFxBhMiYYGRBzJCUqGx0RQjgpLB4fBicqIWwhUzU7LxFyRDRIP/xAAaAQEBAQEBAQEAAAAAAAAAAAAAAQIDBAUG/8QALREBAAICAQMDAQYHAAAAAAAAAAECAxESBCExBRNBYSMyUXGRoRQVIlLB0eH/2gAMAwEAAhEDEQA/APcUJCYVditrZdB5/TcixG1lKFnndIH8Gph6Qv8A6fJTbXCWkQsz/qGp/T5IPSCpxHkmz25aVCzB2/V4j8qYdv1PeHkFOUNRis1SFkn9IKnvfALhxXS2o0ev8k5QsYbS3a5MbtWlR/5tRjP7nATyGq8p2n0+xLiWMqFotcQD4GLLJbU2m/M05iXOklzjJMHQk63cuE5+/GsPd/L5x4veyz2+nl9AYTbdCqYp1qbjwDxPlqu6V860auYNJ4wQdZ7pWn2H0srUXZKlR5ZoQXSaffy7lK5/i0Ol/TaWryw5It9Pl7IkWLbtR59t3HVUW2enfUuexuZz22JLiGg6xxK7TeI7vDTpb5J41eopjqzRqQOZheCYvpfiqp7VZ4B3B2QciBF/quEYsukvcTO9xnwd32XKc8fg+jT0i0+bvokVgdCOOu7inZxxC8F2PjHMd2S78LjnZb1qZ9puhLbkcDv3GyNrmoz7wtLgcocLZ+By7ncRpvtoNVzxPaXzMuD27zSZeg9YOI80dc3iPMLB4jbdKm9rH1Gh77NbN+Z4eKdWxeoXTltmMf1btrwdDPJKvPaeJc3RxHIlcW0+n9Wierpvlw9YkA5e4biVLZIrG5dcXSXy240enpV5ThPSPiGOl7m1G72lobbuIEgwvUMJim1WNewy1wDhyIlZxZq5PB1PR5Om1z+UyEIXZ5AhCEEOL9QrMYipL3c1qMQOyVlMRao7mVHSjkqvuUw1E3apLWOc0EnK4gC5JAMADeV5xhOlONe4Oa5mSxy1WRbfGWCOdlm0xD00rNpiKxt6OaioNu9IzSd1dOxi7rWkSAAe7f3qAdLW2zMcORBHhPesX0k23NV9RogOjLJDtABNj3TG5cb25RqsvoYcVcNueeO0QvK21KlQdt73DUyTHK1pXO2tl7idwMcgOPOd6xv+pHNtJPLXkrynipAOlvw94PArz3x2jy+h0fXUzbjhxanC9JXQGvuJAk6xv58fBcm3dvtpGH577w0x56Kjq44NAnU2a0XJJ4JdsUH1GsyV8gNMA0xk9cNuXX7c/otUmfEvJ1844yRGKdWn4NdtZj3SxwMi8a27iuHbePaw0i49qXR3SBJtwsq3/TVWesa5sC+ZktEjhAI8lzVsJXxBYHta2Dlzy1ogm5gntaHRdeFd728t+rvbDOG0d5/TyvsLtRziA0AyDcuAvoNfOFf0qfae6oS9x7PZBDQ0CARqZkXniqnDbFoUxORrjxeMzj33sAb7rLudX3CwEgDgOHeuGS2/uvd0Hp3tW53iN/H0aKjtmrSYGtaCG2uZtu5BZvH7OqVatSoDGZxdlcD6zjOWd471I6pE6SY0I07gQo6G0wx7w+RLS9kb3NBJb4i6lbW8OvqFIw4pyY4/qZ920HiQWkZTldY27ifBPG1TEjVW2z6L8bQxJeWsAPZhsTVF7u1IAEfiWSxFY0nZXgtP80O8L0ViJ7fL5ePq7zEzEth0Z2kKbHvqvBkwGbxl9qONzor0dPKbIAY8ujQNzHNuMysTsag+s3M4HJoNRmPM7lcCk5gkNgbyBMdxI5LjelZtv5dcfRc/tJnz3790G0sFXqudXAqZnOLocIdx7N/IcAvRdjbQ66lSLiM5psc9sjMCRcluonW689w21JqZQ64bm3wOd9VM6qcwe05HgQKjYzRIMZjxjXUTaFqt5rPd2v0NLxvFPds9vbeFIFlO9TQn3P3WObUJJmbm/fxnvXPUrmTm3yb+0DvHHmmuxAZBcDBtmAmFm8zby92H2umpvf5ysQ7+fFb/ANHvSrKRQqGxAyTuOkLzWjimPsH+YIJ5Aq12UwgzNwZtzss454Ts6ucXUYZncTH4/g+gGulKsn0a6UBzQyqYI7ObdPetJVxrGtkuEc1763i0bh+StSYl0IXJgtoCqJAsZg8QDErqW2NaBFll9p4Q55byPcRvWpVVtbDaO42PNGqzpRddBiA4b5Gqp9odEMNWksLqDv6e1T/KbjwKu8TS3j+BQByxNYny9OPLbHO6zp5/tXoLjGAmmG127uqd2r8WOg/NZR/RxwMYmnlIMx2mvn3XTqO4cSvapjRNr4x0Q6HDg8Bw+K5zj/t7PVHVcrROaOUR8eHkVLZlFv8A8bBvHZE6a/umVsAwklksPcZE6XuvZ6cAWZSHKm36KQPPBg5MaucYbb8vXb1PHrUYv3/48Hbs6u5lWoWktpmJaJMEElwgaC0xpK5sLQdWbIa6eEGddbDgF9BjEP3OjkAEv2h/vFdYo+Lm+0vyeZYLq8jc9LEPflAd91VgGBIEADxCj2nsh1Q/d0K5/upF3gDEwvUevf7zvNHWO94+a5/w8b3t7cfWWpO53P5z2eJ0tiY0Og4XEHv6mobTuMfNd1Lo5jLRhcQYvBpObzF9y9ek+8fNAHefNbnFEt09RyUeW0uiuMP/ANWoB/b9SpcX0CxRZ2aLiT7JLGkEX1Lh8F6f1f8AJKUU1mMERO9rl9TyZKcJiHhtH0c7Va7M3DAXm1ai1oncPvJA+iusd6M8ZiqbRVo0muAHaFWmDI5Eza3kvWsgS9WF1mu3zsd/b3rvt5tQ9HWKaAPuAAMoHWCw5ARoAPErqZ6PcQI+8ojf/wAx1u4WuF6B1YS5Vj2avoR6pniNRr9Hm9f0W1XmTUoNdEZmufm8Yb2vFNp+iqv7WKoc8ryY8Ghelwlha9qrjbrsszvtH5Q80q+ieq5wP2ylAA1pVHbr+0LKd3olkQcUCIAINFx8u3ZeiwlhXhDy3y2ydrT9XnX/AKPsgD7U4ANDTlw4uRPakv1+itcP6O2sNsVXsAB92zcBfXethCVScdZ8wxy1ExHiVLg+jNOm2M9R15uGCPILp/4LTNiapHDMPorFAC1FYiNQ37lvG3XsbBCm3szEmJMqyUGCbDB5roW4cZ7hMq0w4EHenoQZ7F4YsdB/8jiq6rQ4LWYnDB4g+BVDicMWmD/O9RuJVLraqKsbKwdTXNVw+qm3SE1M2CkXPhX25KdVJKEoSBKAiHBCRKgUIQEIh4TgmhOCIUJyaAnIBCEIBKEiVEKnJiUIhyEIQATqbZMBNVjgMLHaPh9UHWxsADgITkIVQIQhAKKvhw8QfPgpUIKXE7MLdLjuXA+gtSuLaGA6xjgx2R/svyh0HvabOHd8lNNRLL1KRYZGm9StMhSUK5cXMqtDarLPaDa+j2Tqx27y1UVcNYdYm8FG4nZ6UFRsqT+ykDlVKlSJVEkoQkCVEOCc0pic0oHgpyjzJwciHITcyM6ByUKPOjrUEiVR9YpcPTzuAEIgCUCdLqwp7LHtEnlZddOiG+qIRHHhcBF3+A+q70IVQIQhAIQhAIQhAIQkJhBX7W2SKwDmnJUZdj4mJ1a4e0w7x46hZDGbQaX06dWKdZx6vqXOGYvvZnvgi4I3HjIWix+23SRTsOO88uCzW0cMytVp1qrc9SiSabyTLCeF/mjpWHY3ZdT3T8lKzZ9bgfMLiG1Ht9Vx5T9UHpDVGpHyRe7jx/SmjQbmq1srQ4MJyuIBcYEw3Sd6ptoelXB0HuY6pVLmmDkpAjjYkiV5t02fiGipTe5z2BwJdO8Gxc0cZEFYpGZmXuDvTZgxoMQf/wA2D5vUNT05YYerSxB5ik3/AHFeKoROUvYn+nan7OGq+NVg+TVzVPTyfZwp/FX+lNeTIRNy9Rf6d627DU/GrUPyhc7vTnit1CgOZqn/AHrzeEBDcvpTZLse7F0vtAw7sG5mdz6eZlUE0yWtyuebh8AxII8lu6Oy6LhLZP4j8V4z0M9KzcRFLEhtKpZrXg/dvMRBn1Ceccl6PhtolptIKjWmlGyaXu/E/VPGzqfuBceC22HWfY8d37K0Dp0VZQHAMg9kcLWPnuVbsHo8cK+u4161YVC0sbWdn6oAQWtcdQSZ8ArpCIEIQgEIQgEIQgEIQgEIQgFybTqxTPf2fr8F1qq2vUu0cBPmgp6rFw4imrSoFx1mI6wosXiGsNyb7gJKr62LefUpnm45VfVNnZ3TOWdYFz4pW7IpA3En+olx8gq12YDa2zHVXEuNO4ykC8jgYmVmD6MKz6h6q7DpLXkju0uvc6GBaPVbHJgC6BhTw8z9EZni8UoehqqfWcR+VvzJKssN6FG+2+fxH/a1eutwh3keAUgwo4lRN1eX0fQvhx6xJ/Of1C7qXohwg9mfw/Vy9D+zDh8Sl+yt4fNDlDBt9FeDHsf4tUjfRZgv+l/i36LcfZG+6EfZW+6PJDkxg9GGC/6Lfyj9CrjC7B6pjWU6j2tbZogOAHASZhXX2NnujyS/ZG8AiclfRwzx6z5/BHylWODxjqe8EcL/AA4JDhhukeJ+qhqUCNCfP9kNxLR4fEB4kePcpVlMBtPJUAOunDNaYPhdamm+QCNDdGZjRyEIRAhCEAhCEAhCEAhCECFUOJrZ3E/yFeVT2TyPyWeUWDSuTEvhdZXBiTLmjvk8tUbr5T4bDSJd4/SeC7GUgNAB4KPB3ptPvDPf+q/yhTBaZme4hOQmPqQjJxdGqidX4DeLnvt+oTWsM9qb6c+B794/ky1KRIIByk74nfexUU2HHu/n8801lMy65tH/AGgx5wpqTSBc5jxNlw0alUOcS17h2rEtABzuy9Xxbkyz3kb5QdT2uGh7vO31ShxGt0VMO18Zh4T4xZNz5XBgFsjnAkk3DmiDOvrcdyCVlUG29SQqzE4sMLWtl9R12sHrPI1cfdaN7jYaCdF3YeqTYxMXjSd4Cm2rUmI3KWE17U9I5VhmNs1RSJeTAaW1J4BrhPwlbjZrpYO4kfFYrpNg+tY9g9qnUZ+ZjgPiQtX0cqZqDCdS1pPMsbPxlalqfC0QhCyyEIQgEIQgEIQgEIQgjxHqO5H5LPwtBiPUdyPyVAosGuVXiaZeXAGCRlB4FxDfqrOoVw4Rs1B/cP8AESrDpC2QhKq5I6j4HeonVmsEvkbogk6d2qeBJ/n0UgqtzZZGaJyyJjjGsIqPE0uspubftNjgeIn9UmEw/V02tmcouYABOpgCwE6AaCFOhRCFwGpHmmurNGpAnvH83ptXDtd6zQefdooaz6dJlw0NaN8aARv7gjURM9odJqiJm3FZvafSQuqCjhWipVMj+lg3uc7cBZUe0ukNTF1Bh8E2AbSLWGp/paOK1vR3o6zB04b2nuvUqRdx4Dg0HcuPKbzqv6vp/wAPXpac83e0+K/5kuzNi9RLn1S57spqPIaMxFsgn1WcGhWNRoF9B5eSj2hhTUZlbkknV7S4AEEOgCO1lJE7pU/VjWBMfpoOAXWI0+de83ndjmOkSlKZR3p5Vc1TtJvabzVv0Vd/7dnJvyhVuPpElvNWXRdsUQO4fqtT4a+FyhCFlkIQhAIQhAIQhAIQhA2oJB5FZ1aMrPVWwSOBIRYRVDYqDZ1PtT/d8gp6uiTZjd/P5o38OpJUNipsqSoLI5uSjQETHkSPkUxmzormrm1BtB3ta0z2ojstNgDxJAXYGmDBi1jrHfdOpMIFzJ4wimwkIU0pCERi+mHSepQIp0R2iJzETHILF4raNeu2Kr3OGsGAPgF6F0n6LuxEOpkZ27jYOB3TuKqdmdA6rnjry1jBqA7M5w4CLDmvLkre1n6foeo6TFgi065fO/LRdFtgU8NRbku57Wvc8i7pEgdwE6K5yJzKeUAAQBYDcAN3klXorGo0/O5slst5vad7JkUYomTLjHAWi/FLiicpyzO6xN+QBt3wUrXOygkDQEgmCDF9JGq05FpsAn9U8pGC10pQcmI1Hmuvo2PuGniB8p/VV+0HwHHg13yVxsellosHcPkB+ivw18O1CEKMhCEIBCEIBCEIBCEIAqj2iyKh74KvFX7XoS0OG7XkiwqKmiNmfX5prynbPN/MeaN/DvQUqEc0TanC/wDN5KU0yXg3AA4mCTaCJiBc6bxwSuG9I6XRldEa2m/NBKVHXdlY4jUNc7xAJCe94aCToBJPcLlMoVs7Z01BB1BFi0jikrHaWabtmrUptLaoa8tDi1tPNlMZiCAJ4DXU9yiZTxLpmviXa2p0gwTpYuFv33QtcBCTOJib6xvC4ezM+Ze2Oriv3aR+3+mc2ZsiozEU3k13NAfmNZ7Tq2G5WhaQn46eAvCVQ1MPLw+8tEASIuCDu7/gF0pSKxp582Wcs7k95O4DxMIzTogPkWTmhbcSpCUqa8oKvaZlpHvFrPzOAWnw7Ia0dwWTI6zEUWj33PP9rGwJ/E4LXgKy1PgqEIUZCEIQCEIQCEIQCEIQCRzZEFKhBm8dh+rcRu1HJc+GfFQc/mD9PitDtHB9Yy3rC4+iztOzv5qCjpWdwtSlQUko5lTcsaJyEDM8nu39/d9fJKRlb2QBAsNAN/glhNdTnegdTJI7UT3SRG7VRdVFXNOrdIjgLnfpbhKkLUnV3n+ahAlQDXU2tJ3JwMpQwJZQDWwnJJSFyB0rnxVSGlOqVoXBXqOeYbc7uA7zxVWIdGw6eas925gDBz9Z3zHktEuDZGA6mnG83JOpJuSV3qST5CEIRAhCEAhCEAhCEAhCEAhCEBCp9r7OJOdgvqR+quEIsTpnaeOEdq0fzcpBi2HRw81a1tnsfctE8RY/BVLNluFctdekRLXDUa9kniCi9kgrjiPNHXt4jzC6jsOn/V5/smf6ep8T/j9FU7IOvb7zfMJPtDfeb+YLoHR2l3+Tfonf8Bp9/mPoi9nEcfT99v5gj7azjPKVYN2LSG74qVuzaY9keMlQ7Kk41vf5Jv2qdAVeNwjBo1vkFIGxoidlG2nUdow+P7or4Oq1jnZS6BOVpGZ3cJtPir5CG1FsrBitTbUdmbN8p9Yc+BVvRwjWaDx1KlhKhMhCEIgQhCAQhCAQhCAQhCAQhCAQhCAQhCARCEIBCEIBCEIBCEIBCEIBCEIBCEIBCEIBCEIBCEIBCEIP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536" name="AutoShape 8" descr="data:image/jpeg;base64,/9j/4AAQSkZJRgABAQAAAQABAAD/2wCEAAkGBhQQEBIUEBQUFRUVFRUQFRQUFBYVFRQUFRQVFBUUFRUXGyYeFxojGRcWHy8gIycpLCwsFR4xNTAqNSYrLCkBCQoKDgwOGg8PGCwfHSQpLSktKTAsKiopLCwpKSkqLC0sKSwsMSwqLDQsKSkpMCkpLCwsLSksKSwsKSwsLCwpLP/AABEIANcA6gMBIgACEQEDEQH/xAAcAAABBQEBAQAAAAAAAAAAAAAAAQIDBQYEBwj/xABDEAABAwIDBAYHBwMCBQUAAAABAAIRAyEEEjEFQVFxBhMiYYGRBzJCUqGx0RQjgpLB4fBicqIWwhUzU7LxFyRDRIP/xAAaAQEBAQEBAQEAAAAAAAAAAAAAAQIDBAUG/8QALREBAAICAQMDAQYHAAAAAAAAAAECAxESBCExBRNBYSMyUXGRoRQVIlLB0eH/2gAMAwEAAhEDEQA/APcUJCYVditrZdB5/TcixG1lKFnndIH8Gph6Qv8A6fJTbXCWkQsz/qGp/T5IPSCpxHkmz25aVCzB2/V4j8qYdv1PeHkFOUNRis1SFkn9IKnvfALhxXS2o0ev8k5QsYbS3a5MbtWlR/5tRjP7nATyGq8p2n0+xLiWMqFotcQD4GLLJbU2m/M05iXOklzjJMHQk63cuE5+/GsPd/L5x4veyz2+nl9AYTbdCqYp1qbjwDxPlqu6V860auYNJ4wQdZ7pWn2H0srUXZKlR5ZoQXSaffy7lK5/i0Ol/TaWryw5It9Pl7IkWLbtR59t3HVUW2enfUuexuZz22JLiGg6xxK7TeI7vDTpb5J41eopjqzRqQOZheCYvpfiqp7VZ4B3B2QciBF/quEYsukvcTO9xnwd32XKc8fg+jT0i0+bvokVgdCOOu7inZxxC8F2PjHMd2S78LjnZb1qZ9puhLbkcDv3GyNrmoz7wtLgcocLZ+By7ncRpvtoNVzxPaXzMuD27zSZeg9YOI80dc3iPMLB4jbdKm9rH1Gh77NbN+Z4eKdWxeoXTltmMf1btrwdDPJKvPaeJc3RxHIlcW0+n9Wierpvlw9YkA5e4biVLZIrG5dcXSXy240enpV5ThPSPiGOl7m1G72lobbuIEgwvUMJim1WNewy1wDhyIlZxZq5PB1PR5Om1z+UyEIXZ5AhCEEOL9QrMYipL3c1qMQOyVlMRao7mVHSjkqvuUw1E3apLWOc0EnK4gC5JAMADeV5xhOlONe4Oa5mSxy1WRbfGWCOdlm0xD00rNpiKxt6OaioNu9IzSd1dOxi7rWkSAAe7f3qAdLW2zMcORBHhPesX0k23NV9RogOjLJDtABNj3TG5cb25RqsvoYcVcNueeO0QvK21KlQdt73DUyTHK1pXO2tl7idwMcgOPOd6xv+pHNtJPLXkrynipAOlvw94PArz3x2jy+h0fXUzbjhxanC9JXQGvuJAk6xv58fBcm3dvtpGH577w0x56Kjq44NAnU2a0XJJ4JdsUH1GsyV8gNMA0xk9cNuXX7c/otUmfEvJ1844yRGKdWn4NdtZj3SxwMi8a27iuHbePaw0i49qXR3SBJtwsq3/TVWesa5sC+ZktEjhAI8lzVsJXxBYHta2Dlzy1ogm5gntaHRdeFd728t+rvbDOG0d5/TyvsLtRziA0AyDcuAvoNfOFf0qfae6oS9x7PZBDQ0CARqZkXniqnDbFoUxORrjxeMzj33sAb7rLudX3CwEgDgOHeuGS2/uvd0Hp3tW53iN/H0aKjtmrSYGtaCG2uZtu5BZvH7OqVatSoDGZxdlcD6zjOWd471I6pE6SY0I07gQo6G0wx7w+RLS9kb3NBJb4i6lbW8OvqFIw4pyY4/qZ920HiQWkZTldY27ifBPG1TEjVW2z6L8bQxJeWsAPZhsTVF7u1IAEfiWSxFY0nZXgtP80O8L0ViJ7fL5ePq7zEzEth0Z2kKbHvqvBkwGbxl9qONzor0dPKbIAY8ujQNzHNuMysTsag+s3M4HJoNRmPM7lcCk5gkNgbyBMdxI5LjelZtv5dcfRc/tJnz3790G0sFXqudXAqZnOLocIdx7N/IcAvRdjbQ66lSLiM5psc9sjMCRcluonW689w21JqZQ64bm3wOd9VM6qcwe05HgQKjYzRIMZjxjXUTaFqt5rPd2v0NLxvFPds9vbeFIFlO9TQn3P3WObUJJmbm/fxnvXPUrmTm3yb+0DvHHmmuxAZBcDBtmAmFm8zby92H2umpvf5ysQ7+fFb/ANHvSrKRQqGxAyTuOkLzWjimPsH+YIJ5Aq12UwgzNwZtzss454Ts6ucXUYZncTH4/g+gGulKsn0a6UBzQyqYI7ObdPetJVxrGtkuEc1763i0bh+StSYl0IXJgtoCqJAsZg8QDErqW2NaBFll9p4Q55byPcRvWpVVtbDaO42PNGqzpRddBiA4b5Gqp9odEMNWksLqDv6e1T/KbjwKu8TS3j+BQByxNYny9OPLbHO6zp5/tXoLjGAmmG127uqd2r8WOg/NZR/RxwMYmnlIMx2mvn3XTqO4cSvapjRNr4x0Q6HDg8Bw+K5zj/t7PVHVcrROaOUR8eHkVLZlFv8A8bBvHZE6a/umVsAwklksPcZE6XuvZ6cAWZSHKm36KQPPBg5MaucYbb8vXb1PHrUYv3/48Hbs6u5lWoWktpmJaJMEElwgaC0xpK5sLQdWbIa6eEGddbDgF9BjEP3OjkAEv2h/vFdYo+Lm+0vyeZYLq8jc9LEPflAd91VgGBIEADxCj2nsh1Q/d0K5/upF3gDEwvUevf7zvNHWO94+a5/w8b3t7cfWWpO53P5z2eJ0tiY0Og4XEHv6mobTuMfNd1Lo5jLRhcQYvBpObzF9y9ek+8fNAHefNbnFEt09RyUeW0uiuMP/ANWoB/b9SpcX0CxRZ2aLiT7JLGkEX1Lh8F6f1f8AJKUU1mMERO9rl9TyZKcJiHhtH0c7Va7M3DAXm1ai1oncPvJA+iusd6M8ZiqbRVo0muAHaFWmDI5Eza3kvWsgS9WF1mu3zsd/b3rvt5tQ9HWKaAPuAAMoHWCw5ARoAPErqZ6PcQI+8ojf/wAx1u4WuF6B1YS5Vj2avoR6pniNRr9Hm9f0W1XmTUoNdEZmufm8Yb2vFNp+iqv7WKoc8ryY8Ghelwlha9qrjbrsszvtH5Q80q+ieq5wP2ylAA1pVHbr+0LKd3olkQcUCIAINFx8u3ZeiwlhXhDy3y2ydrT9XnX/AKPsgD7U4ANDTlw4uRPakv1+itcP6O2sNsVXsAB92zcBfXethCVScdZ8wxy1ExHiVLg+jNOm2M9R15uGCPILp/4LTNiapHDMPorFAC1FYiNQ37lvG3XsbBCm3szEmJMqyUGCbDB5roW4cZ7hMq0w4EHenoQZ7F4YsdB/8jiq6rQ4LWYnDB4g+BVDicMWmD/O9RuJVLraqKsbKwdTXNVw+qm3SE1M2CkXPhX25KdVJKEoSBKAiHBCRKgUIQEIh4TgmhOCIUJyaAnIBCEIBKEiVEKnJiUIhyEIQATqbZMBNVjgMLHaPh9UHWxsADgITkIVQIQhAKKvhw8QfPgpUIKXE7MLdLjuXA+gtSuLaGA6xjgx2R/svyh0HvabOHd8lNNRLL1KRYZGm9StMhSUK5cXMqtDarLPaDa+j2Tqx27y1UVcNYdYm8FG4nZ6UFRsqT+ykDlVKlSJVEkoQkCVEOCc0pic0oHgpyjzJwciHITcyM6ByUKPOjrUEiVR9YpcPTzuAEIgCUCdLqwp7LHtEnlZddOiG+qIRHHhcBF3+A+q70IVQIQhAIQhAIQhAIQkJhBX7W2SKwDmnJUZdj4mJ1a4e0w7x46hZDGbQaX06dWKdZx6vqXOGYvvZnvgi4I3HjIWix+23SRTsOO88uCzW0cMytVp1qrc9SiSabyTLCeF/mjpWHY3ZdT3T8lKzZ9bgfMLiG1Ht9Vx5T9UHpDVGpHyRe7jx/SmjQbmq1srQ4MJyuIBcYEw3Sd6ptoelXB0HuY6pVLmmDkpAjjYkiV5t02fiGipTe5z2BwJdO8Gxc0cZEFYpGZmXuDvTZgxoMQf/wA2D5vUNT05YYerSxB5ik3/AHFeKoROUvYn+nan7OGq+NVg+TVzVPTyfZwp/FX+lNeTIRNy9Rf6d627DU/GrUPyhc7vTnit1CgOZqn/AHrzeEBDcvpTZLse7F0vtAw7sG5mdz6eZlUE0yWtyuebh8AxII8lu6Oy6LhLZP4j8V4z0M9KzcRFLEhtKpZrXg/dvMRBn1Ceccl6PhtolptIKjWmlGyaXu/E/VPGzqfuBceC22HWfY8d37K0Dp0VZQHAMg9kcLWPnuVbsHo8cK+u4161YVC0sbWdn6oAQWtcdQSZ8ArpCIEIQgEIQgEIQgEIQgEIQgFybTqxTPf2fr8F1qq2vUu0cBPmgp6rFw4imrSoFx1mI6wosXiGsNyb7gJKr62LefUpnm45VfVNnZ3TOWdYFz4pW7IpA3En+olx8gq12YDa2zHVXEuNO4ykC8jgYmVmD6MKz6h6q7DpLXkju0uvc6GBaPVbHJgC6BhTw8z9EZni8UoehqqfWcR+VvzJKssN6FG+2+fxH/a1eutwh3keAUgwo4lRN1eX0fQvhx6xJ/Of1C7qXohwg9mfw/Vy9D+zDh8Sl+yt4fNDlDBt9FeDHsf4tUjfRZgv+l/i36LcfZG+6EfZW+6PJDkxg9GGC/6Lfyj9CrjC7B6pjWU6j2tbZogOAHASZhXX2NnujyS/ZG8AiclfRwzx6z5/BHylWODxjqe8EcL/AA4JDhhukeJ+qhqUCNCfP9kNxLR4fEB4kePcpVlMBtPJUAOunDNaYPhdamm+QCNDdGZjRyEIRAhCEAhCEAhCEAhCECFUOJrZ3E/yFeVT2TyPyWeUWDSuTEvhdZXBiTLmjvk8tUbr5T4bDSJd4/SeC7GUgNAB4KPB3ptPvDPf+q/yhTBaZme4hOQmPqQjJxdGqidX4DeLnvt+oTWsM9qb6c+B794/ky1KRIIByk74nfexUU2HHu/n8801lMy65tH/AGgx5wpqTSBc5jxNlw0alUOcS17h2rEtABzuy9Xxbkyz3kb5QdT2uGh7vO31ShxGt0VMO18Zh4T4xZNz5XBgFsjnAkk3DmiDOvrcdyCVlUG29SQqzE4sMLWtl9R12sHrPI1cfdaN7jYaCdF3YeqTYxMXjSd4Cm2rUmI3KWE17U9I5VhmNs1RSJeTAaW1J4BrhPwlbjZrpYO4kfFYrpNg+tY9g9qnUZ+ZjgPiQtX0cqZqDCdS1pPMsbPxlalqfC0QhCyyEIQgEIQgEIQgEIQgjxHqO5H5LPwtBiPUdyPyVAosGuVXiaZeXAGCRlB4FxDfqrOoVw4Rs1B/cP8AESrDpC2QhKq5I6j4HeonVmsEvkbogk6d2qeBJ/n0UgqtzZZGaJyyJjjGsIqPE0uspubftNjgeIn9UmEw/V02tmcouYABOpgCwE6AaCFOhRCFwGpHmmurNGpAnvH83ptXDtd6zQefdooaz6dJlw0NaN8aARv7gjURM9odJqiJm3FZvafSQuqCjhWipVMj+lg3uc7cBZUe0ukNTF1Bh8E2AbSLWGp/paOK1vR3o6zB04b2nuvUqRdx4Dg0HcuPKbzqv6vp/wAPXpac83e0+K/5kuzNi9RLn1S57spqPIaMxFsgn1WcGhWNRoF9B5eSj2hhTUZlbkknV7S4AEEOgCO1lJE7pU/VjWBMfpoOAXWI0+de83ndjmOkSlKZR3p5Vc1TtJvabzVv0Vd/7dnJvyhVuPpElvNWXRdsUQO4fqtT4a+FyhCFlkIQhAIQhAIQhAIQhA2oJB5FZ1aMrPVWwSOBIRYRVDYqDZ1PtT/d8gp6uiTZjd/P5o38OpJUNipsqSoLI5uSjQETHkSPkUxmzormrm1BtB3ta0z2ojstNgDxJAXYGmDBi1jrHfdOpMIFzJ4wimwkIU0pCERi+mHSepQIp0R2iJzETHILF4raNeu2Kr3OGsGAPgF6F0n6LuxEOpkZ27jYOB3TuKqdmdA6rnjry1jBqA7M5w4CLDmvLkre1n6foeo6TFgi065fO/LRdFtgU8NRbku57Wvc8i7pEgdwE6K5yJzKeUAAQBYDcAN3klXorGo0/O5slst5vad7JkUYomTLjHAWi/FLiicpyzO6xN+QBt3wUrXOygkDQEgmCDF9JGq05FpsAn9U8pGC10pQcmI1Hmuvo2PuGniB8p/VV+0HwHHg13yVxsellosHcPkB+ivw18O1CEKMhCEIBCEIBCEIBCEIAqj2iyKh74KvFX7XoS0OG7XkiwqKmiNmfX5prynbPN/MeaN/DvQUqEc0TanC/wDN5KU0yXg3AA4mCTaCJiBc6bxwSuG9I6XRldEa2m/NBKVHXdlY4jUNc7xAJCe94aCToBJPcLlMoVs7Z01BB1BFi0jikrHaWabtmrUptLaoa8tDi1tPNlMZiCAJ4DXU9yiZTxLpmviXa2p0gwTpYuFv33QtcBCTOJib6xvC4ezM+Ze2Oriv3aR+3+mc2ZsiozEU3k13NAfmNZ7Tq2G5WhaQn46eAvCVQ1MPLw+8tEASIuCDu7/gF0pSKxp582Wcs7k95O4DxMIzTogPkWTmhbcSpCUqa8oKvaZlpHvFrPzOAWnw7Ia0dwWTI6zEUWj33PP9rGwJ/E4LXgKy1PgqEIUZCEIQCEIQCEIQCEIQCRzZEFKhBm8dh+rcRu1HJc+GfFQc/mD9PitDtHB9Yy3rC4+iztOzv5qCjpWdwtSlQUko5lTcsaJyEDM8nu39/d9fJKRlb2QBAsNAN/glhNdTnegdTJI7UT3SRG7VRdVFXNOrdIjgLnfpbhKkLUnV3n+ahAlQDXU2tJ3JwMpQwJZQDWwnJJSFyB0rnxVSGlOqVoXBXqOeYbc7uA7zxVWIdGw6eas925gDBz9Z3zHktEuDZGA6mnG83JOpJuSV3qST5CEIRAhCEAhCEAhCEAhCEAhCEBCp9r7OJOdgvqR+quEIsTpnaeOEdq0fzcpBi2HRw81a1tnsfctE8RY/BVLNluFctdekRLXDUa9kniCi9kgrjiPNHXt4jzC6jsOn/V5/smf6ep8T/j9FU7IOvb7zfMJPtDfeb+YLoHR2l3+Tfonf8Bp9/mPoi9nEcfT99v5gj7azjPKVYN2LSG74qVuzaY9keMlQ7Kk41vf5Jv2qdAVeNwjBo1vkFIGxoidlG2nUdow+P7or4Oq1jnZS6BOVpGZ3cJtPir5CG1FsrBitTbUdmbN8p9Yc+BVvRwjWaDx1KlhKhMhCEIgQhCAQhCAQhCAQhCAQhCAQhCAQhCARCEIBCEIBCEIBCEIBCEIBCEIBCEIBCEIBCEIBCEIBCEIP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538" name="AutoShape 10" descr="data:image/jpeg;base64,/9j/4AAQSkZJRgABAQAAAQABAAD/2wCEAAkGBhQQEBIUEBQUFRUVFRUQFRQUFBYVFRQUFRQVFBUUFRUXGyYeFxojGRcWHy8gIycpLCwsFR4xNTAqNSYrLCkBCQoKDgwOGg8PGCwfHSQpLSktKTAsKiopLCwpKSkqLC0sKSwsMSwqLDQsKSkpMCkpLCwsLSksKSwsKSwsLCwpLP/AABEIANcA6gMBIgACEQEDEQH/xAAcAAABBQEBAQAAAAAAAAAAAAAAAQIDBQYEBwj/xABDEAABAwIDBAYHBwMCBQUAAAABAAIRAyEEEjEFQVFxBhMiYYGRBzJCUqGx0RQjgpLB4fBicqIWwhUzU7LxFyRDRIP/xAAaAQEBAQEBAQEAAAAAAAAAAAAAAQIDBAUG/8QALREBAAICAQMDAQYHAAAAAAAAAAECAxESBCExBRNBYSMyUXGRoRQVIlLB0eH/2gAMAwEAAhEDEQA/APcUJCYVditrZdB5/TcixG1lKFnndIH8Gph6Qv8A6fJTbXCWkQsz/qGp/T5IPSCpxHkmz25aVCzB2/V4j8qYdv1PeHkFOUNRis1SFkn9IKnvfALhxXS2o0ev8k5QsYbS3a5MbtWlR/5tRjP7nATyGq8p2n0+xLiWMqFotcQD4GLLJbU2m/M05iXOklzjJMHQk63cuE5+/GsPd/L5x4veyz2+nl9AYTbdCqYp1qbjwDxPlqu6V860auYNJ4wQdZ7pWn2H0srUXZKlR5ZoQXSaffy7lK5/i0Ol/TaWryw5It9Pl7IkWLbtR59t3HVUW2enfUuexuZz22JLiGg6xxK7TeI7vDTpb5J41eopjqzRqQOZheCYvpfiqp7VZ4B3B2QciBF/quEYsukvcTO9xnwd32XKc8fg+jT0i0+bvokVgdCOOu7inZxxC8F2PjHMd2S78LjnZb1qZ9puhLbkcDv3GyNrmoz7wtLgcocLZ+By7ncRpvtoNVzxPaXzMuD27zSZeg9YOI80dc3iPMLB4jbdKm9rH1Gh77NbN+Z4eKdWxeoXTltmMf1btrwdDPJKvPaeJc3RxHIlcW0+n9Wierpvlw9YkA5e4biVLZIrG5dcXSXy240enpV5ThPSPiGOl7m1G72lobbuIEgwvUMJim1WNewy1wDhyIlZxZq5PB1PR5Om1z+UyEIXZ5AhCEEOL9QrMYipL3c1qMQOyVlMRao7mVHSjkqvuUw1E3apLWOc0EnK4gC5JAMADeV5xhOlONe4Oa5mSxy1WRbfGWCOdlm0xD00rNpiKxt6OaioNu9IzSd1dOxi7rWkSAAe7f3qAdLW2zMcORBHhPesX0k23NV9RogOjLJDtABNj3TG5cb25RqsvoYcVcNueeO0QvK21KlQdt73DUyTHK1pXO2tl7idwMcgOPOd6xv+pHNtJPLXkrynipAOlvw94PArz3x2jy+h0fXUzbjhxanC9JXQGvuJAk6xv58fBcm3dvtpGH577w0x56Kjq44NAnU2a0XJJ4JdsUH1GsyV8gNMA0xk9cNuXX7c/otUmfEvJ1844yRGKdWn4NdtZj3SxwMi8a27iuHbePaw0i49qXR3SBJtwsq3/TVWesa5sC+ZktEjhAI8lzVsJXxBYHta2Dlzy1ogm5gntaHRdeFd728t+rvbDOG0d5/TyvsLtRziA0AyDcuAvoNfOFf0qfae6oS9x7PZBDQ0CARqZkXniqnDbFoUxORrjxeMzj33sAb7rLudX3CwEgDgOHeuGS2/uvd0Hp3tW53iN/H0aKjtmrSYGtaCG2uZtu5BZvH7OqVatSoDGZxdlcD6zjOWd471I6pE6SY0I07gQo6G0wx7w+RLS9kb3NBJb4i6lbW8OvqFIw4pyY4/qZ920HiQWkZTldY27ifBPG1TEjVW2z6L8bQxJeWsAPZhsTVF7u1IAEfiWSxFY0nZXgtP80O8L0ViJ7fL5ePq7zEzEth0Z2kKbHvqvBkwGbxl9qONzor0dPKbIAY8ujQNzHNuMysTsag+s3M4HJoNRmPM7lcCk5gkNgbyBMdxI5LjelZtv5dcfRc/tJnz3790G0sFXqudXAqZnOLocIdx7N/IcAvRdjbQ66lSLiM5psc9sjMCRcluonW689w21JqZQ64bm3wOd9VM6qcwe05HgQKjYzRIMZjxjXUTaFqt5rPd2v0NLxvFPds9vbeFIFlO9TQn3P3WObUJJmbm/fxnvXPUrmTm3yb+0DvHHmmuxAZBcDBtmAmFm8zby92H2umpvf5ysQ7+fFb/ANHvSrKRQqGxAyTuOkLzWjimPsH+YIJ5Aq12UwgzNwZtzss454Ts6ucXUYZncTH4/g+gGulKsn0a6UBzQyqYI7ObdPetJVxrGtkuEc1763i0bh+StSYl0IXJgtoCqJAsZg8QDErqW2NaBFll9p4Q55byPcRvWpVVtbDaO42PNGqzpRddBiA4b5Gqp9odEMNWksLqDv6e1T/KbjwKu8TS3j+BQByxNYny9OPLbHO6zp5/tXoLjGAmmG127uqd2r8WOg/NZR/RxwMYmnlIMx2mvn3XTqO4cSvapjRNr4x0Q6HDg8Bw+K5zj/t7PVHVcrROaOUR8eHkVLZlFv8A8bBvHZE6a/umVsAwklksPcZE6XuvZ6cAWZSHKm36KQPPBg5MaucYbb8vXb1PHrUYv3/48Hbs6u5lWoWktpmJaJMEElwgaC0xpK5sLQdWbIa6eEGddbDgF9BjEP3OjkAEv2h/vFdYo+Lm+0vyeZYLq8jc9LEPflAd91VgGBIEADxCj2nsh1Q/d0K5/upF3gDEwvUevf7zvNHWO94+a5/w8b3t7cfWWpO53P5z2eJ0tiY0Og4XEHv6mobTuMfNd1Lo5jLRhcQYvBpObzF9y9ek+8fNAHefNbnFEt09RyUeW0uiuMP/ANWoB/b9SpcX0CxRZ2aLiT7JLGkEX1Lh8F6f1f8AJKUU1mMERO9rl9TyZKcJiHhtH0c7Va7M3DAXm1ai1oncPvJA+iusd6M8ZiqbRVo0muAHaFWmDI5Eza3kvWsgS9WF1mu3zsd/b3rvt5tQ9HWKaAPuAAMoHWCw5ARoAPErqZ6PcQI+8ojf/wAx1u4WuF6B1YS5Vj2avoR6pniNRr9Hm9f0W1XmTUoNdEZmufm8Yb2vFNp+iqv7WKoc8ryY8Ghelwlha9qrjbrsszvtH5Q80q+ieq5wP2ylAA1pVHbr+0LKd3olkQcUCIAINFx8u3ZeiwlhXhDy3y2ydrT9XnX/AKPsgD7U4ANDTlw4uRPakv1+itcP6O2sNsVXsAB92zcBfXethCVScdZ8wxy1ExHiVLg+jNOm2M9R15uGCPILp/4LTNiapHDMPorFAC1FYiNQ37lvG3XsbBCm3szEmJMqyUGCbDB5roW4cZ7hMq0w4EHenoQZ7F4YsdB/8jiq6rQ4LWYnDB4g+BVDicMWmD/O9RuJVLraqKsbKwdTXNVw+qm3SE1M2CkXPhX25KdVJKEoSBKAiHBCRKgUIQEIh4TgmhOCIUJyaAnIBCEIBKEiVEKnJiUIhyEIQATqbZMBNVjgMLHaPh9UHWxsADgITkIVQIQhAKKvhw8QfPgpUIKXE7MLdLjuXA+gtSuLaGA6xjgx2R/svyh0HvabOHd8lNNRLL1KRYZGm9StMhSUK5cXMqtDarLPaDa+j2Tqx27y1UVcNYdYm8FG4nZ6UFRsqT+ykDlVKlSJVEkoQkCVEOCc0pic0oHgpyjzJwciHITcyM6ByUKPOjrUEiVR9YpcPTzuAEIgCUCdLqwp7LHtEnlZddOiG+qIRHHhcBF3+A+q70IVQIQhAIQhAIQhAIQkJhBX7W2SKwDmnJUZdj4mJ1a4e0w7x46hZDGbQaX06dWKdZx6vqXOGYvvZnvgi4I3HjIWix+23SRTsOO88uCzW0cMytVp1qrc9SiSabyTLCeF/mjpWHY3ZdT3T8lKzZ9bgfMLiG1Ht9Vx5T9UHpDVGpHyRe7jx/SmjQbmq1srQ4MJyuIBcYEw3Sd6ptoelXB0HuY6pVLmmDkpAjjYkiV5t02fiGipTe5z2BwJdO8Gxc0cZEFYpGZmXuDvTZgxoMQf/wA2D5vUNT05YYerSxB5ik3/AHFeKoROUvYn+nan7OGq+NVg+TVzVPTyfZwp/FX+lNeTIRNy9Rf6d627DU/GrUPyhc7vTnit1CgOZqn/AHrzeEBDcvpTZLse7F0vtAw7sG5mdz6eZlUE0yWtyuebh8AxII8lu6Oy6LhLZP4j8V4z0M9KzcRFLEhtKpZrXg/dvMRBn1Ceccl6PhtolptIKjWmlGyaXu/E/VPGzqfuBceC22HWfY8d37K0Dp0VZQHAMg9kcLWPnuVbsHo8cK+u4161YVC0sbWdn6oAQWtcdQSZ8ArpCIEIQgEIQgEIQgEIQgEIQgFybTqxTPf2fr8F1qq2vUu0cBPmgp6rFw4imrSoFx1mI6wosXiGsNyb7gJKr62LefUpnm45VfVNnZ3TOWdYFz4pW7IpA3En+olx8gq12YDa2zHVXEuNO4ykC8jgYmVmD6MKz6h6q7DpLXkju0uvc6GBaPVbHJgC6BhTw8z9EZni8UoehqqfWcR+VvzJKssN6FG+2+fxH/a1eutwh3keAUgwo4lRN1eX0fQvhx6xJ/Of1C7qXohwg9mfw/Vy9D+zDh8Sl+yt4fNDlDBt9FeDHsf4tUjfRZgv+l/i36LcfZG+6EfZW+6PJDkxg9GGC/6Lfyj9CrjC7B6pjWU6j2tbZogOAHASZhXX2NnujyS/ZG8AiclfRwzx6z5/BHylWODxjqe8EcL/AA4JDhhukeJ+qhqUCNCfP9kNxLR4fEB4kePcpVlMBtPJUAOunDNaYPhdamm+QCNDdGZjRyEIRAhCEAhCEAhCEAhCECFUOJrZ3E/yFeVT2TyPyWeUWDSuTEvhdZXBiTLmjvk8tUbr5T4bDSJd4/SeC7GUgNAB4KPB3ptPvDPf+q/yhTBaZme4hOQmPqQjJxdGqidX4DeLnvt+oTWsM9qb6c+B794/ky1KRIIByk74nfexUU2HHu/n8801lMy65tH/AGgx5wpqTSBc5jxNlw0alUOcS17h2rEtABzuy9Xxbkyz3kb5QdT2uGh7vO31ShxGt0VMO18Zh4T4xZNz5XBgFsjnAkk3DmiDOvrcdyCVlUG29SQqzE4sMLWtl9R12sHrPI1cfdaN7jYaCdF3YeqTYxMXjSd4Cm2rUmI3KWE17U9I5VhmNs1RSJeTAaW1J4BrhPwlbjZrpYO4kfFYrpNg+tY9g9qnUZ+ZjgPiQtX0cqZqDCdS1pPMsbPxlalqfC0QhCyyEIQgEIQgEIQgEIQgjxHqO5H5LPwtBiPUdyPyVAosGuVXiaZeXAGCRlB4FxDfqrOoVw4Rs1B/cP8AESrDpC2QhKq5I6j4HeonVmsEvkbogk6d2qeBJ/n0UgqtzZZGaJyyJjjGsIqPE0uspubftNjgeIn9UmEw/V02tmcouYABOpgCwE6AaCFOhRCFwGpHmmurNGpAnvH83ptXDtd6zQefdooaz6dJlw0NaN8aARv7gjURM9odJqiJm3FZvafSQuqCjhWipVMj+lg3uc7cBZUe0ukNTF1Bh8E2AbSLWGp/paOK1vR3o6zB04b2nuvUqRdx4Dg0HcuPKbzqv6vp/wAPXpac83e0+K/5kuzNi9RLn1S57spqPIaMxFsgn1WcGhWNRoF9B5eSj2hhTUZlbkknV7S4AEEOgCO1lJE7pU/VjWBMfpoOAXWI0+de83ndjmOkSlKZR3p5Vc1TtJvabzVv0Vd/7dnJvyhVuPpElvNWXRdsUQO4fqtT4a+FyhCFlkIQhAIQhAIQhAIQhA2oJB5FZ1aMrPVWwSOBIRYRVDYqDZ1PtT/d8gp6uiTZjd/P5o38OpJUNipsqSoLI5uSjQETHkSPkUxmzormrm1BtB3ta0z2ojstNgDxJAXYGmDBi1jrHfdOpMIFzJ4wimwkIU0pCERi+mHSepQIp0R2iJzETHILF4raNeu2Kr3OGsGAPgF6F0n6LuxEOpkZ27jYOB3TuKqdmdA6rnjry1jBqA7M5w4CLDmvLkre1n6foeo6TFgi065fO/LRdFtgU8NRbku57Wvc8i7pEgdwE6K5yJzKeUAAQBYDcAN3klXorGo0/O5slst5vad7JkUYomTLjHAWi/FLiicpyzO6xN+QBt3wUrXOygkDQEgmCDF9JGq05FpsAn9U8pGC10pQcmI1Hmuvo2PuGniB8p/VV+0HwHHg13yVxsellosHcPkB+ivw18O1CEKMhCEIBCEIBCEIBCEIAqj2iyKh74KvFX7XoS0OG7XkiwqKmiNmfX5prynbPN/MeaN/DvQUqEc0TanC/wDN5KU0yXg3AA4mCTaCJiBc6bxwSuG9I6XRldEa2m/NBKVHXdlY4jUNc7xAJCe94aCToBJPcLlMoVs7Z01BB1BFi0jikrHaWabtmrUptLaoa8tDi1tPNlMZiCAJ4DXU9yiZTxLpmviXa2p0gwTpYuFv33QtcBCTOJib6xvC4ezM+Ze2Oriv3aR+3+mc2ZsiozEU3k13NAfmNZ7Tq2G5WhaQn46eAvCVQ1MPLw+8tEASIuCDu7/gF0pSKxp582Wcs7k95O4DxMIzTogPkWTmhbcSpCUqa8oKvaZlpHvFrPzOAWnw7Ia0dwWTI6zEUWj33PP9rGwJ/E4LXgKy1PgqEIUZCEIQCEIQCEIQCEIQCRzZEFKhBm8dh+rcRu1HJc+GfFQc/mD9PitDtHB9Yy3rC4+iztOzv5qCjpWdwtSlQUko5lTcsaJyEDM8nu39/d9fJKRlb2QBAsNAN/glhNdTnegdTJI7UT3SRG7VRdVFXNOrdIjgLnfpbhKkLUnV3n+ahAlQDXU2tJ3JwMpQwJZQDWwnJJSFyB0rnxVSGlOqVoXBXqOeYbc7uA7zxVWIdGw6eas925gDBz9Z3zHktEuDZGA6mnG83JOpJuSV3qST5CEIRAhCEAhCEAhCEAhCEAhCEBCp9r7OJOdgvqR+quEIsTpnaeOEdq0fzcpBi2HRw81a1tnsfctE8RY/BVLNluFctdekRLXDUa9kniCi9kgrjiPNHXt4jzC6jsOn/V5/smf6ep8T/j9FU7IOvb7zfMJPtDfeb+YLoHR2l3+Tfonf8Bp9/mPoi9nEcfT99v5gj7azjPKVYN2LSG74qVuzaY9keMlQ7Kk41vf5Jv2qdAVeNwjBo1vkFIGxoidlG2nUdow+P7or4Oq1jnZS6BOVpGZ3cJtPir5CG1FsrBitTbUdmbN8p9Yc+BVvRwjWaDx1KlhKhMhCEIgQhCAQhCAQhCAQhCAQhCAQhCAQhCARCEIBCEIBCEIBCEIBCEIBCEIBCEIBCEIBCEIBCEIBCEIP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540" name="AutoShape 12" descr="data:image/jpeg;base64,/9j/4AAQSkZJRgABAQAAAQABAAD/2wCEAAkGBhQQEBIUEBQUFRUVFRUQFRQUFBYVFRQUFRQVFBUUFRUXGyYeFxojGRcWHy8gIycpLCwsFR4xNTAqNSYrLCkBCQoKDgwOGg8PGCwfHSQpLSktKTAsKiopLCwpKSkqLC0sKSwsMSwqLDQsKSkpMCkpLCwsLSksKSwsKSwsLCwpLP/AABEIANcA6gMBIgACEQEDEQH/xAAcAAABBQEBAQAAAAAAAAAAAAAAAQIDBQYEBwj/xABDEAABAwIDBAYHBwMCBQUAAAABAAIRAyEEEjEFQVFxBhMiYYGRBzJCUqGx0RQjgpLB4fBicqIWwhUzU7LxFyRDRIP/xAAaAQEBAQEBAQEAAAAAAAAAAAAAAQIDBAUG/8QALREBAAICAQMDAQYHAAAAAAAAAAECAxESBCExBRNBYSMyUXGRoRQVIlLB0eH/2gAMAwEAAhEDEQA/APcUJCYVditrZdB5/TcixG1lKFnndIH8Gph6Qv8A6fJTbXCWkQsz/qGp/T5IPSCpxHkmz25aVCzB2/V4j8qYdv1PeHkFOUNRis1SFkn9IKnvfALhxXS2o0ev8k5QsYbS3a5MbtWlR/5tRjP7nATyGq8p2n0+xLiWMqFotcQD4GLLJbU2m/M05iXOklzjJMHQk63cuE5+/GsPd/L5x4veyz2+nl9AYTbdCqYp1qbjwDxPlqu6V860auYNJ4wQdZ7pWn2H0srUXZKlR5ZoQXSaffy7lK5/i0Ol/TaWryw5It9Pl7IkWLbtR59t3HVUW2enfUuexuZz22JLiGg6xxK7TeI7vDTpb5J41eopjqzRqQOZheCYvpfiqp7VZ4B3B2QciBF/quEYsukvcTO9xnwd32XKc8fg+jT0i0+bvokVgdCOOu7inZxxC8F2PjHMd2S78LjnZb1qZ9puhLbkcDv3GyNrmoz7wtLgcocLZ+By7ncRpvtoNVzxPaXzMuD27zSZeg9YOI80dc3iPMLB4jbdKm9rH1Gh77NbN+Z4eKdWxeoXTltmMf1btrwdDPJKvPaeJc3RxHIlcW0+n9Wierpvlw9YkA5e4biVLZIrG5dcXSXy240enpV5ThPSPiGOl7m1G72lobbuIEgwvUMJim1WNewy1wDhyIlZxZq5PB1PR5Om1z+UyEIXZ5AhCEEOL9QrMYipL3c1qMQOyVlMRao7mVHSjkqvuUw1E3apLWOc0EnK4gC5JAMADeV5xhOlONe4Oa5mSxy1WRbfGWCOdlm0xD00rNpiKxt6OaioNu9IzSd1dOxi7rWkSAAe7f3qAdLW2zMcORBHhPesX0k23NV9RogOjLJDtABNj3TG5cb25RqsvoYcVcNueeO0QvK21KlQdt73DUyTHK1pXO2tl7idwMcgOPOd6xv+pHNtJPLXkrynipAOlvw94PArz3x2jy+h0fXUzbjhxanC9JXQGvuJAk6xv58fBcm3dvtpGH577w0x56Kjq44NAnU2a0XJJ4JdsUH1GsyV8gNMA0xk9cNuXX7c/otUmfEvJ1844yRGKdWn4NdtZj3SxwMi8a27iuHbePaw0i49qXR3SBJtwsq3/TVWesa5sC+ZktEjhAI8lzVsJXxBYHta2Dlzy1ogm5gntaHRdeFd728t+rvbDOG0d5/TyvsLtRziA0AyDcuAvoNfOFf0qfae6oS9x7PZBDQ0CARqZkXniqnDbFoUxORrjxeMzj33sAb7rLudX3CwEgDgOHeuGS2/uvd0Hp3tW53iN/H0aKjtmrSYGtaCG2uZtu5BZvH7OqVatSoDGZxdlcD6zjOWd471I6pE6SY0I07gQo6G0wx7w+RLS9kb3NBJb4i6lbW8OvqFIw4pyY4/qZ920HiQWkZTldY27ifBPG1TEjVW2z6L8bQxJeWsAPZhsTVF7u1IAEfiWSxFY0nZXgtP80O8L0ViJ7fL5ePq7zEzEth0Z2kKbHvqvBkwGbxl9qONzor0dPKbIAY8ujQNzHNuMysTsag+s3M4HJoNRmPM7lcCk5gkNgbyBMdxI5LjelZtv5dcfRc/tJnz3790G0sFXqudXAqZnOLocIdx7N/IcAvRdjbQ66lSLiM5psc9sjMCRcluonW689w21JqZQ64bm3wOd9VM6qcwe05HgQKjYzRIMZjxjXUTaFqt5rPd2v0NLxvFPds9vbeFIFlO9TQn3P3WObUJJmbm/fxnvXPUrmTm3yb+0DvHHmmuxAZBcDBtmAmFm8zby92H2umpvf5ysQ7+fFb/ANHvSrKRQqGxAyTuOkLzWjimPsH+YIJ5Aq12UwgzNwZtzss454Ts6ucXUYZncTH4/g+gGulKsn0a6UBzQyqYI7ObdPetJVxrGtkuEc1763i0bh+StSYl0IXJgtoCqJAsZg8QDErqW2NaBFll9p4Q55byPcRvWpVVtbDaO42PNGqzpRddBiA4b5Gqp9odEMNWksLqDv6e1T/KbjwKu8TS3j+BQByxNYny9OPLbHO6zp5/tXoLjGAmmG127uqd2r8WOg/NZR/RxwMYmnlIMx2mvn3XTqO4cSvapjRNr4x0Q6HDg8Bw+K5zj/t7PVHVcrROaOUR8eHkVLZlFv8A8bBvHZE6a/umVsAwklksPcZE6XuvZ6cAWZSHKm36KQPPBg5MaucYbb8vXb1PHrUYv3/48Hbs6u5lWoWktpmJaJMEElwgaC0xpK5sLQdWbIa6eEGddbDgF9BjEP3OjkAEv2h/vFdYo+Lm+0vyeZYLq8jc9LEPflAd91VgGBIEADxCj2nsh1Q/d0K5/upF3gDEwvUevf7zvNHWO94+a5/w8b3t7cfWWpO53P5z2eJ0tiY0Og4XEHv6mobTuMfNd1Lo5jLRhcQYvBpObzF9y9ek+8fNAHefNbnFEt09RyUeW0uiuMP/ANWoB/b9SpcX0CxRZ2aLiT7JLGkEX1Lh8F6f1f8AJKUU1mMERO9rl9TyZKcJiHhtH0c7Va7M3DAXm1ai1oncPvJA+iusd6M8ZiqbRVo0muAHaFWmDI5Eza3kvWsgS9WF1mu3zsd/b3rvt5tQ9HWKaAPuAAMoHWCw5ARoAPErqZ6PcQI+8ojf/wAx1u4WuF6B1YS5Vj2avoR6pniNRr9Hm9f0W1XmTUoNdEZmufm8Yb2vFNp+iqv7WKoc8ryY8Ghelwlha9qrjbrsszvtH5Q80q+ieq5wP2ylAA1pVHbr+0LKd3olkQcUCIAINFx8u3ZeiwlhXhDy3y2ydrT9XnX/AKPsgD7U4ANDTlw4uRPakv1+itcP6O2sNsVXsAB92zcBfXethCVScdZ8wxy1ExHiVLg+jNOm2M9R15uGCPILp/4LTNiapHDMPorFAC1FYiNQ37lvG3XsbBCm3szEmJMqyUGCbDB5roW4cZ7hMq0w4EHenoQZ7F4YsdB/8jiq6rQ4LWYnDB4g+BVDicMWmD/O9RuJVLraqKsbKwdTXNVw+qm3SE1M2CkXPhX25KdVJKEoSBKAiHBCRKgUIQEIh4TgmhOCIUJyaAnIBCEIBKEiVEKnJiUIhyEIQATqbZMBNVjgMLHaPh9UHWxsADgITkIVQIQhAKKvhw8QfPgpUIKXE7MLdLjuXA+gtSuLaGA6xjgx2R/svyh0HvabOHd8lNNRLL1KRYZGm9StMhSUK5cXMqtDarLPaDa+j2Tqx27y1UVcNYdYm8FG4nZ6UFRsqT+ykDlVKlSJVEkoQkCVEOCc0pic0oHgpyjzJwciHITcyM6ByUKPOjrUEiVR9YpcPTzuAEIgCUCdLqwp7LHtEnlZddOiG+qIRHHhcBF3+A+q70IVQIQhAIQhAIQhAIQkJhBX7W2SKwDmnJUZdj4mJ1a4e0w7x46hZDGbQaX06dWKdZx6vqXOGYvvZnvgi4I3HjIWix+23SRTsOO88uCzW0cMytVp1qrc9SiSabyTLCeF/mjpWHY3ZdT3T8lKzZ9bgfMLiG1Ht9Vx5T9UHpDVGpHyRe7jx/SmjQbmq1srQ4MJyuIBcYEw3Sd6ptoelXB0HuY6pVLmmDkpAjjYkiV5t02fiGipTe5z2BwJdO8Gxc0cZEFYpGZmXuDvTZgxoMQf/wA2D5vUNT05YYerSxB5ik3/AHFeKoROUvYn+nan7OGq+NVg+TVzVPTyfZwp/FX+lNeTIRNy9Rf6d627DU/GrUPyhc7vTnit1CgOZqn/AHrzeEBDcvpTZLse7F0vtAw7sG5mdz6eZlUE0yWtyuebh8AxII8lu6Oy6LhLZP4j8V4z0M9KzcRFLEhtKpZrXg/dvMRBn1Ceccl6PhtolptIKjWmlGyaXu/E/VPGzqfuBceC22HWfY8d37K0Dp0VZQHAMg9kcLWPnuVbsHo8cK+u4161YVC0sbWdn6oAQWtcdQSZ8ArpCIEIQgEIQgEIQgEIQgEIQgFybTqxTPf2fr8F1qq2vUu0cBPmgp6rFw4imrSoFx1mI6wosXiGsNyb7gJKr62LefUpnm45VfVNnZ3TOWdYFz4pW7IpA3En+olx8gq12YDa2zHVXEuNO4ykC8jgYmVmD6MKz6h6q7DpLXkju0uvc6GBaPVbHJgC6BhTw8z9EZni8UoehqqfWcR+VvzJKssN6FG+2+fxH/a1eutwh3keAUgwo4lRN1eX0fQvhx6xJ/Of1C7qXohwg9mfw/Vy9D+zDh8Sl+yt4fNDlDBt9FeDHsf4tUjfRZgv+l/i36LcfZG+6EfZW+6PJDkxg9GGC/6Lfyj9CrjC7B6pjWU6j2tbZogOAHASZhXX2NnujyS/ZG8AiclfRwzx6z5/BHylWODxjqe8EcL/AA4JDhhukeJ+qhqUCNCfP9kNxLR4fEB4kePcpVlMBtPJUAOunDNaYPhdamm+QCNDdGZjRyEIRAhCEAhCEAhCEAhCECFUOJrZ3E/yFeVT2TyPyWeUWDSuTEvhdZXBiTLmjvk8tUbr5T4bDSJd4/SeC7GUgNAB4KPB3ptPvDPf+q/yhTBaZme4hOQmPqQjJxdGqidX4DeLnvt+oTWsM9qb6c+B794/ky1KRIIByk74nfexUU2HHu/n8801lMy65tH/AGgx5wpqTSBc5jxNlw0alUOcS17h2rEtABzuy9Xxbkyz3kb5QdT2uGh7vO31ShxGt0VMO18Zh4T4xZNz5XBgFsjnAkk3DmiDOvrcdyCVlUG29SQqzE4sMLWtl9R12sHrPI1cfdaN7jYaCdF3YeqTYxMXjSd4Cm2rUmI3KWE17U9I5VhmNs1RSJeTAaW1J4BrhPwlbjZrpYO4kfFYrpNg+tY9g9qnUZ+ZjgPiQtX0cqZqDCdS1pPMsbPxlalqfC0QhCyyEIQgEIQgEIQgEIQgjxHqO5H5LPwtBiPUdyPyVAosGuVXiaZeXAGCRlB4FxDfqrOoVw4Rs1B/cP8AESrDpC2QhKq5I6j4HeonVmsEvkbogk6d2qeBJ/n0UgqtzZZGaJyyJjjGsIqPE0uspubftNjgeIn9UmEw/V02tmcouYABOpgCwE6AaCFOhRCFwGpHmmurNGpAnvH83ptXDtd6zQefdooaz6dJlw0NaN8aARv7gjURM9odJqiJm3FZvafSQuqCjhWipVMj+lg3uc7cBZUe0ukNTF1Bh8E2AbSLWGp/paOK1vR3o6zB04b2nuvUqRdx4Dg0HcuPKbzqv6vp/wAPXpac83e0+K/5kuzNi9RLn1S57spqPIaMxFsgn1WcGhWNRoF9B5eSj2hhTUZlbkknV7S4AEEOgCO1lJE7pU/VjWBMfpoOAXWI0+de83ndjmOkSlKZR3p5Vc1TtJvabzVv0Vd/7dnJvyhVuPpElvNWXRdsUQO4fqtT4a+FyhCFlkIQhAIQhAIQhAIQhA2oJB5FZ1aMrPVWwSOBIRYRVDYqDZ1PtT/d8gp6uiTZjd/P5o38OpJUNipsqSoLI5uSjQETHkSPkUxmzormrm1BtB3ta0z2ojstNgDxJAXYGmDBi1jrHfdOpMIFzJ4wimwkIU0pCERi+mHSepQIp0R2iJzETHILF4raNeu2Kr3OGsGAPgF6F0n6LuxEOpkZ27jYOB3TuKqdmdA6rnjry1jBqA7M5w4CLDmvLkre1n6foeo6TFgi065fO/LRdFtgU8NRbku57Wvc8i7pEgdwE6K5yJzKeUAAQBYDcAN3klXorGo0/O5slst5vad7JkUYomTLjHAWi/FLiicpyzO6xN+QBt3wUrXOygkDQEgmCDF9JGq05FpsAn9U8pGC10pQcmI1Hmuvo2PuGniB8p/VV+0HwHHg13yVxsellosHcPkB+ivw18O1CEKMhCEIBCEIBCEIBCEIAqj2iyKh74KvFX7XoS0OG7XkiwqKmiNmfX5prynbPN/MeaN/DvQUqEc0TanC/wDN5KU0yXg3AA4mCTaCJiBc6bxwSuG9I6XRldEa2m/NBKVHXdlY4jUNc7xAJCe94aCToBJPcLlMoVs7Z01BB1BFi0jikrHaWabtmrUptLaoa8tDi1tPNlMZiCAJ4DXU9yiZTxLpmviXa2p0gwTpYuFv33QtcBCTOJib6xvC4ezM+Ze2Oriv3aR+3+mc2ZsiozEU3k13NAfmNZ7Tq2G5WhaQn46eAvCVQ1MPLw+8tEASIuCDu7/gF0pSKxp582Wcs7k95O4DxMIzTogPkWTmhbcSpCUqa8oKvaZlpHvFrPzOAWnw7Ia0dwWTI6zEUWj33PP9rGwJ/E4LXgKy1PgqEIUZCEIQCEIQCEIQCEIQCRzZEFKhBm8dh+rcRu1HJc+GfFQc/mD9PitDtHB9Yy3rC4+iztOzv5qCjpWdwtSlQUko5lTcsaJyEDM8nu39/d9fJKRlb2QBAsNAN/glhNdTnegdTJI7UT3SRG7VRdVFXNOrdIjgLnfpbhKkLUnV3n+ahAlQDXU2tJ3JwMpQwJZQDWwnJJSFyB0rnxVSGlOqVoXBXqOeYbc7uA7zxVWIdGw6eas925gDBz9Z3zHktEuDZGA6mnG83JOpJuSV3qST5CEIRAhCEAhCEAhCEAhCEAhCEBCp9r7OJOdgvqR+quEIsTpnaeOEdq0fzcpBi2HRw81a1tnsfctE8RY/BVLNluFctdekRLXDUa9kniCi9kgrjiPNHXt4jzC6jsOn/V5/smf6ep8T/j9FU7IOvb7zfMJPtDfeb+YLoHR2l3+Tfonf8Bp9/mPoi9nEcfT99v5gj7azjPKVYN2LSG74qVuzaY9keMlQ7Kk41vf5Jv2qdAVeNwjBo1vkFIGxoidlG2nUdow+P7or4Oq1jnZS6BOVpGZ3cJtPir5CG1FsrBitTbUdmbN8p9Yc+BVvRwjWaDx1KlhKhMhCEIgQhCAQhCAQhCAQhCAQhCAQhCAQhCARCEIBCEIBCEIBCEIBCEIBCEIBCEIBCEIBCEIBCEIBCEIP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542" name="AutoShape 14" descr="data:image/jpeg;base64,/9j/4AAQSkZJRgABAQAAAQABAAD/2wCEAAkGBhQQEBIUEBQUFRUVFRUQFRQUFBYVFRQUFRQVFBUUFRUXGyYeFxojGRcWHy8gIycpLCwsFR4xNTAqNSYrLCkBCQoKDgwOGg8PGCwfHSQpLSktKTAsKiopLCwpKSkqLC0sKSwsMSwqLDQsKSkpMCkpLCwsLSksKSwsKSwsLCwpLP/AABEIANcA6gMBIgACEQEDEQH/xAAcAAABBQEBAQAAAAAAAAAAAAAAAQIDBQYEBwj/xABDEAABAwIDBAYHBwMCBQUAAAABAAIRAyEEEjEFQVFxBhMiYYGRBzJCUqGx0RQjgpLB4fBicqIWwhUzU7LxFyRDRIP/xAAaAQEBAQEBAQEAAAAAAAAAAAAAAQIDBAUG/8QALREBAAICAQMDAQYHAAAAAAAAAAECAxESBCExBRNBYSMyUXGRoRQVIlLB0eH/2gAMAwEAAhEDEQA/APcUJCYVditrZdB5/TcixG1lKFnndIH8Gph6Qv8A6fJTbXCWkQsz/qGp/T5IPSCpxHkmz25aVCzB2/V4j8qYdv1PeHkFOUNRis1SFkn9IKnvfALhxXS2o0ev8k5QsYbS3a5MbtWlR/5tRjP7nATyGq8p2n0+xLiWMqFotcQD4GLLJbU2m/M05iXOklzjJMHQk63cuE5+/GsPd/L5x4veyz2+nl9AYTbdCqYp1qbjwDxPlqu6V860auYNJ4wQdZ7pWn2H0srUXZKlR5ZoQXSaffy7lK5/i0Ol/TaWryw5It9Pl7IkWLbtR59t3HVUW2enfUuexuZz22JLiGg6xxK7TeI7vDTpb5J41eopjqzRqQOZheCYvpfiqp7VZ4B3B2QciBF/quEYsukvcTO9xnwd32XKc8fg+jT0i0+bvokVgdCOOu7inZxxC8F2PjHMd2S78LjnZb1qZ9puhLbkcDv3GyNrmoz7wtLgcocLZ+By7ncRpvtoNVzxPaXzMuD27zSZeg9YOI80dc3iPMLB4jbdKm9rH1Gh77NbN+Z4eKdWxeoXTltmMf1btrwdDPJKvPaeJc3RxHIlcW0+n9Wierpvlw9YkA5e4biVLZIrG5dcXSXy240enpV5ThPSPiGOl7m1G72lobbuIEgwvUMJim1WNewy1wDhyIlZxZq5PB1PR5Om1z+UyEIXZ5AhCEEOL9QrMYipL3c1qMQOyVlMRao7mVHSjkqvuUw1E3apLWOc0EnK4gC5JAMADeV5xhOlONe4Oa5mSxy1WRbfGWCOdlm0xD00rNpiKxt6OaioNu9IzSd1dOxi7rWkSAAe7f3qAdLW2zMcORBHhPesX0k23NV9RogOjLJDtABNj3TG5cb25RqsvoYcVcNueeO0QvK21KlQdt73DUyTHK1pXO2tl7idwMcgOPOd6xv+pHNtJPLXkrynipAOlvw94PArz3x2jy+h0fXUzbjhxanC9JXQGvuJAk6xv58fBcm3dvtpGH577w0x56Kjq44NAnU2a0XJJ4JdsUH1GsyV8gNMA0xk9cNuXX7c/otUmfEvJ1844yRGKdWn4NdtZj3SxwMi8a27iuHbePaw0i49qXR3SBJtwsq3/TVWesa5sC+ZktEjhAI8lzVsJXxBYHta2Dlzy1ogm5gntaHRdeFd728t+rvbDOG0d5/TyvsLtRziA0AyDcuAvoNfOFf0qfae6oS9x7PZBDQ0CARqZkXniqnDbFoUxORrjxeMzj33sAb7rLudX3CwEgDgOHeuGS2/uvd0Hp3tW53iN/H0aKjtmrSYGtaCG2uZtu5BZvH7OqVatSoDGZxdlcD6zjOWd471I6pE6SY0I07gQo6G0wx7w+RLS9kb3NBJb4i6lbW8OvqFIw4pyY4/qZ920HiQWkZTldY27ifBPG1TEjVW2z6L8bQxJeWsAPZhsTVF7u1IAEfiWSxFY0nZXgtP80O8L0ViJ7fL5ePq7zEzEth0Z2kKbHvqvBkwGbxl9qONzor0dPKbIAY8ujQNzHNuMysTsag+s3M4HJoNRmPM7lcCk5gkNgbyBMdxI5LjelZtv5dcfRc/tJnz3790G0sFXqudXAqZnOLocIdx7N/IcAvRdjbQ66lSLiM5psc9sjMCRcluonW689w21JqZQ64bm3wOd9VM6qcwe05HgQKjYzRIMZjxjXUTaFqt5rPd2v0NLxvFPds9vbeFIFlO9TQn3P3WObUJJmbm/fxnvXPUrmTm3yb+0DvHHmmuxAZBcDBtmAmFm8zby92H2umpvf5ysQ7+fFb/ANHvSrKRQqGxAyTuOkLzWjimPsH+YIJ5Aq12UwgzNwZtzss454Ts6ucXUYZncTH4/g+gGulKsn0a6UBzQyqYI7ObdPetJVxrGtkuEc1763i0bh+StSYl0IXJgtoCqJAsZg8QDErqW2NaBFll9p4Q55byPcRvWpVVtbDaO42PNGqzpRddBiA4b5Gqp9odEMNWksLqDv6e1T/KbjwKu8TS3j+BQByxNYny9OPLbHO6zp5/tXoLjGAmmG127uqd2r8WOg/NZR/RxwMYmnlIMx2mvn3XTqO4cSvapjRNr4x0Q6HDg8Bw+K5zj/t7PVHVcrROaOUR8eHkVLZlFv8A8bBvHZE6a/umVsAwklksPcZE6XuvZ6cAWZSHKm36KQPPBg5MaucYbb8vXb1PHrUYv3/48Hbs6u5lWoWktpmJaJMEElwgaC0xpK5sLQdWbIa6eEGddbDgF9BjEP3OjkAEv2h/vFdYo+Lm+0vyeZYLq8jc9LEPflAd91VgGBIEADxCj2nsh1Q/d0K5/upF3gDEwvUevf7zvNHWO94+a5/w8b3t7cfWWpO53P5z2eJ0tiY0Og4XEHv6mobTuMfNd1Lo5jLRhcQYvBpObzF9y9ek+8fNAHefNbnFEt09RyUeW0uiuMP/ANWoB/b9SpcX0CxRZ2aLiT7JLGkEX1Lh8F6f1f8AJKUU1mMERO9rl9TyZKcJiHhtH0c7Va7M3DAXm1ai1oncPvJA+iusd6M8ZiqbRVo0muAHaFWmDI5Eza3kvWsgS9WF1mu3zsd/b3rvt5tQ9HWKaAPuAAMoHWCw5ARoAPErqZ6PcQI+8ojf/wAx1u4WuF6B1YS5Vj2avoR6pniNRr9Hm9f0W1XmTUoNdEZmufm8Yb2vFNp+iqv7WKoc8ryY8Ghelwlha9qrjbrsszvtH5Q80q+ieq5wP2ylAA1pVHbr+0LKd3olkQcUCIAINFx8u3ZeiwlhXhDy3y2ydrT9XnX/AKPsgD7U4ANDTlw4uRPakv1+itcP6O2sNsVXsAB92zcBfXethCVScdZ8wxy1ExHiVLg+jNOm2M9R15uGCPILp/4LTNiapHDMPorFAC1FYiNQ37lvG3XsbBCm3szEmJMqyUGCbDB5roW4cZ7hMq0w4EHenoQZ7F4YsdB/8jiq6rQ4LWYnDB4g+BVDicMWmD/O9RuJVLraqKsbKwdTXNVw+qm3SE1M2CkXPhX25KdVJKEoSBKAiHBCRKgUIQEIh4TgmhOCIUJyaAnIBCEIBKEiVEKnJiUIhyEIQATqbZMBNVjgMLHaPh9UHWxsADgITkIVQIQhAKKvhw8QfPgpUIKXE7MLdLjuXA+gtSuLaGA6xjgx2R/svyh0HvabOHd8lNNRLL1KRYZGm9StMhSUK5cXMqtDarLPaDa+j2Tqx27y1UVcNYdYm8FG4nZ6UFRsqT+ykDlVKlSJVEkoQkCVEOCc0pic0oHgpyjzJwciHITcyM6ByUKPOjrUEiVR9YpcPTzuAEIgCUCdLqwp7LHtEnlZddOiG+qIRHHhcBF3+A+q70IVQIQhAIQhAIQhAIQkJhBX7W2SKwDmnJUZdj4mJ1a4e0w7x46hZDGbQaX06dWKdZx6vqXOGYvvZnvgi4I3HjIWix+23SRTsOO88uCzW0cMytVp1qrc9SiSabyTLCeF/mjpWHY3ZdT3T8lKzZ9bgfMLiG1Ht9Vx5T9UHpDVGpHyRe7jx/SmjQbmq1srQ4MJyuIBcYEw3Sd6ptoelXB0HuY6pVLmmDkpAjjYkiV5t02fiGipTe5z2BwJdO8Gxc0cZEFYpGZmXuDvTZgxoMQf/wA2D5vUNT05YYerSxB5ik3/AHFeKoROUvYn+nan7OGq+NVg+TVzVPTyfZwp/FX+lNeTIRNy9Rf6d627DU/GrUPyhc7vTnit1CgOZqn/AHrzeEBDcvpTZLse7F0vtAw7sG5mdz6eZlUE0yWtyuebh8AxII8lu6Oy6LhLZP4j8V4z0M9KzcRFLEhtKpZrXg/dvMRBn1Ceccl6PhtolptIKjWmlGyaXu/E/VPGzqfuBceC22HWfY8d37K0Dp0VZQHAMg9kcLWPnuVbsHo8cK+u4161YVC0sbWdn6oAQWtcdQSZ8ArpCIEIQgEIQgEIQgEIQgEIQgFybTqxTPf2fr8F1qq2vUu0cBPmgp6rFw4imrSoFx1mI6wosXiGsNyb7gJKr62LefUpnm45VfVNnZ3TOWdYFz4pW7IpA3En+olx8gq12YDa2zHVXEuNO4ykC8jgYmVmD6MKz6h6q7DpLXkju0uvc6GBaPVbHJgC6BhTw8z9EZni8UoehqqfWcR+VvzJKssN6FG+2+fxH/a1eutwh3keAUgwo4lRN1eX0fQvhx6xJ/Of1C7qXohwg9mfw/Vy9D+zDh8Sl+yt4fNDlDBt9FeDHsf4tUjfRZgv+l/i36LcfZG+6EfZW+6PJDkxg9GGC/6Lfyj9CrjC7B6pjWU6j2tbZogOAHASZhXX2NnujyS/ZG8AiclfRwzx6z5/BHylWODxjqe8EcL/AA4JDhhukeJ+qhqUCNCfP9kNxLR4fEB4kePcpVlMBtPJUAOunDNaYPhdamm+QCNDdGZjRyEIRAhCEAhCEAhCEAhCECFUOJrZ3E/yFeVT2TyPyWeUWDSuTEvhdZXBiTLmjvk8tUbr5T4bDSJd4/SeC7GUgNAB4KPB3ptPvDPf+q/yhTBaZme4hOQmPqQjJxdGqidX4DeLnvt+oTWsM9qb6c+B794/ky1KRIIByk74nfexUU2HHu/n8801lMy65tH/AGgx5wpqTSBc5jxNlw0alUOcS17h2rEtABzuy9Xxbkyz3kb5QdT2uGh7vO31ShxGt0VMO18Zh4T4xZNz5XBgFsjnAkk3DmiDOvrcdyCVlUG29SQqzE4sMLWtl9R12sHrPI1cfdaN7jYaCdF3YeqTYxMXjSd4Cm2rUmI3KWE17U9I5VhmNs1RSJeTAaW1J4BrhPwlbjZrpYO4kfFYrpNg+tY9g9qnUZ+ZjgPiQtX0cqZqDCdS1pPMsbPxlalqfC0QhCyyEIQgEIQgEIQgEIQgjxHqO5H5LPwtBiPUdyPyVAosGuVXiaZeXAGCRlB4FxDfqrOoVw4Rs1B/cP8AESrDpC2QhKq5I6j4HeonVmsEvkbogk6d2qeBJ/n0UgqtzZZGaJyyJjjGsIqPE0uspubftNjgeIn9UmEw/V02tmcouYABOpgCwE6AaCFOhRCFwGpHmmurNGpAnvH83ptXDtd6zQefdooaz6dJlw0NaN8aARv7gjURM9odJqiJm3FZvafSQuqCjhWipVMj+lg3uc7cBZUe0ukNTF1Bh8E2AbSLWGp/paOK1vR3o6zB04b2nuvUqRdx4Dg0HcuPKbzqv6vp/wAPXpac83e0+K/5kuzNi9RLn1S57spqPIaMxFsgn1WcGhWNRoF9B5eSj2hhTUZlbkknV7S4AEEOgCO1lJE7pU/VjWBMfpoOAXWI0+de83ndjmOkSlKZR3p5Vc1TtJvabzVv0Vd/7dnJvyhVuPpElvNWXRdsUQO4fqtT4a+FyhCFlkIQhAIQhAIQhAIQhA2oJB5FZ1aMrPVWwSOBIRYRVDYqDZ1PtT/d8gp6uiTZjd/P5o38OpJUNipsqSoLI5uSjQETHkSPkUxmzormrm1BtB3ta0z2ojstNgDxJAXYGmDBi1jrHfdOpMIFzJ4wimwkIU0pCERi+mHSepQIp0R2iJzETHILF4raNeu2Kr3OGsGAPgF6F0n6LuxEOpkZ27jYOB3TuKqdmdA6rnjry1jBqA7M5w4CLDmvLkre1n6foeo6TFgi065fO/LRdFtgU8NRbku57Wvc8i7pEgdwE6K5yJzKeUAAQBYDcAN3klXorGo0/O5slst5vad7JkUYomTLjHAWi/FLiicpyzO6xN+QBt3wUrXOygkDQEgmCDF9JGq05FpsAn9U8pGC10pQcmI1Hmuvo2PuGniB8p/VV+0HwHHg13yVxsellosHcPkB+ivw18O1CEKMhCEIBCEIBCEIBCEIAqj2iyKh74KvFX7XoS0OG7XkiwqKmiNmfX5prynbPN/MeaN/DvQUqEc0TanC/wDN5KU0yXg3AA4mCTaCJiBc6bxwSuG9I6XRldEa2m/NBKVHXdlY4jUNc7xAJCe94aCToBJPcLlMoVs7Z01BB1BFi0jikrHaWabtmrUptLaoa8tDi1tPNlMZiCAJ4DXU9yiZTxLpmviXa2p0gwTpYuFv33QtcBCTOJib6xvC4ezM+Ze2Oriv3aR+3+mc2ZsiozEU3k13NAfmNZ7Tq2G5WhaQn46eAvCVQ1MPLw+8tEASIuCDu7/gF0pSKxp582Wcs7k95O4DxMIzTogPkWTmhbcSpCUqa8oKvaZlpHvFrPzOAWnw7Ia0dwWTI6zEUWj33PP9rGwJ/E4LXgKy1PgqEIUZCEIQCEIQCEIQCEIQCRzZEFKhBm8dh+rcRu1HJc+GfFQc/mD9PitDtHB9Yy3rC4+iztOzv5qCjpWdwtSlQUko5lTcsaJyEDM8nu39/d9fJKRlb2QBAsNAN/glhNdTnegdTJI7UT3SRG7VRdVFXNOrdIjgLnfpbhKkLUnV3n+ahAlQDXU2tJ3JwMpQwJZQDWwnJJSFyB0rnxVSGlOqVoXBXqOeYbc7uA7zxVWIdGw6eas925gDBz9Z3zHktEuDZGA6mnG83JOpJuSV3qST5CEIRAhCEAhCEAhCEAhCEAhCEBCp9r7OJOdgvqR+quEIsTpnaeOEdq0fzcpBi2HRw81a1tnsfctE8RY/BVLNluFctdekRLXDUa9kniCi9kgrjiPNHXt4jzC6jsOn/V5/smf6ep8T/j9FU7IOvb7zfMJPtDfeb+YLoHR2l3+Tfonf8Bp9/mPoi9nEcfT99v5gj7azjPKVYN2LSG74qVuzaY9keMlQ7Kk41vf5Jv2qdAVeNwjBo1vkFIGxoidlG2nUdow+P7or4Oq1jnZS6BOVpGZ3cJtPir5CG1FsrBitTbUdmbN8p9Yc+BVvRwjWaDx1KlhKhMhCEIgQhCAQhCAQhCAQhCAQhCAQhCAQhCARCEIBCEIBCEIBCEIBCEIBCEIBCEIBCEIBCEIBCEIBCEIP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544" name="AutoShape 16" descr="data:image/jpeg;base64,/9j/4AAQSkZJRgABAQAAAQABAAD/2wCEAAkGBhQQEBIUEBQUFRUVFRUQFRQUFBYVFRQUFRQVFBUUFRUXGyYeFxojGRcWHy8gIycpLCwsFR4xNTAqNSYrLCkBCQoKDgwOGg8PGCwfHSQpLSktKTAsKiopLCwpKSkqLC0sKSwsMSwqLDQsKSkpMCkpLCwsLSksKSwsKSwsLCwpLP/AABEIANcA6gMBIgACEQEDEQH/xAAcAAABBQEBAQAAAAAAAAAAAAAAAQIDBQYEBwj/xABDEAABAwIDBAYHBwMCBQUAAAABAAIRAyEEEjEFQVFxBhMiYYGRBzJCUqGx0RQjgpLB4fBicqIWwhUzU7LxFyRDRIP/xAAaAQEBAQEBAQEAAAAAAAAAAAAAAQIDBAUG/8QALREBAAICAQMDAQYHAAAAAAAAAAECAxESBCExBRNBYSMyUXGRoRQVIlLB0eH/2gAMAwEAAhEDEQA/APcUJCYVditrZdB5/TcixG1lKFnndIH8Gph6Qv8A6fJTbXCWkQsz/qGp/T5IPSCpxHkmz25aVCzB2/V4j8qYdv1PeHkFOUNRis1SFkn9IKnvfALhxXS2o0ev8k5QsYbS3a5MbtWlR/5tRjP7nATyGq8p2n0+xLiWMqFotcQD4GLLJbU2m/M05iXOklzjJMHQk63cuE5+/GsPd/L5x4veyz2+nl9AYTbdCqYp1qbjwDxPlqu6V860auYNJ4wQdZ7pWn2H0srUXZKlR5ZoQXSaffy7lK5/i0Ol/TaWryw5It9Pl7IkWLbtR59t3HVUW2enfUuexuZz22JLiGg6xxK7TeI7vDTpb5J41eopjqzRqQOZheCYvpfiqp7VZ4B3B2QciBF/quEYsukvcTO9xnwd32XKc8fg+jT0i0+bvokVgdCOOu7inZxxC8F2PjHMd2S78LjnZb1qZ9puhLbkcDv3GyNrmoz7wtLgcocLZ+By7ncRpvtoNVzxPaXzMuD27zSZeg9YOI80dc3iPMLB4jbdKm9rH1Gh77NbN+Z4eKdWxeoXTltmMf1btrwdDPJKvPaeJc3RxHIlcW0+n9Wierpvlw9YkA5e4biVLZIrG5dcXSXy240enpV5ThPSPiGOl7m1G72lobbuIEgwvUMJim1WNewy1wDhyIlZxZq5PB1PR5Om1z+UyEIXZ5AhCEEOL9QrMYipL3c1qMQOyVlMRao7mVHSjkqvuUw1E3apLWOc0EnK4gC5JAMADeV5xhOlONe4Oa5mSxy1WRbfGWCOdlm0xD00rNpiKxt6OaioNu9IzSd1dOxi7rWkSAAe7f3qAdLW2zMcORBHhPesX0k23NV9RogOjLJDtABNj3TG5cb25RqsvoYcVcNueeO0QvK21KlQdt73DUyTHK1pXO2tl7idwMcgOPOd6xv+pHNtJPLXkrynipAOlvw94PArz3x2jy+h0fXUzbjhxanC9JXQGvuJAk6xv58fBcm3dvtpGH577w0x56Kjq44NAnU2a0XJJ4JdsUH1GsyV8gNMA0xk9cNuXX7c/otUmfEvJ1844yRGKdWn4NdtZj3SxwMi8a27iuHbePaw0i49qXR3SBJtwsq3/TVWesa5sC+ZktEjhAI8lzVsJXxBYHta2Dlzy1ogm5gntaHRdeFd728t+rvbDOG0d5/TyvsLtRziA0AyDcuAvoNfOFf0qfae6oS9x7PZBDQ0CARqZkXniqnDbFoUxORrjxeMzj33sAb7rLudX3CwEgDgOHeuGS2/uvd0Hp3tW53iN/H0aKjtmrSYGtaCG2uZtu5BZvH7OqVatSoDGZxdlcD6zjOWd471I6pE6SY0I07gQo6G0wx7w+RLS9kb3NBJb4i6lbW8OvqFIw4pyY4/qZ920HiQWkZTldY27ifBPG1TEjVW2z6L8bQxJeWsAPZhsTVF7u1IAEfiWSxFY0nZXgtP80O8L0ViJ7fL5ePq7zEzEth0Z2kKbHvqvBkwGbxl9qONzor0dPKbIAY8ujQNzHNuMysTsag+s3M4HJoNRmPM7lcCk5gkNgbyBMdxI5LjelZtv5dcfRc/tJnz3790G0sFXqudXAqZnOLocIdx7N/IcAvRdjbQ66lSLiM5psc9sjMCRcluonW689w21JqZQ64bm3wOd9VM6qcwe05HgQKjYzRIMZjxjXUTaFqt5rPd2v0NLxvFPds9vbeFIFlO9TQn3P3WObUJJmbm/fxnvXPUrmTm3yb+0DvHHmmuxAZBcDBtmAmFm8zby92H2umpvf5ysQ7+fFb/ANHvSrKRQqGxAyTuOkLzWjimPsH+YIJ5Aq12UwgzNwZtzss454Ts6ucXUYZncTH4/g+gGulKsn0a6UBzQyqYI7ObdPetJVxrGtkuEc1763i0bh+StSYl0IXJgtoCqJAsZg8QDErqW2NaBFll9p4Q55byPcRvWpVVtbDaO42PNGqzpRddBiA4b5Gqp9odEMNWksLqDv6e1T/KbjwKu8TS3j+BQByxNYny9OPLbHO6zp5/tXoLjGAmmG127uqd2r8WOg/NZR/RxwMYmnlIMx2mvn3XTqO4cSvapjRNr4x0Q6HDg8Bw+K5zj/t7PVHVcrROaOUR8eHkVLZlFv8A8bBvHZE6a/umVsAwklksPcZE6XuvZ6cAWZSHKm36KQPPBg5MaucYbb8vXb1PHrUYv3/48Hbs6u5lWoWktpmJaJMEElwgaC0xpK5sLQdWbIa6eEGddbDgF9BjEP3OjkAEv2h/vFdYo+Lm+0vyeZYLq8jc9LEPflAd91VgGBIEADxCj2nsh1Q/d0K5/upF3gDEwvUevf7zvNHWO94+a5/w8b3t7cfWWpO53P5z2eJ0tiY0Og4XEHv6mobTuMfNd1Lo5jLRhcQYvBpObzF9y9ek+8fNAHefNbnFEt09RyUeW0uiuMP/ANWoB/b9SpcX0CxRZ2aLiT7JLGkEX1Lh8F6f1f8AJKUU1mMERO9rl9TyZKcJiHhtH0c7Va7M3DAXm1ai1oncPvJA+iusd6M8ZiqbRVo0muAHaFWmDI5Eza3kvWsgS9WF1mu3zsd/b3rvt5tQ9HWKaAPuAAMoHWCw5ARoAPErqZ6PcQI+8ojf/wAx1u4WuF6B1YS5Vj2avoR6pniNRr9Hm9f0W1XmTUoNdEZmufm8Yb2vFNp+iqv7WKoc8ryY8Ghelwlha9qrjbrsszvtH5Q80q+ieq5wP2ylAA1pVHbr+0LKd3olkQcUCIAINFx8u3ZeiwlhXhDy3y2ydrT9XnX/AKPsgD7U4ANDTlw4uRPakv1+itcP6O2sNsVXsAB92zcBfXethCVScdZ8wxy1ExHiVLg+jNOm2M9R15uGCPILp/4LTNiapHDMPorFAC1FYiNQ37lvG3XsbBCm3szEmJMqyUGCbDB5roW4cZ7hMq0w4EHenoQZ7F4YsdB/8jiq6rQ4LWYnDB4g+BVDicMWmD/O9RuJVLraqKsbKwdTXNVw+qm3SE1M2CkXPhX25KdVJKEoSBKAiHBCRKgUIQEIh4TgmhOCIUJyaAnIBCEIBKEiVEKnJiUIhyEIQATqbZMBNVjgMLHaPh9UHWxsADgITkIVQIQhAKKvhw8QfPgpUIKXE7MLdLjuXA+gtSuLaGA6xjgx2R/svyh0HvabOHd8lNNRLL1KRYZGm9StMhSUK5cXMqtDarLPaDa+j2Tqx27y1UVcNYdYm8FG4nZ6UFRsqT+ykDlVKlSJVEkoQkCVEOCc0pic0oHgpyjzJwciHITcyM6ByUKPOjrUEiVR9YpcPTzuAEIgCUCdLqwp7LHtEnlZddOiG+qIRHHhcBF3+A+q70IVQIQhAIQhAIQhAIQkJhBX7W2SKwDmnJUZdj4mJ1a4e0w7x46hZDGbQaX06dWKdZx6vqXOGYvvZnvgi4I3HjIWix+23SRTsOO88uCzW0cMytVp1qrc9SiSabyTLCeF/mjpWHY3ZdT3T8lKzZ9bgfMLiG1Ht9Vx5T9UHpDVGpHyRe7jx/SmjQbmq1srQ4MJyuIBcYEw3Sd6ptoelXB0HuY6pVLmmDkpAjjYkiV5t02fiGipTe5z2BwJdO8Gxc0cZEFYpGZmXuDvTZgxoMQf/wA2D5vUNT05YYerSxB5ik3/AHFeKoROUvYn+nan7OGq+NVg+TVzVPTyfZwp/FX+lNeTIRNy9Rf6d627DU/GrUPyhc7vTnit1CgOZqn/AHrzeEBDcvpTZLse7F0vtAw7sG5mdz6eZlUE0yWtyuebh8AxII8lu6Oy6LhLZP4j8V4z0M9KzcRFLEhtKpZrXg/dvMRBn1Ceccl6PhtolptIKjWmlGyaXu/E/VPGzqfuBceC22HWfY8d37K0Dp0VZQHAMg9kcLWPnuVbsHo8cK+u4161YVC0sbWdn6oAQWtcdQSZ8ArpCIEIQgEIQgEIQgEIQgEIQgFybTqxTPf2fr8F1qq2vUu0cBPmgp6rFw4imrSoFx1mI6wosXiGsNyb7gJKr62LefUpnm45VfVNnZ3TOWdYFz4pW7IpA3En+olx8gq12YDa2zHVXEuNO4ykC8jgYmVmD6MKz6h6q7DpLXkju0uvc6GBaPVbHJgC6BhTw8z9EZni8UoehqqfWcR+VvzJKssN6FG+2+fxH/a1eutwh3keAUgwo4lRN1eX0fQvhx6xJ/Of1C7qXohwg9mfw/Vy9D+zDh8Sl+yt4fNDlDBt9FeDHsf4tUjfRZgv+l/i36LcfZG+6EfZW+6PJDkxg9GGC/6Lfyj9CrjC7B6pjWU6j2tbZogOAHASZhXX2NnujyS/ZG8AiclfRwzx6z5/BHylWODxjqe8EcL/AA4JDhhukeJ+qhqUCNCfP9kNxLR4fEB4kePcpVlMBtPJUAOunDNaYPhdamm+QCNDdGZjRyEIRAhCEAhCEAhCEAhCECFUOJrZ3E/yFeVT2TyPyWeUWDSuTEvhdZXBiTLmjvk8tUbr5T4bDSJd4/SeC7GUgNAB4KPB3ptPvDPf+q/yhTBaZme4hOQmPqQjJxdGqidX4DeLnvt+oTWsM9qb6c+B794/ky1KRIIByk74nfexUU2HHu/n8801lMy65tH/AGgx5wpqTSBc5jxNlw0alUOcS17h2rEtABzuy9Xxbkyz3kb5QdT2uGh7vO31ShxGt0VMO18Zh4T4xZNz5XBgFsjnAkk3DmiDOvrcdyCVlUG29SQqzE4sMLWtl9R12sHrPI1cfdaN7jYaCdF3YeqTYxMXjSd4Cm2rUmI3KWE17U9I5VhmNs1RSJeTAaW1J4BrhPwlbjZrpYO4kfFYrpNg+tY9g9qnUZ+ZjgPiQtX0cqZqDCdS1pPMsbPxlalqfC0QhCyyEIQgEIQgEIQgEIQgjxHqO5H5LPwtBiPUdyPyVAosGuVXiaZeXAGCRlB4FxDfqrOoVw4Rs1B/cP8AESrDpC2QhKq5I6j4HeonVmsEvkbogk6d2qeBJ/n0UgqtzZZGaJyyJjjGsIqPE0uspubftNjgeIn9UmEw/V02tmcouYABOpgCwE6AaCFOhRCFwGpHmmurNGpAnvH83ptXDtd6zQefdooaz6dJlw0NaN8aARv7gjURM9odJqiJm3FZvafSQuqCjhWipVMj+lg3uc7cBZUe0ukNTF1Bh8E2AbSLWGp/paOK1vR3o6zB04b2nuvUqRdx4Dg0HcuPKbzqv6vp/wAPXpac83e0+K/5kuzNi9RLn1S57spqPIaMxFsgn1WcGhWNRoF9B5eSj2hhTUZlbkknV7S4AEEOgCO1lJE7pU/VjWBMfpoOAXWI0+de83ndjmOkSlKZR3p5Vc1TtJvabzVv0Vd/7dnJvyhVuPpElvNWXRdsUQO4fqtT4a+FyhCFlkIQhAIQhAIQhAIQhA2oJB5FZ1aMrPVWwSOBIRYRVDYqDZ1PtT/d8gp6uiTZjd/P5o38OpJUNipsqSoLI5uSjQETHkSPkUxmzormrm1BtB3ta0z2ojstNgDxJAXYGmDBi1jrHfdOpMIFzJ4wimwkIU0pCERi+mHSepQIp0R2iJzETHILF4raNeu2Kr3OGsGAPgF6F0n6LuxEOpkZ27jYOB3TuKqdmdA6rnjry1jBqA7M5w4CLDmvLkre1n6foeo6TFgi065fO/LRdFtgU8NRbku57Wvc8i7pEgdwE6K5yJzKeUAAQBYDcAN3klXorGo0/O5slst5vad7JkUYomTLjHAWi/FLiicpyzO6xN+QBt3wUrXOygkDQEgmCDF9JGq05FpsAn9U8pGC10pQcmI1Hmuvo2PuGniB8p/VV+0HwHHg13yVxsellosHcPkB+ivw18O1CEKMhCEIBCEIBCEIBCEIAqj2iyKh74KvFX7XoS0OG7XkiwqKmiNmfX5prynbPN/MeaN/DvQUqEc0TanC/wDN5KU0yXg3AA4mCTaCJiBc6bxwSuG9I6XRldEa2m/NBKVHXdlY4jUNc7xAJCe94aCToBJPcLlMoVs7Z01BB1BFi0jikrHaWabtmrUptLaoa8tDi1tPNlMZiCAJ4DXU9yiZTxLpmviXa2p0gwTpYuFv33QtcBCTOJib6xvC4ezM+Ze2Oriv3aR+3+mc2ZsiozEU3k13NAfmNZ7Tq2G5WhaQn46eAvCVQ1MPLw+8tEASIuCDu7/gF0pSKxp582Wcs7k95O4DxMIzTogPkWTmhbcSpCUqa8oKvaZlpHvFrPzOAWnw7Ia0dwWTI6zEUWj33PP9rGwJ/E4LXgKy1PgqEIUZCEIQCEIQCEIQCEIQCRzZEFKhBm8dh+rcRu1HJc+GfFQc/mD9PitDtHB9Yy3rC4+iztOzv5qCjpWdwtSlQUko5lTcsaJyEDM8nu39/d9fJKRlb2QBAsNAN/glhNdTnegdTJI7UT3SRG7VRdVFXNOrdIjgLnfpbhKkLUnV3n+ahAlQDXU2tJ3JwMpQwJZQDWwnJJSFyB0rnxVSGlOqVoXBXqOeYbc7uA7zxVWIdGw6eas925gDBz9Z3zHktEuDZGA6mnG83JOpJuSV3qST5CEIRAhCEAhCEAhCEAhCEAhCEBCp9r7OJOdgvqR+quEIsTpnaeOEdq0fzcpBi2HRw81a1tnsfctE8RY/BVLNluFctdekRLXDUa9kniCi9kgrjiPNHXt4jzC6jsOn/V5/smf6ep8T/j9FU7IOvb7zfMJPtDfeb+YLoHR2l3+Tfonf8Bp9/mPoi9nEcfT99v5gj7azjPKVYN2LSG74qVuzaY9keMlQ7Kk41vf5Jv2qdAVeNwjBo1vkFIGxoidlG2nUdow+P7or4Oq1jnZS6BOVpGZ3cJtPir5CG1FsrBitTbUdmbN8p9Yc+BVvRwjWaDx1KlhKhMhCEIgQhCAQhCAQhCAQhCAQhCAQhCAQhCARCEIBCEIBCEIBCEIBCEIBCEIBCEIBCEIBCEIBCEIBCEIP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2546" name="Picture 18" descr="http://t2.gstatic.com/images?q=tbn:ANd9GcSNLocuMbm0nRRxyiZ64_uWGr7gG3hmbuecdxG4yM0i-97g1un8j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3857628"/>
            <a:ext cx="1800225" cy="2543175"/>
          </a:xfrm>
          <a:prstGeom prst="rect">
            <a:avLst/>
          </a:prstGeom>
          <a:noFill/>
        </p:spPr>
      </p:pic>
      <p:pic>
        <p:nvPicPr>
          <p:cNvPr id="22548" name="Picture 20" descr="http://t3.gstatic.com/images?q=tbn:ANd9GcTCs-F1arNAtHS-mdr0wdecSRlpQ4UjJId1NGV3p3nBR1PFbM8PF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3857628"/>
            <a:ext cx="2938994" cy="2748973"/>
          </a:xfrm>
          <a:prstGeom prst="rect">
            <a:avLst/>
          </a:prstGeom>
          <a:noFill/>
        </p:spPr>
      </p:pic>
      <p:pic>
        <p:nvPicPr>
          <p:cNvPr id="9218" name="Picture 2" descr="http://www.azm.sk/eshop/images/azm_pic/0117462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2071678"/>
            <a:ext cx="3429024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" dur="20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>
                <a:solidFill>
                  <a:schemeClr val="bg1"/>
                </a:solidFill>
                <a:latin typeface="Calibri" pitchFamily="34" charset="0"/>
              </a:rPr>
              <a:t>Váhy Osobní</a:t>
            </a:r>
            <a:endParaRPr lang="cs-CZ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752601"/>
            <a:ext cx="3757610" cy="296228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24578" name="AutoShape 2" descr="data:image/jpeg;base64,/9j/4AAQSkZJRgABAQAAAQABAAD/2wBDAAkGBwgHBgkIBwgKCgkLDRYPDQwMDRsUFRAWIB0iIiAdHx8kKDQsJCYxJx8fLT0tMTU3Ojo6Iys/RD84QzQ5Ojf/2wBDAQoKCg0MDRoPDxo3JR8lNzc3Nzc3Nzc3Nzc3Nzc3Nzc3Nzc3Nzc3Nzc3Nzc3Nzc3Nzc3Nzc3Nzc3Nzc3Nzc3Nzf/wAARCACvASADASIAAhEBAxEB/8QAGwAAAgIDAQAAAAAAAAAAAAAAAAECBwMEBgX/xABLEAABAgIFBwYJCQcEAwEAAAABAAIDEQQFEpGSEyExUVJTYwYWIkFhYhRxgZOhotHS4QcyQlVygrHB8BcjM0NEVIMVc+LxJCVFo//EABcBAQEBAQAAAAAAAAAAAAAAAAABAgP/xAAaEQEBAQEAAwAAAAAAAAAAAAAAEQECITEy/9oADAMBAAIRAxEAPwC8UIQgFijUhkLSZlOO/JwyRp6lWnygV1G8JFWwIj2MAtRSB8+egK5g6amcuKoo73MFJbEI3TS706FqftDqzZj+bHvKrvL6iJjWMBViLR/aFVmxSPNt95THygVWfpRR/jHtVVzGv1Cif6sJBavP6q9uJ5v4o5/1XP58XzfxVVl2s+oi12+oUgtYcvKq3r/No5+1VvYnm1VNrt9QpzGv1CkKt6reV9XVjSBAgR5RXfNa9srXiXtZd+sXKq+QdGbSa7D3NmITC8dDQVZxJOZulIM3hD9YuSNJcNJFy0o9KgsaIdqGIoOe1FDfxK06RHjAtdDdRGs67cZsz6VIPY8LOsI8LOsLlKTXkWG4thww8jYBIvkFrmvqxJk2jZu0H2qwrs/DDrCPCzrFy4mFygrJzWkwGmeoH2rPDr2kz/ewbPkPxTMq742OwFKOsKXhDtYXgUelx47mvhvohb1sdEAPpkVttpLQ7pGGD1WYrSbppEepl36wtKta7o9VQMtTIoY0mTQBMuOoBThPJAJztOgrnflBomXqdlIHzoD56J5jmP5JBMfKDVu7pOBvvKQ5f1aR82k4G+8qxzaxhKebW3CrBZx5fVYOqkebb7yXP+rNmk+bb7yrEy1jCUZtYwlSCzuf9W7FJwN95A5f1Zs0nzbfeVZZtYwlEhrGFWCzef1WbNJ8233llg8u6qe8Nc6MwHrfDEhcSqukNbbkfebckF3VdW9DrFluix2RGgyJadHjGkLfGdUbVtOj1fSmUijRA17dObM4airiqamtp1Cg0hk7EVloT6lncHoIQhRQhCEGrTnSawds1TPKeKY1f053UIpbmdqzK4awfJ0zoa1UhWUdsasKTFBZJ8VxGbtK1iMOfvYgjP3sQULQ4aLQ4aonn1OxBLPqdiULQ4aLQ4aIyZ9RxBGfU7EFC0Jfy0Whw70GTP3sQTz97EFitDhphw4aDuPk2A8JppM5hjZTPaV3FKJbCc5ulVx8ntLbBrl0FxaBGhkCWsZ/arJigOhEHR1orhqLyfokSkPpNMtUiO51p7oh0knVoXsQ6PDBsQ4bWyHRkOr/ALmE6NDeyK+C+Rc0mZAzdv5ZvKtowxaaGguiDOJZpjrn4/xkg1otHJhOdDnMC0B4s4/AhT8Ea90Nw0WxLF7CtuFED2tfZaGuMu0FZj0WtlmA6lB4lAowNGhulnDAfQT+JC2ItGsCzD+cTZE9egfgT5FlqphhwKOS53SgBzgdE80lv2Q7SAUz0119a8t9GYRJ7QfH+tWdeVWNRUCkzfkrLxpIMiuhjlphlzRZzmROiWvxfBalIhiFAd1tlp0k+P8AWdVln5Ow3QqvhQnPc8QwWhztJAOb0KfK4jm7TJ7A65dYWzVcHJUWG06ZTM+1eP8AKBS2walEGbbUeIAATpAzn8kFcG137wln1PvCj0Z6IeJLo9zEiJ556H3hBDu/eFDo9zEiTeHiRU8/fvCefU+8KEh3L0SHdxKoyTOp6M+p6hId3EgAd3EgyzdqerQ5Bxi+ooAM/wB29zc57fiqskO7iVhfJzGnV9IhZuhFnIHWFNV3aEDOELChCEIPD5Qx8hQqZGE/3cM6OwKlZv2neVqtTlxHsVDSz1xCG6ZaXBVWB9rEtYgm7adhRN207ClL7eJEvt4lUMWutzsKJu2jhRjvRjvQObts4UultHCjHeg+J96BzdtHCibtp2FLyPvT8j70VsUGlRaJS4NIhvdahvDhm0y6lcVW02DWFDh0mAZw4jZyOkdh7VSo8US9exyer+k1NG6AfEo7jN8InMe0aigs6lQC2IIjQZHSVgiMbFZZDpHqM1OqK6odaQQ+jRRal0obszm+Mfmt8shvzuY0+RQec5rS5rYj+k8fNhiQIHsmsmWgue6EYjbbG23NPUD1rbNGgH6EvESouocEg/PAOY9LSg0h4HR2uIsMEw0yHWTmF5ClBiwI4LIUS0AekGz1nN6CFttoUEHS/t6Sl4LA2SfG4orQcDMiJIZ+kQdI6gOxShwjGiNzEtGcrfbBhNPRhtCx0umUehwTFpEVkOGOsmX/AGqjM0WRLrKrHlpXLK0rIQ4D50ejzaw2fnO63egXLa5Scr4lPhvotXsjQoBMnRMwc8auwLlCXaonoQK03X6iLTdYwIm7VE9CJu4lwRBNusYEWm6/UKOlxPQibtUS5Aw5uv1EAt7MCJu4lyJu4lwVDm3u4UTb3cKU3a4lwTm7XEuQMFvdwLtfk4jSpFLgz0sa6QbLrkuKBdPTEuC6fkDFcyuy0l8nwnDOO0ILWYZsaexSWOAZwwsi5tBRiGzDcdQKksNLdZo7+0SQV98o1JsUCj0foziRJkHUB7ZKvpjZZiXXfKPSbVY0eBbbJkMuII1n4LkJjah3LbIn3WY0/usxKNpuuGi03XDQS+6zGifdZjStN68mlNvDQS+63Gj7rcajNvWIac28NA/utxp/dbjUQWcNE26oSCUu43GnLutxqE26oSOhswkGaDEiQXh8IljxocyIQR5Qunq7ltWNGa1lIgwqS0aXOdZdLxjN6FyXQ2YSYDNmFegs2hct6vjNApDItHd12habePYvSh8paoeJinQh9oy/FVCAzZhXp9HZhXoq33co6paJmnwT4nTWlSuWdVQWEwnxI7tljJfjJVbm2YV6JN2YV6DtaXy+pT2ubQ6DDhE6HxH2yO0DML5rlafTaVWMcxqZFixXnrc/MPENA8i1CAPowr0Sbswr0Dsd1+NFjsdjSkNiHelIbuHeiJ2DqdjRYl9F2NRst3cO9OXcZegdg6nY0WTqfjSl3GYk7PcbiQOyR1PxpyOzExpAHZbiRJ2yMSocjsxMaJHZiY0SOoYkSds+sgYB1Pxr2eSkUwa9ohLXibrOd2sLxgHbPrLaq6I6BTaPFkOhEac7u1BeFFM2EdqzrVoLrTfGAVtLnrQWrTzKG1usraWhWTpFvY0lXBUfLikZSv4oDzJjGtkW+X81z5edsYFv11SDGrelxC5+eK7SJ6M35LSt992FaZRt99uFFvP89uFSynfcPupGJ3zhRRb77cKVrvtwqWU75woMTvuwoiNrvNuRa77blK33zhRb77sKBBw223ItjbZcnb75wp2+IcKCNpu2y5Fpu2xStneHCi3xPVQK23bh3JWmbcJStZv4nqIDtcQYUCtM0WoSc2bUG5FrvjCnPvjCilNmuFcibNqDcnPiDCiY224UBNm1BQLGuDcnMbbcKJ99mFAujrg3IFjXBuTmNtuFOY22YURGTZ6YKYDZfybk5t22XImNtlyAsjqEFMN7sK5KY24dycxtQ7kDs92EiwdiGlaG1CuRaG1CVDkc/RZenIj6LL1G13oVyLXehXIJm0PosxJguBnZZP7XwULXbCUg7vQkF21JFytEo75g24QMx4gvUXOckI+VqegutA/uw0yuXRrGrgXjV3GyUOkRDMiHDJzdgmvZXI8sqTkqlp8SRNprmiR15vzTFVK6KXOLjlJkknMo2/8AcuUZHXGRn2o1y0ylb7YlyLfa+5Rz7UW5GfajXIqVrvPuRaO0+5LOOuLclPvRbkRO13n3In3n4VG0dqLcifeiYUEp99+FFrvuwqNo7US5Fo7UTCipTG27CifEdhStHafhRbO2/CiHMbx2BFriOwJWztvwot992FA7XEdgRa4rsCVvvuwp2++7CgLRH804E7fFOBLKcQ4UW838Q4UDtnenAgPO+OBGU4pwpWxvThQGU4vqIynGGBO2N76qWUG+9VAZTjjCjKcZuFO2N8MKMoN8MKKBEn/ObhTEUT/isuSyg3wwqQiDfNuRAIg3sO5PKDeQ0hEG+ZcmHDesu+KBh42oZUrY1w1GZ3jLk5naZcgdrtZcpA9sO5R6WtmFEndZZcqLO5Ax7dTQ2kgmHELZAaM812irz5OYpNEpUEuHRiBwAGsfBWE0zaD2LGrgcZAnUq6+USkWKphQpOJixR83szqwaU6zR4h7JKq/lJi/+RQ4UnmTXHo+RMNcZnO+CJHXF/XkStS3iLXbEWkPr0xv15ES70X9eRK12xLkp96JcipD7UT9eROXfiKM8/z33JAjbiXIJ/eej771CY233ItDePwoicxtvuRPvuuULY3kTB8E7Q3sTB8EE5jbdciffdcoWuK/B8EW+K/B8EVK133YU7XEdhUbXGfh+CA8752EIJWuI7Cna4rsKjbO/OEItnfnCEErXFdhRbzfxXYUrZ3/AKAi2d/6Agdviuwp2+K7Co2+N6Anb43oCIdvN/FdhRb4pwpW8/8AGFwRb4ouCCVvinCjKcX1VEvG9anbG9YgllBvfQjKDRlBco2xvGIEQbyH+vKgnlBvBcjKDeNuULfEh/ryp5TiQrviipCIN425PKDeMULZ3kK74oDnbyFd8VUTEQbyGmH8SF+vKoAu24V3xUpu2oVyDs/k5jAUqlQrbDaa1wDewlWbAM4TfEqk5CRcnXYbaaA+GRmGlWzRDOCFnpcY6xdKjy1uAVP8vI+Vr1zRbGThhuYT7VblaOk2G3tJVH19SRSK4pkQOfIxSBm6hm/JMNaFrW6IPJ8Ei4bcTCi2Nt+FFsbx+FUK0N4/Ci03exMKlbG8dhRlBvXYURG23evwott3r8Kdsb03IynG9CBW2712FGUbvnYUZTji5GVH9w25A7Y3pwp2+L6qjlB/cMTyg/uGIp2uL6EWjvhcllOPDTD+NDuQO0Z/xhci2d8Lksod7DuTtu05RlyB2zvm3ItHfNuStO2mYfinaftQ8PxQMOO+bcgOdvm3JWn64eH4otP1w8KIdt2+ZcnaO9Zclafrh4UTfrh4UUWnb1lylaO9Zcozfw7k5v4dyILR3jLk7R24dyQt6odyOnqh3IHM7cO5EztQ7kdPqENKT9UNBK0dqFci0T9KFcoydsw05O2Id6CUzrhXIBOuFcoydu4d/wAEWXbqHi+ComD/ALdyYz7tY7LtzDxfBOy7cw8XwRXt8lImSr6iGTAC4tJHaPErjoJnDI7VR1TuMKtKI/JQ2yjMzz0Z/Ersq10xLWFNMalfRxChxImf93CLsyot8S04uMUTcZ5wrurMCNSaTRohs225j2Ef9qm62q+lVZS30ekBrZE2XFpAcNYUw1p2+K274otcZl3xRN23DTBdtw1UK1xmXfFFrisuTB1mGn5WIpWuKxE+JDTwIl2MvRBPiQ0Z9uElIj6LL05HZh4kBn02oZR0tcNKyd3DvQWu3cO9A+lw0TeepijZPXBZeolg64DL0GTp7LESdsQysdhu4ZejJt/t23orJZO7h/ryIsHdw/15FAQ2D+nbemGNl/AF4QTs8GEixwoSjYG49KLA3HpCIkGDcwk7HBhKNkbj0hFkbg3hFSDBuYSLA3MNKXBN4RLguvCCQYNzDQGDcw0pcF94Rn3T7wiJWRumIsjdMvS/xPvCJ8KJeglLhNvRLhtvStcOJf8AFOfDi3/FAS4YxIlwvWSH2It6f3Y16As8I4kwOEcSUhsxrymANUa8qjJBcYcVjxBdNrgfnaldtUPtNhk5pt0KlKJRzSaVCgw2xi6I4NGnrVz1c0QchCGnMJfrxKauMPKpjoQgUqFmeCWE9mn2rwKRTKvrGj+D1pBtDXLR4iM4XY1zQzTqC+Ez54NpnaR1KvaRDLHuZEaWuBkQRoWcVl/0Pku4ZmvH+V6Ob3Jk7fnXLRLQkQrSN/m5yZO8865HNrkyeuL50+xaEkSQjf5r8mz9KN534KPNTk4f5kfzg9i0kppSN08keTp/nUjzjfdSPI7k+dFIpA++33VpzOtEzrKUjbPIuoj/AFdJxM91HMqo+qmUm9nurUmdZTm7Wb0qRs8x6lP9dSr2exI8hanP/wBClXt9i17R1m9K07Wb0qxscw6pOisqXe1PmFVR/wDpUu8LXtu2jei27aN6UjY5hVZPNWdL9CXMGrvrSk3D2rDbdtG9Ft+0b0Rl5gUHP/7WkYP+SR+T+idVbx/N/wDJY8o/adejKP23XpSMn7P6NLNW8XzX/JB+T2D1VvE8sE+8seUftuvRlX7br0pEv2fM6q3dL/ZPvpfs/HVW3/5H3ksrE23XoysTbdehEjyAP1q3zR95LmFE6qzZ5o+8llYm8denlou269WkHMOMNFYwvNH2oHISPMTp8I+JhH5oy0TeOvTy0XeOvUpEeYlK6qbAn9gqPMWnzzUqjEfZcsuWi7x16MtF3j70IwnkLWmeUainEPyS5i1v1RKJe73Vs5WLvH3p5WLvH3pRpnkNXXUaGf8AI/3FODyFrlzwIrqM1vWWve43WQtnKxd4/EnbiH+Y+9KPWq6pauqFwixIrotJAlaPV4gNC96o3ml0p8ciTGNk0eP9FclAYJgkkntXcVDRnUehAxG2XPzyPUOpNHprTp1WUOnj/wAmC1zpSDhmcPKFuIWVcxTOSEBzHGiUiIx8ui2JIifbmmuTp9DpdXOlTKO+GJyDtLT4joVpqLmNe0te0OadIImCrRUXhDf0UvCWaAPSrQdUlVufbdV9FLteSC2oNFo8ASgwIUMamMA/BKKl8IbqN6XhDNRvVv2G7IuQYbDpY25KKg8Jh6/SjwmFr9IVu5GEdMJmEJeDwNzDwBKKj8JhbX4J+Ewtr8FbZo1HOmBCwBRNEox/p4WAJRU3hMLaPoR4RB2lbBoFDOmiwD/jb7FH/TqF/Z0fzTfYlFU+EQdoo8Ig7RuVrf6bQeuhUbzTfYomqquIkaBRfMt9iUVGa3q4R3QDSm5VulsjMJmtKCP55wFWpG5P1LGJMWqaC4kSJNGZO+S0I/IqoYspUMw5buI4T9KUV0K0oROaP6hTg1pQY8V0GDSWPiATLQDNWNB5F1BCZYNAbEnpMR7nH8VKHyM5OwiTCqmjsJ0lsx+aUV/loe16EZaHtehWJzUqP6uh4ne1HNSo/q6Fid7UorvKw9v0IysPa9CsXmrUn1dCvd7U+a9SfV8K8+1KK5ysPa9CMrD2lY3NepPq6FefajmvUn1fCvPtSiucqzaTyrNoKxebFS/V8K8+1HNipfq+FefalFdCKzaUsqzaVic2Kl+r4Xp9qObNTfV8L0+1KK8EVm0FNsVusLvonJapXiXgTW9rHuH5rGzkjU7XTyEQ9hjOl+KUcVAY+kRWw4DDEiO0NbnJXtQOTNZRCLbYUId58/wmuuoVXUOgBwolHZCtaSBnPlW0lHiVXydgUR7Ysd5jRBnAlJoPi617aEKD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580" name="AutoShape 4" descr="data:image/jpeg;base64,/9j/4AAQSkZJRgABAQAAAQABAAD/2wBDAAkGBwgHBgkIBwgKCgkLDRYPDQwMDRsUFRAWIB0iIiAdHx8kKDQsJCYxJx8fLT0tMTU3Ojo6Iys/RD84QzQ5Ojf/2wBDAQoKCg0MDRoPDxo3JR8lNzc3Nzc3Nzc3Nzc3Nzc3Nzc3Nzc3Nzc3Nzc3Nzc3Nzc3Nzc3Nzc3Nzc3Nzc3Nzc3Nzf/wAARCACvASADASIAAhEBAxEB/8QAGwAAAgIDAQAAAAAAAAAAAAAAAAECBwMEBgX/xABLEAABAgIFBwYJCQcEAwEAAAABAAIDEQQFEpGSEyExUVJTYwYWIkFhYhRxgZOhotHS4QcyQlVygrHB8BcjM0NEVIMVc+LxJCVFo//EABcBAQEBAQAAAAAAAAAAAAAAAAABAgP/xAAaEQEBAQEAAwAAAAAAAAAAAAAAEQECITEy/9oADAMBAAIRAxEAPwC8UIQgFijUhkLSZlOO/JwyRp6lWnygV1G8JFWwIj2MAtRSB8+egK5g6amcuKoo73MFJbEI3TS706FqftDqzZj+bHvKrvL6iJjWMBViLR/aFVmxSPNt95THygVWfpRR/jHtVVzGv1Cif6sJBavP6q9uJ5v4o5/1XP58XzfxVVl2s+oi12+oUgtYcvKq3r/No5+1VvYnm1VNrt9QpzGv1CkKt6reV9XVjSBAgR5RXfNa9srXiXtZd+sXKq+QdGbSa7D3NmITC8dDQVZxJOZulIM3hD9YuSNJcNJFy0o9KgsaIdqGIoOe1FDfxK06RHjAtdDdRGs67cZsz6VIPY8LOsI8LOsLlKTXkWG4thww8jYBIvkFrmvqxJk2jZu0H2qwrs/DDrCPCzrFy4mFygrJzWkwGmeoH2rPDr2kz/ewbPkPxTMq742OwFKOsKXhDtYXgUelx47mvhvohb1sdEAPpkVttpLQ7pGGD1WYrSbppEepl36wtKta7o9VQMtTIoY0mTQBMuOoBThPJAJztOgrnflBomXqdlIHzoD56J5jmP5JBMfKDVu7pOBvvKQ5f1aR82k4G+8qxzaxhKebW3CrBZx5fVYOqkebb7yXP+rNmk+bb7yrEy1jCUZtYwlSCzuf9W7FJwN95A5f1Zs0nzbfeVZZtYwlEhrGFWCzef1WbNJ8233llg8u6qe8Nc6MwHrfDEhcSqukNbbkfebckF3VdW9DrFluix2RGgyJadHjGkLfGdUbVtOj1fSmUijRA17dObM4airiqamtp1Cg0hk7EVloT6lncHoIQhRQhCEGrTnSawds1TPKeKY1f053UIpbmdqzK4awfJ0zoa1UhWUdsasKTFBZJ8VxGbtK1iMOfvYgjP3sQULQ4aLQ4aonn1OxBLPqdiULQ4aLQ4aIyZ9RxBGfU7EFC0Jfy0Whw70GTP3sQTz97EFitDhphw4aDuPk2A8JppM5hjZTPaV3FKJbCc5ulVx8ntLbBrl0FxaBGhkCWsZ/arJigOhEHR1orhqLyfokSkPpNMtUiO51p7oh0knVoXsQ6PDBsQ4bWyHRkOr/ALmE6NDeyK+C+Rc0mZAzdv5ZvKtowxaaGguiDOJZpjrn4/xkg1otHJhOdDnMC0B4s4/AhT8Ea90Nw0WxLF7CtuFED2tfZaGuMu0FZj0WtlmA6lB4lAowNGhulnDAfQT+JC2ItGsCzD+cTZE9egfgT5FlqphhwKOS53SgBzgdE80lv2Q7SAUz0119a8t9GYRJ7QfH+tWdeVWNRUCkzfkrLxpIMiuhjlphlzRZzmROiWvxfBalIhiFAd1tlp0k+P8AWdVln5Ow3QqvhQnPc8QwWhztJAOb0KfK4jm7TJ7A65dYWzVcHJUWG06ZTM+1eP8AKBS2walEGbbUeIAATpAzn8kFcG137wln1PvCj0Z6IeJLo9zEiJ556H3hBDu/eFDo9zEiTeHiRU8/fvCefU+8KEh3L0SHdxKoyTOp6M+p6hId3EgAd3EgyzdqerQ5Bxi+ooAM/wB29zc57fiqskO7iVhfJzGnV9IhZuhFnIHWFNV3aEDOELChCEIPD5Qx8hQqZGE/3cM6OwKlZv2neVqtTlxHsVDSz1xCG6ZaXBVWB9rEtYgm7adhRN207ClL7eJEvt4lUMWutzsKJu2jhRjvRjvQObts4UultHCjHeg+J96BzdtHCibtp2FLyPvT8j70VsUGlRaJS4NIhvdahvDhm0y6lcVW02DWFDh0mAZw4jZyOkdh7VSo8US9exyer+k1NG6AfEo7jN8InMe0aigs6lQC2IIjQZHSVgiMbFZZDpHqM1OqK6odaQQ+jRRal0obszm+Mfmt8shvzuY0+RQec5rS5rYj+k8fNhiQIHsmsmWgue6EYjbbG23NPUD1rbNGgH6EvESouocEg/PAOY9LSg0h4HR2uIsMEw0yHWTmF5ClBiwI4LIUS0AekGz1nN6CFttoUEHS/t6Sl4LA2SfG4orQcDMiJIZ+kQdI6gOxShwjGiNzEtGcrfbBhNPRhtCx0umUehwTFpEVkOGOsmX/AGqjM0WRLrKrHlpXLK0rIQ4D50ejzaw2fnO63egXLa5Scr4lPhvotXsjQoBMnRMwc8auwLlCXaonoQK03X6iLTdYwIm7VE9CJu4lwRBNusYEWm6/UKOlxPQibtUS5Aw5uv1EAt7MCJu4lyJu4lwVDm3u4UTb3cKU3a4lwTm7XEuQMFvdwLtfk4jSpFLgz0sa6QbLrkuKBdPTEuC6fkDFcyuy0l8nwnDOO0ILWYZsaexSWOAZwwsi5tBRiGzDcdQKksNLdZo7+0SQV98o1JsUCj0foziRJkHUB7ZKvpjZZiXXfKPSbVY0eBbbJkMuII1n4LkJjah3LbIn3WY0/usxKNpuuGi03XDQS+6zGifdZjStN68mlNvDQS+63Gj7rcajNvWIac28NA/utxp/dbjUQWcNE26oSCUu43GnLutxqE26oSOhswkGaDEiQXh8IljxocyIQR5Qunq7ltWNGa1lIgwqS0aXOdZdLxjN6FyXQ2YSYDNmFegs2hct6vjNApDItHd12habePYvSh8paoeJinQh9oy/FVCAzZhXp9HZhXoq33co6paJmnwT4nTWlSuWdVQWEwnxI7tljJfjJVbm2YV6JN2YV6DtaXy+pT2ubQ6DDhE6HxH2yO0DML5rlafTaVWMcxqZFixXnrc/MPENA8i1CAPowr0Sbswr0Dsd1+NFjsdjSkNiHelIbuHeiJ2DqdjRYl9F2NRst3cO9OXcZegdg6nY0WTqfjSl3GYk7PcbiQOyR1PxpyOzExpAHZbiRJ2yMSocjsxMaJHZiY0SOoYkSds+sgYB1Pxr2eSkUwa9ohLXibrOd2sLxgHbPrLaq6I6BTaPFkOhEac7u1BeFFM2EdqzrVoLrTfGAVtLnrQWrTzKG1usraWhWTpFvY0lXBUfLikZSv4oDzJjGtkW+X81z5edsYFv11SDGrelxC5+eK7SJ6M35LSt992FaZRt99uFFvP89uFSynfcPupGJ3zhRRb77cKVrvtwqWU75woMTvuwoiNrvNuRa77blK33zhRb77sKBBw223ItjbZcnb75wp2+IcKCNpu2y5Fpu2xStneHCi3xPVQK23bh3JWmbcJStZv4nqIDtcQYUCtM0WoSc2bUG5FrvjCnPvjCilNmuFcibNqDcnPiDCiY224UBNm1BQLGuDcnMbbcKJ99mFAujrg3IFjXBuTmNtuFOY22YURGTZ6YKYDZfybk5t22XImNtlyAsjqEFMN7sK5KY24dycxtQ7kDs92EiwdiGlaG1CuRaG1CVDkc/RZenIj6LL1G13oVyLXehXIJm0PosxJguBnZZP7XwULXbCUg7vQkF21JFytEo75g24QMx4gvUXOckI+VqegutA/uw0yuXRrGrgXjV3GyUOkRDMiHDJzdgmvZXI8sqTkqlp8SRNprmiR15vzTFVK6KXOLjlJkknMo2/8AcuUZHXGRn2o1y0ylb7YlyLfa+5Rz7UW5GfajXIqVrvPuRaO0+5LOOuLclPvRbkRO13n3In3n4VG0dqLcifeiYUEp99+FFrvuwqNo7US5Fo7UTCipTG27CifEdhStHafhRbO2/CiHMbx2BFriOwJWztvwot992FA7XEdgRa4rsCVvvuwp2++7CgLRH804E7fFOBLKcQ4UW838Q4UDtnenAgPO+OBGU4pwpWxvThQGU4vqIynGGBO2N76qWUG+9VAZTjjCjKcZuFO2N8MKMoN8MKKBEn/ObhTEUT/isuSyg3wwqQiDfNuRAIg3sO5PKDeQ0hEG+ZcmHDesu+KBh42oZUrY1w1GZ3jLk5naZcgdrtZcpA9sO5R6WtmFEndZZcqLO5Ax7dTQ2kgmHELZAaM812irz5OYpNEpUEuHRiBwAGsfBWE0zaD2LGrgcZAnUq6+USkWKphQpOJixR83szqwaU6zR4h7JKq/lJi/+RQ4UnmTXHo+RMNcZnO+CJHXF/XkStS3iLXbEWkPr0xv15ES70X9eRK12xLkp96JcipD7UT9eROXfiKM8/z33JAjbiXIJ/eej771CY233ItDePwoicxtvuRPvuuULY3kTB8E7Q3sTB8EE5jbdciffdcoWuK/B8EW+K/B8EVK133YU7XEdhUbXGfh+CA8752EIJWuI7Cna4rsKjbO/OEItnfnCEErXFdhRbzfxXYUrZ3/AKAi2d/6Agdviuwp2+K7Co2+N6Anb43oCIdvN/FdhRb4pwpW8/8AGFwRb4ouCCVvinCjKcX1VEvG9anbG9YgllBvfQjKDRlBco2xvGIEQbyH+vKgnlBvBcjKDeNuULfEh/ryp5TiQrviipCIN425PKDeMULZ3kK74oDnbyFd8VUTEQbyGmH8SF+vKoAu24V3xUpu2oVyDs/k5jAUqlQrbDaa1wDewlWbAM4TfEqk5CRcnXYbaaA+GRmGlWzRDOCFnpcY6xdKjy1uAVP8vI+Vr1zRbGThhuYT7VblaOk2G3tJVH19SRSK4pkQOfIxSBm6hm/JMNaFrW6IPJ8Ei4bcTCi2Nt+FFsbx+FUK0N4/Ci03exMKlbG8dhRlBvXYURG23evwott3r8Kdsb03IynG9CBW2712FGUbvnYUZTji5GVH9w25A7Y3pwp2+L6qjlB/cMTyg/uGIp2uL6EWjvhcllOPDTD+NDuQO0Z/xhci2d8Lksod7DuTtu05RlyB2zvm3ItHfNuStO2mYfinaftQ8PxQMOO+bcgOdvm3JWn64eH4otP1w8KIdt2+ZcnaO9Zclafrh4UTfrh4UUWnb1lylaO9Zcozfw7k5v4dyILR3jLk7R24dyQt6odyOnqh3IHM7cO5EztQ7kdPqENKT9UNBK0dqFci0T9KFcoydsw05O2Id6CUzrhXIBOuFcoydu4d/wAEWXbqHi+ComD/ALdyYz7tY7LtzDxfBOy7cw8XwRXt8lImSr6iGTAC4tJHaPErjoJnDI7VR1TuMKtKI/JQ2yjMzz0Z/Ersq10xLWFNMalfRxChxImf93CLsyot8S04uMUTcZ5wrurMCNSaTRohs225j2Ef9qm62q+lVZS30ekBrZE2XFpAcNYUw1p2+K274otcZl3xRN23DTBdtw1UK1xmXfFFrisuTB1mGn5WIpWuKxE+JDTwIl2MvRBPiQ0Z9uElIj6LL05HZh4kBn02oZR0tcNKyd3DvQWu3cO9A+lw0TeepijZPXBZeolg64DL0GTp7LESdsQysdhu4ZejJt/t23orJZO7h/ryIsHdw/15FAQ2D+nbemGNl/AF4QTs8GEixwoSjYG49KLA3HpCIkGDcwk7HBhKNkbj0hFkbg3hFSDBuYSLA3MNKXBN4RLguvCCQYNzDQGDcw0pcF94Rn3T7wiJWRumIsjdMvS/xPvCJ8KJeglLhNvRLhtvStcOJf8AFOfDi3/FAS4YxIlwvWSH2It6f3Y16As8I4kwOEcSUhsxrymANUa8qjJBcYcVjxBdNrgfnaldtUPtNhk5pt0KlKJRzSaVCgw2xi6I4NGnrVz1c0QchCGnMJfrxKauMPKpjoQgUqFmeCWE9mn2rwKRTKvrGj+D1pBtDXLR4iM4XY1zQzTqC+Ez54NpnaR1KvaRDLHuZEaWuBkQRoWcVl/0Pku4ZmvH+V6Ob3Jk7fnXLRLQkQrSN/m5yZO8865HNrkyeuL50+xaEkSQjf5r8mz9KN534KPNTk4f5kfzg9i0kppSN08keTp/nUjzjfdSPI7k+dFIpA++33VpzOtEzrKUjbPIuoj/AFdJxM91HMqo+qmUm9nurUmdZTm7Wb0qRs8x6lP9dSr2exI8hanP/wBClXt9i17R1m9K07Wb0qxscw6pOisqXe1PmFVR/wDpUu8LXtu2jei27aN6UjY5hVZPNWdL9CXMGrvrSk3D2rDbdtG9Ft+0b0Rl5gUHP/7WkYP+SR+T+idVbx/N/wDJY8o/adejKP23XpSMn7P6NLNW8XzX/JB+T2D1VvE8sE+8seUftuvRlX7br0pEv2fM6q3dL/ZPvpfs/HVW3/5H3ksrE23XoysTbdehEjyAP1q3zR95LmFE6qzZ5o+8llYm8denlou269WkHMOMNFYwvNH2oHISPMTp8I+JhH5oy0TeOvTy0XeOvUpEeYlK6qbAn9gqPMWnzzUqjEfZcsuWi7x16MtF3j70IwnkLWmeUainEPyS5i1v1RKJe73Vs5WLvH3p5WLvH3pRpnkNXXUaGf8AI/3FODyFrlzwIrqM1vWWve43WQtnKxd4/EnbiH+Y+9KPWq6pauqFwixIrotJAlaPV4gNC96o3ml0p8ciTGNk0eP9FclAYJgkkntXcVDRnUehAxG2XPzyPUOpNHprTp1WUOnj/wAmC1zpSDhmcPKFuIWVcxTOSEBzHGiUiIx8ui2JIifbmmuTp9DpdXOlTKO+GJyDtLT4joVpqLmNe0te0OadIImCrRUXhDf0UvCWaAPSrQdUlVufbdV9FLteSC2oNFo8ASgwIUMamMA/BKKl8IbqN6XhDNRvVv2G7IuQYbDpY25KKg8Jh6/SjwmFr9IVu5GEdMJmEJeDwNzDwBKKj8JhbX4J+Ewtr8FbZo1HOmBCwBRNEox/p4WAJRU3hMLaPoR4RB2lbBoFDOmiwD/jb7FH/TqF/Z0fzTfYlFU+EQdoo8Ig7RuVrf6bQeuhUbzTfYomqquIkaBRfMt9iUVGa3q4R3QDSm5VulsjMJmtKCP55wFWpG5P1LGJMWqaC4kSJNGZO+S0I/IqoYspUMw5buI4T9KUV0K0oROaP6hTg1pQY8V0GDSWPiATLQDNWNB5F1BCZYNAbEnpMR7nH8VKHyM5OwiTCqmjsJ0lsx+aUV/loe16EZaHtehWJzUqP6uh4ne1HNSo/q6Fid7UorvKw9v0IysPa9CsXmrUn1dCvd7U+a9SfV8K8+1KK5ysPa9CMrD2lY3NepPq6FefajmvUn1fCvPtSiucqzaTyrNoKxebFS/V8K8+1HNipfq+FefalFdCKzaUsqzaVic2Kl+r4Xp9qObNTfV8L0+1KK8EVm0FNsVusLvonJapXiXgTW9rHuH5rGzkjU7XTyEQ9hjOl+KUcVAY+kRWw4DDEiO0NbnJXtQOTNZRCLbYUId58/wmuuoVXUOgBwolHZCtaSBnPlW0lHiVXydgUR7Ysd5jRBnAlJoPi617aEKD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582" name="AutoShape 6" descr="data:image/jpeg;base64,/9j/4AAQSkZJRgABAQAAAQABAAD/2wBDAAkGBwgHBgkIBwgKCgkLDRYPDQwMDRsUFRAWIB0iIiAdHx8kKDQsJCYxJx8fLT0tMTU3Ojo6Iys/RD84QzQ5Ojf/2wBDAQoKCg0MDRoPDxo3JR8lNzc3Nzc3Nzc3Nzc3Nzc3Nzc3Nzc3Nzc3Nzc3Nzc3Nzc3Nzc3Nzc3Nzc3Nzc3Nzc3Nzf/wAARCACvASADASIAAhEBAxEB/8QAGwAAAgIDAQAAAAAAAAAAAAAAAAECBwMEBgX/xABLEAABAgIFBwYJCQcEAwEAAAABAAIDEQQFEpGSEyExUVJTYwYWIkFhYhRxgZOhotHS4QcyQlVygrHB8BcjM0NEVIMVc+LxJCVFo//EABcBAQEBAQAAAAAAAAAAAAAAAAABAgP/xAAaEQEBAQEAAwAAAAAAAAAAAAAAEQECITEy/9oADAMBAAIRAxEAPwC8UIQgFijUhkLSZlOO/JwyRp6lWnygV1G8JFWwIj2MAtRSB8+egK5g6amcuKoo73MFJbEI3TS706FqftDqzZj+bHvKrvL6iJjWMBViLR/aFVmxSPNt95THygVWfpRR/jHtVVzGv1Cif6sJBavP6q9uJ5v4o5/1XP58XzfxVVl2s+oi12+oUgtYcvKq3r/No5+1VvYnm1VNrt9QpzGv1CkKt6reV9XVjSBAgR5RXfNa9srXiXtZd+sXKq+QdGbSa7D3NmITC8dDQVZxJOZulIM3hD9YuSNJcNJFy0o9KgsaIdqGIoOe1FDfxK06RHjAtdDdRGs67cZsz6VIPY8LOsI8LOsLlKTXkWG4thww8jYBIvkFrmvqxJk2jZu0H2qwrs/DDrCPCzrFy4mFygrJzWkwGmeoH2rPDr2kz/ewbPkPxTMq742OwFKOsKXhDtYXgUelx47mvhvohb1sdEAPpkVttpLQ7pGGD1WYrSbppEepl36wtKta7o9VQMtTIoY0mTQBMuOoBThPJAJztOgrnflBomXqdlIHzoD56J5jmP5JBMfKDVu7pOBvvKQ5f1aR82k4G+8qxzaxhKebW3CrBZx5fVYOqkebb7yXP+rNmk+bb7yrEy1jCUZtYwlSCzuf9W7FJwN95A5f1Zs0nzbfeVZZtYwlEhrGFWCzef1WbNJ8233llg8u6qe8Nc6MwHrfDEhcSqukNbbkfebckF3VdW9DrFluix2RGgyJadHjGkLfGdUbVtOj1fSmUijRA17dObM4airiqamtp1Cg0hk7EVloT6lncHoIQhRQhCEGrTnSawds1TPKeKY1f053UIpbmdqzK4awfJ0zoa1UhWUdsasKTFBZJ8VxGbtK1iMOfvYgjP3sQULQ4aLQ4aonn1OxBLPqdiULQ4aLQ4aIyZ9RxBGfU7EFC0Jfy0Whw70GTP3sQTz97EFitDhphw4aDuPk2A8JppM5hjZTPaV3FKJbCc5ulVx8ntLbBrl0FxaBGhkCWsZ/arJigOhEHR1orhqLyfokSkPpNMtUiO51p7oh0knVoXsQ6PDBsQ4bWyHRkOr/ALmE6NDeyK+C+Rc0mZAzdv5ZvKtowxaaGguiDOJZpjrn4/xkg1otHJhOdDnMC0B4s4/AhT8Ea90Nw0WxLF7CtuFED2tfZaGuMu0FZj0WtlmA6lB4lAowNGhulnDAfQT+JC2ItGsCzD+cTZE9egfgT5FlqphhwKOS53SgBzgdE80lv2Q7SAUz0119a8t9GYRJ7QfH+tWdeVWNRUCkzfkrLxpIMiuhjlphlzRZzmROiWvxfBalIhiFAd1tlp0k+P8AWdVln5Ow3QqvhQnPc8QwWhztJAOb0KfK4jm7TJ7A65dYWzVcHJUWG06ZTM+1eP8AKBS2walEGbbUeIAATpAzn8kFcG137wln1PvCj0Z6IeJLo9zEiJ556H3hBDu/eFDo9zEiTeHiRU8/fvCefU+8KEh3L0SHdxKoyTOp6M+p6hId3EgAd3EgyzdqerQ5Bxi+ooAM/wB29zc57fiqskO7iVhfJzGnV9IhZuhFnIHWFNV3aEDOELChCEIPD5Qx8hQqZGE/3cM6OwKlZv2neVqtTlxHsVDSz1xCG6ZaXBVWB9rEtYgm7adhRN207ClL7eJEvt4lUMWutzsKJu2jhRjvRjvQObts4UultHCjHeg+J96BzdtHCibtp2FLyPvT8j70VsUGlRaJS4NIhvdahvDhm0y6lcVW02DWFDh0mAZw4jZyOkdh7VSo8US9exyer+k1NG6AfEo7jN8InMe0aigs6lQC2IIjQZHSVgiMbFZZDpHqM1OqK6odaQQ+jRRal0obszm+Mfmt8shvzuY0+RQec5rS5rYj+k8fNhiQIHsmsmWgue6EYjbbG23NPUD1rbNGgH6EvESouocEg/PAOY9LSg0h4HR2uIsMEw0yHWTmF5ClBiwI4LIUS0AekGz1nN6CFttoUEHS/t6Sl4LA2SfG4orQcDMiJIZ+kQdI6gOxShwjGiNzEtGcrfbBhNPRhtCx0umUehwTFpEVkOGOsmX/AGqjM0WRLrKrHlpXLK0rIQ4D50ejzaw2fnO63egXLa5Scr4lPhvotXsjQoBMnRMwc8auwLlCXaonoQK03X6iLTdYwIm7VE9CJu4lwRBNusYEWm6/UKOlxPQibtUS5Aw5uv1EAt7MCJu4lyJu4lwVDm3u4UTb3cKU3a4lwTm7XEuQMFvdwLtfk4jSpFLgz0sa6QbLrkuKBdPTEuC6fkDFcyuy0l8nwnDOO0ILWYZsaexSWOAZwwsi5tBRiGzDcdQKksNLdZo7+0SQV98o1JsUCj0foziRJkHUB7ZKvpjZZiXXfKPSbVY0eBbbJkMuII1n4LkJjah3LbIn3WY0/usxKNpuuGi03XDQS+6zGifdZjStN68mlNvDQS+63Gj7rcajNvWIac28NA/utxp/dbjUQWcNE26oSCUu43GnLutxqE26oSOhswkGaDEiQXh8IljxocyIQR5Qunq7ltWNGa1lIgwqS0aXOdZdLxjN6FyXQ2YSYDNmFegs2hct6vjNApDItHd12habePYvSh8paoeJinQh9oy/FVCAzZhXp9HZhXoq33co6paJmnwT4nTWlSuWdVQWEwnxI7tljJfjJVbm2YV6JN2YV6DtaXy+pT2ubQ6DDhE6HxH2yO0DML5rlafTaVWMcxqZFixXnrc/MPENA8i1CAPowr0Sbswr0Dsd1+NFjsdjSkNiHelIbuHeiJ2DqdjRYl9F2NRst3cO9OXcZegdg6nY0WTqfjSl3GYk7PcbiQOyR1PxpyOzExpAHZbiRJ2yMSocjsxMaJHZiY0SOoYkSds+sgYB1Pxr2eSkUwa9ohLXibrOd2sLxgHbPrLaq6I6BTaPFkOhEac7u1BeFFM2EdqzrVoLrTfGAVtLnrQWrTzKG1usraWhWTpFvY0lXBUfLikZSv4oDzJjGtkW+X81z5edsYFv11SDGrelxC5+eK7SJ6M35LSt992FaZRt99uFFvP89uFSynfcPupGJ3zhRRb77cKVrvtwqWU75woMTvuwoiNrvNuRa77blK33zhRb77sKBBw223ItjbZcnb75wp2+IcKCNpu2y5Fpu2xStneHCi3xPVQK23bh3JWmbcJStZv4nqIDtcQYUCtM0WoSc2bUG5FrvjCnPvjCilNmuFcibNqDcnPiDCiY224UBNm1BQLGuDcnMbbcKJ99mFAujrg3IFjXBuTmNtuFOY22YURGTZ6YKYDZfybk5t22XImNtlyAsjqEFMN7sK5KY24dycxtQ7kDs92EiwdiGlaG1CuRaG1CVDkc/RZenIj6LL1G13oVyLXehXIJm0PosxJguBnZZP7XwULXbCUg7vQkF21JFytEo75g24QMx4gvUXOckI+VqegutA/uw0yuXRrGrgXjV3GyUOkRDMiHDJzdgmvZXI8sqTkqlp8SRNprmiR15vzTFVK6KXOLjlJkknMo2/8AcuUZHXGRn2o1y0ylb7YlyLfa+5Rz7UW5GfajXIqVrvPuRaO0+5LOOuLclPvRbkRO13n3In3n4VG0dqLcifeiYUEp99+FFrvuwqNo7US5Fo7UTCipTG27CifEdhStHafhRbO2/CiHMbx2BFriOwJWztvwot992FA7XEdgRa4rsCVvvuwp2++7CgLRH804E7fFOBLKcQ4UW838Q4UDtnenAgPO+OBGU4pwpWxvThQGU4vqIynGGBO2N76qWUG+9VAZTjjCjKcZuFO2N8MKMoN8MKKBEn/ObhTEUT/isuSyg3wwqQiDfNuRAIg3sO5PKDeQ0hEG+ZcmHDesu+KBh42oZUrY1w1GZ3jLk5naZcgdrtZcpA9sO5R6WtmFEndZZcqLO5Ax7dTQ2kgmHELZAaM812irz5OYpNEpUEuHRiBwAGsfBWE0zaD2LGrgcZAnUq6+USkWKphQpOJixR83szqwaU6zR4h7JKq/lJi/+RQ4UnmTXHo+RMNcZnO+CJHXF/XkStS3iLXbEWkPr0xv15ES70X9eRK12xLkp96JcipD7UT9eROXfiKM8/z33JAjbiXIJ/eej771CY233ItDePwoicxtvuRPvuuULY3kTB8E7Q3sTB8EE5jbdciffdcoWuK/B8EW+K/B8EVK133YU7XEdhUbXGfh+CA8752EIJWuI7Cna4rsKjbO/OEItnfnCEErXFdhRbzfxXYUrZ3/AKAi2d/6Agdviuwp2+K7Co2+N6Anb43oCIdvN/FdhRb4pwpW8/8AGFwRb4ouCCVvinCjKcX1VEvG9anbG9YgllBvfQjKDRlBco2xvGIEQbyH+vKgnlBvBcjKDeNuULfEh/ryp5TiQrviipCIN425PKDeMULZ3kK74oDnbyFd8VUTEQbyGmH8SF+vKoAu24V3xUpu2oVyDs/k5jAUqlQrbDaa1wDewlWbAM4TfEqk5CRcnXYbaaA+GRmGlWzRDOCFnpcY6xdKjy1uAVP8vI+Vr1zRbGThhuYT7VblaOk2G3tJVH19SRSK4pkQOfIxSBm6hm/JMNaFrW6IPJ8Ei4bcTCi2Nt+FFsbx+FUK0N4/Ci03exMKlbG8dhRlBvXYURG23evwott3r8Kdsb03IynG9CBW2712FGUbvnYUZTji5GVH9w25A7Y3pwp2+L6qjlB/cMTyg/uGIp2uL6EWjvhcllOPDTD+NDuQO0Z/xhci2d8Lksod7DuTtu05RlyB2zvm3ItHfNuStO2mYfinaftQ8PxQMOO+bcgOdvm3JWn64eH4otP1w8KIdt2+ZcnaO9Zclafrh4UTfrh4UUWnb1lylaO9Zcozfw7k5v4dyILR3jLk7R24dyQt6odyOnqh3IHM7cO5EztQ7kdPqENKT9UNBK0dqFci0T9KFcoydsw05O2Id6CUzrhXIBOuFcoydu4d/wAEWXbqHi+ComD/ALdyYz7tY7LtzDxfBOy7cw8XwRXt8lImSr6iGTAC4tJHaPErjoJnDI7VR1TuMKtKI/JQ2yjMzz0Z/Ersq10xLWFNMalfRxChxImf93CLsyot8S04uMUTcZ5wrurMCNSaTRohs225j2Ef9qm62q+lVZS30ekBrZE2XFpAcNYUw1p2+K274otcZl3xRN23DTBdtw1UK1xmXfFFrisuTB1mGn5WIpWuKxE+JDTwIl2MvRBPiQ0Z9uElIj6LL05HZh4kBn02oZR0tcNKyd3DvQWu3cO9A+lw0TeepijZPXBZeolg64DL0GTp7LESdsQysdhu4ZejJt/t23orJZO7h/ryIsHdw/15FAQ2D+nbemGNl/AF4QTs8GEixwoSjYG49KLA3HpCIkGDcwk7HBhKNkbj0hFkbg3hFSDBuYSLA3MNKXBN4RLguvCCQYNzDQGDcw0pcF94Rn3T7wiJWRumIsjdMvS/xPvCJ8KJeglLhNvRLhtvStcOJf8AFOfDi3/FAS4YxIlwvWSH2It6f3Y16As8I4kwOEcSUhsxrymANUa8qjJBcYcVjxBdNrgfnaldtUPtNhk5pt0KlKJRzSaVCgw2xi6I4NGnrVz1c0QchCGnMJfrxKauMPKpjoQgUqFmeCWE9mn2rwKRTKvrGj+D1pBtDXLR4iM4XY1zQzTqC+Ez54NpnaR1KvaRDLHuZEaWuBkQRoWcVl/0Pku4ZmvH+V6Ob3Jk7fnXLRLQkQrSN/m5yZO8865HNrkyeuL50+xaEkSQjf5r8mz9KN534KPNTk4f5kfzg9i0kppSN08keTp/nUjzjfdSPI7k+dFIpA++33VpzOtEzrKUjbPIuoj/AFdJxM91HMqo+qmUm9nurUmdZTm7Wb0qRs8x6lP9dSr2exI8hanP/wBClXt9i17R1m9K07Wb0qxscw6pOisqXe1PmFVR/wDpUu8LXtu2jei27aN6UjY5hVZPNWdL9CXMGrvrSk3D2rDbdtG9Ft+0b0Rl5gUHP/7WkYP+SR+T+idVbx/N/wDJY8o/adejKP23XpSMn7P6NLNW8XzX/JB+T2D1VvE8sE+8seUftuvRlX7br0pEv2fM6q3dL/ZPvpfs/HVW3/5H3ksrE23XoysTbdehEjyAP1q3zR95LmFE6qzZ5o+8llYm8denlou269WkHMOMNFYwvNH2oHISPMTp8I+JhH5oy0TeOvTy0XeOvUpEeYlK6qbAn9gqPMWnzzUqjEfZcsuWi7x16MtF3j70IwnkLWmeUainEPyS5i1v1RKJe73Vs5WLvH3p5WLvH3pRpnkNXXUaGf8AI/3FODyFrlzwIrqM1vWWve43WQtnKxd4/EnbiH+Y+9KPWq6pauqFwixIrotJAlaPV4gNC96o3ml0p8ciTGNk0eP9FclAYJgkkntXcVDRnUehAxG2XPzyPUOpNHprTp1WUOnj/wAmC1zpSDhmcPKFuIWVcxTOSEBzHGiUiIx8ui2JIifbmmuTp9DpdXOlTKO+GJyDtLT4joVpqLmNe0te0OadIImCrRUXhDf0UvCWaAPSrQdUlVufbdV9FLteSC2oNFo8ASgwIUMamMA/BKKl8IbqN6XhDNRvVv2G7IuQYbDpY25KKg8Jh6/SjwmFr9IVu5GEdMJmEJeDwNzDwBKKj8JhbX4J+Ewtr8FbZo1HOmBCwBRNEox/p4WAJRU3hMLaPoR4RB2lbBoFDOmiwD/jb7FH/TqF/Z0fzTfYlFU+EQdoo8Ig7RuVrf6bQeuhUbzTfYomqquIkaBRfMt9iUVGa3q4R3QDSm5VulsjMJmtKCP55wFWpG5P1LGJMWqaC4kSJNGZO+S0I/IqoYspUMw5buI4T9KUV0K0oROaP6hTg1pQY8V0GDSWPiATLQDNWNB5F1BCZYNAbEnpMR7nH8VKHyM5OwiTCqmjsJ0lsx+aUV/loe16EZaHtehWJzUqP6uh4ne1HNSo/q6Fid7UorvKw9v0IysPa9CsXmrUn1dCvd7U+a9SfV8K8+1KK5ysPa9CMrD2lY3NepPq6FefajmvUn1fCvPtSiucqzaTyrNoKxebFS/V8K8+1HNipfq+FefalFdCKzaUsqzaVic2Kl+r4Xp9qObNTfV8L0+1KK8EVm0FNsVusLvonJapXiXgTW9rHuH5rGzkjU7XTyEQ9hjOl+KUcVAY+kRWw4DDEiO0NbnJXtQOTNZRCLbYUId58/wmuuoVXUOgBwolHZCtaSBnPlW0lHiVXydgUR7Ysd5jRBnAlJoPi617aEKD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584" name="AutoShape 8" descr="data:image/jpeg;base64,/9j/4AAQSkZJRgABAQAAAQABAAD/2wBDAAkGBwgHBgkIBwgKCgkLDRYPDQwMDRsUFRAWIB0iIiAdHx8kKDQsJCYxJx8fLT0tMTU3Ojo6Iys/RD84QzQ5Ojf/2wBDAQoKCg0MDRoPDxo3JR8lNzc3Nzc3Nzc3Nzc3Nzc3Nzc3Nzc3Nzc3Nzc3Nzc3Nzc3Nzc3Nzc3Nzc3Nzc3Nzc3Nzf/wAARCACvASADASIAAhEBAxEB/8QAGwAAAgIDAQAAAAAAAAAAAAAAAAECBwMEBgX/xABLEAABAgIFBwYJCQcEAwEAAAABAAIDEQQFEpGSEyExUVJTYwYWIkFhYhRxgZOhotHS4QcyQlVygrHB8BcjM0NEVIMVc+LxJCVFo//EABcBAQEBAQAAAAAAAAAAAAAAAAABAgP/xAAaEQEBAQEAAwAAAAAAAAAAAAAAEQECITEy/9oADAMBAAIRAxEAPwC8UIQgFijUhkLSZlOO/JwyRp6lWnygV1G8JFWwIj2MAtRSB8+egK5g6amcuKoo73MFJbEI3TS706FqftDqzZj+bHvKrvL6iJjWMBViLR/aFVmxSPNt95THygVWfpRR/jHtVVzGv1Cif6sJBavP6q9uJ5v4o5/1XP58XzfxVVl2s+oi12+oUgtYcvKq3r/No5+1VvYnm1VNrt9QpzGv1CkKt6reV9XVjSBAgR5RXfNa9srXiXtZd+sXKq+QdGbSa7D3NmITC8dDQVZxJOZulIM3hD9YuSNJcNJFy0o9KgsaIdqGIoOe1FDfxK06RHjAtdDdRGs67cZsz6VIPY8LOsI8LOsLlKTXkWG4thww8jYBIvkFrmvqxJk2jZu0H2qwrs/DDrCPCzrFy4mFygrJzWkwGmeoH2rPDr2kz/ewbPkPxTMq742OwFKOsKXhDtYXgUelx47mvhvohb1sdEAPpkVttpLQ7pGGD1WYrSbppEepl36wtKta7o9VQMtTIoY0mTQBMuOoBThPJAJztOgrnflBomXqdlIHzoD56J5jmP5JBMfKDVu7pOBvvKQ5f1aR82k4G+8qxzaxhKebW3CrBZx5fVYOqkebb7yXP+rNmk+bb7yrEy1jCUZtYwlSCzuf9W7FJwN95A5f1Zs0nzbfeVZZtYwlEhrGFWCzef1WbNJ8233llg8u6qe8Nc6MwHrfDEhcSqukNbbkfebckF3VdW9DrFluix2RGgyJadHjGkLfGdUbVtOj1fSmUijRA17dObM4airiqamtp1Cg0hk7EVloT6lncHoIQhRQhCEGrTnSawds1TPKeKY1f053UIpbmdqzK4awfJ0zoa1UhWUdsasKTFBZJ8VxGbtK1iMOfvYgjP3sQULQ4aLQ4aonn1OxBLPqdiULQ4aLQ4aIyZ9RxBGfU7EFC0Jfy0Whw70GTP3sQTz97EFitDhphw4aDuPk2A8JppM5hjZTPaV3FKJbCc5ulVx8ntLbBrl0FxaBGhkCWsZ/arJigOhEHR1orhqLyfokSkPpNMtUiO51p7oh0knVoXsQ6PDBsQ4bWyHRkOr/ALmE6NDeyK+C+Rc0mZAzdv5ZvKtowxaaGguiDOJZpjrn4/xkg1otHJhOdDnMC0B4s4/AhT8Ea90Nw0WxLF7CtuFED2tfZaGuMu0FZj0WtlmA6lB4lAowNGhulnDAfQT+JC2ItGsCzD+cTZE9egfgT5FlqphhwKOS53SgBzgdE80lv2Q7SAUz0119a8t9GYRJ7QfH+tWdeVWNRUCkzfkrLxpIMiuhjlphlzRZzmROiWvxfBalIhiFAd1tlp0k+P8AWdVln5Ow3QqvhQnPc8QwWhztJAOb0KfK4jm7TJ7A65dYWzVcHJUWG06ZTM+1eP8AKBS2walEGbbUeIAATpAzn8kFcG137wln1PvCj0Z6IeJLo9zEiJ556H3hBDu/eFDo9zEiTeHiRU8/fvCefU+8KEh3L0SHdxKoyTOp6M+p6hId3EgAd3EgyzdqerQ5Bxi+ooAM/wB29zc57fiqskO7iVhfJzGnV9IhZuhFnIHWFNV3aEDOELChCEIPD5Qx8hQqZGE/3cM6OwKlZv2neVqtTlxHsVDSz1xCG6ZaXBVWB9rEtYgm7adhRN207ClL7eJEvt4lUMWutzsKJu2jhRjvRjvQObts4UultHCjHeg+J96BzdtHCibtp2FLyPvT8j70VsUGlRaJS4NIhvdahvDhm0y6lcVW02DWFDh0mAZw4jZyOkdh7VSo8US9exyer+k1NG6AfEo7jN8InMe0aigs6lQC2IIjQZHSVgiMbFZZDpHqM1OqK6odaQQ+jRRal0obszm+Mfmt8shvzuY0+RQec5rS5rYj+k8fNhiQIHsmsmWgue6EYjbbG23NPUD1rbNGgH6EvESouocEg/PAOY9LSg0h4HR2uIsMEw0yHWTmF5ClBiwI4LIUS0AekGz1nN6CFttoUEHS/t6Sl4LA2SfG4orQcDMiJIZ+kQdI6gOxShwjGiNzEtGcrfbBhNPRhtCx0umUehwTFpEVkOGOsmX/AGqjM0WRLrKrHlpXLK0rIQ4D50ejzaw2fnO63egXLa5Scr4lPhvotXsjQoBMnRMwc8auwLlCXaonoQK03X6iLTdYwIm7VE9CJu4lwRBNusYEWm6/UKOlxPQibtUS5Aw5uv1EAt7MCJu4lyJu4lwVDm3u4UTb3cKU3a4lwTm7XEuQMFvdwLtfk4jSpFLgz0sa6QbLrkuKBdPTEuC6fkDFcyuy0l8nwnDOO0ILWYZsaexSWOAZwwsi5tBRiGzDcdQKksNLdZo7+0SQV98o1JsUCj0foziRJkHUB7ZKvpjZZiXXfKPSbVY0eBbbJkMuII1n4LkJjah3LbIn3WY0/usxKNpuuGi03XDQS+6zGifdZjStN68mlNvDQS+63Gj7rcajNvWIac28NA/utxp/dbjUQWcNE26oSCUu43GnLutxqE26oSOhswkGaDEiQXh8IljxocyIQR5Qunq7ltWNGa1lIgwqS0aXOdZdLxjN6FyXQ2YSYDNmFegs2hct6vjNApDItHd12habePYvSh8paoeJinQh9oy/FVCAzZhXp9HZhXoq33co6paJmnwT4nTWlSuWdVQWEwnxI7tljJfjJVbm2YV6JN2YV6DtaXy+pT2ubQ6DDhE6HxH2yO0DML5rlafTaVWMcxqZFixXnrc/MPENA8i1CAPowr0Sbswr0Dsd1+NFjsdjSkNiHelIbuHeiJ2DqdjRYl9F2NRst3cO9OXcZegdg6nY0WTqfjSl3GYk7PcbiQOyR1PxpyOzExpAHZbiRJ2yMSocjsxMaJHZiY0SOoYkSds+sgYB1Pxr2eSkUwa9ohLXibrOd2sLxgHbPrLaq6I6BTaPFkOhEac7u1BeFFM2EdqzrVoLrTfGAVtLnrQWrTzKG1usraWhWTpFvY0lXBUfLikZSv4oDzJjGtkW+X81z5edsYFv11SDGrelxC5+eK7SJ6M35LSt992FaZRt99uFFvP89uFSynfcPupGJ3zhRRb77cKVrvtwqWU75woMTvuwoiNrvNuRa77blK33zhRb77sKBBw223ItjbZcnb75wp2+IcKCNpu2y5Fpu2xStneHCi3xPVQK23bh3JWmbcJStZv4nqIDtcQYUCtM0WoSc2bUG5FrvjCnPvjCilNmuFcibNqDcnPiDCiY224UBNm1BQLGuDcnMbbcKJ99mFAujrg3IFjXBuTmNtuFOY22YURGTZ6YKYDZfybk5t22XImNtlyAsjqEFMN7sK5KY24dycxtQ7kDs92EiwdiGlaG1CuRaG1CVDkc/RZenIj6LL1G13oVyLXehXIJm0PosxJguBnZZP7XwULXbCUg7vQkF21JFytEo75g24QMx4gvUXOckI+VqegutA/uw0yuXRrGrgXjV3GyUOkRDMiHDJzdgmvZXI8sqTkqlp8SRNprmiR15vzTFVK6KXOLjlJkknMo2/8AcuUZHXGRn2o1y0ylb7YlyLfa+5Rz7UW5GfajXIqVrvPuRaO0+5LOOuLclPvRbkRO13n3In3n4VG0dqLcifeiYUEp99+FFrvuwqNo7US5Fo7UTCipTG27CifEdhStHafhRbO2/CiHMbx2BFriOwJWztvwot992FA7XEdgRa4rsCVvvuwp2++7CgLRH804E7fFOBLKcQ4UW838Q4UDtnenAgPO+OBGU4pwpWxvThQGU4vqIynGGBO2N76qWUG+9VAZTjjCjKcZuFO2N8MKMoN8MKKBEn/ObhTEUT/isuSyg3wwqQiDfNuRAIg3sO5PKDeQ0hEG+ZcmHDesu+KBh42oZUrY1w1GZ3jLk5naZcgdrtZcpA9sO5R6WtmFEndZZcqLO5Ax7dTQ2kgmHELZAaM812irz5OYpNEpUEuHRiBwAGsfBWE0zaD2LGrgcZAnUq6+USkWKphQpOJixR83szqwaU6zR4h7JKq/lJi/+RQ4UnmTXHo+RMNcZnO+CJHXF/XkStS3iLXbEWkPr0xv15ES70X9eRK12xLkp96JcipD7UT9eROXfiKM8/z33JAjbiXIJ/eej771CY233ItDePwoicxtvuRPvuuULY3kTB8E7Q3sTB8EE5jbdciffdcoWuK/B8EW+K/B8EVK133YU7XEdhUbXGfh+CA8752EIJWuI7Cna4rsKjbO/OEItnfnCEErXFdhRbzfxXYUrZ3/AKAi2d/6Agdviuwp2+K7Co2+N6Anb43oCIdvN/FdhRb4pwpW8/8AGFwRb4ouCCVvinCjKcX1VEvG9anbG9YgllBvfQjKDRlBco2xvGIEQbyH+vKgnlBvBcjKDeNuULfEh/ryp5TiQrviipCIN425PKDeMULZ3kK74oDnbyFd8VUTEQbyGmH8SF+vKoAu24V3xUpu2oVyDs/k5jAUqlQrbDaa1wDewlWbAM4TfEqk5CRcnXYbaaA+GRmGlWzRDOCFnpcY6xdKjy1uAVP8vI+Vr1zRbGThhuYT7VblaOk2G3tJVH19SRSK4pkQOfIxSBm6hm/JMNaFrW6IPJ8Ei4bcTCi2Nt+FFsbx+FUK0N4/Ci03exMKlbG8dhRlBvXYURG23evwott3r8Kdsb03IynG9CBW2712FGUbvnYUZTji5GVH9w25A7Y3pwp2+L6qjlB/cMTyg/uGIp2uL6EWjvhcllOPDTD+NDuQO0Z/xhci2d8Lksod7DuTtu05RlyB2zvm3ItHfNuStO2mYfinaftQ8PxQMOO+bcgOdvm3JWn64eH4otP1w8KIdt2+ZcnaO9Zclafrh4UTfrh4UUWnb1lylaO9Zcozfw7k5v4dyILR3jLk7R24dyQt6odyOnqh3IHM7cO5EztQ7kdPqENKT9UNBK0dqFci0T9KFcoydsw05O2Id6CUzrhXIBOuFcoydu4d/wAEWXbqHi+ComD/ALdyYz7tY7LtzDxfBOy7cw8XwRXt8lImSr6iGTAC4tJHaPErjoJnDI7VR1TuMKtKI/JQ2yjMzz0Z/Ersq10xLWFNMalfRxChxImf93CLsyot8S04uMUTcZ5wrurMCNSaTRohs225j2Ef9qm62q+lVZS30ekBrZE2XFpAcNYUw1p2+K274otcZl3xRN23DTBdtw1UK1xmXfFFrisuTB1mGn5WIpWuKxE+JDTwIl2MvRBPiQ0Z9uElIj6LL05HZh4kBn02oZR0tcNKyd3DvQWu3cO9A+lw0TeepijZPXBZeolg64DL0GTp7LESdsQysdhu4ZejJt/t23orJZO7h/ryIsHdw/15FAQ2D+nbemGNl/AF4QTs8GEixwoSjYG49KLA3HpCIkGDcwk7HBhKNkbj0hFkbg3hFSDBuYSLA3MNKXBN4RLguvCCQYNzDQGDcw0pcF94Rn3T7wiJWRumIsjdMvS/xPvCJ8KJeglLhNvRLhtvStcOJf8AFOfDi3/FAS4YxIlwvWSH2It6f3Y16As8I4kwOEcSUhsxrymANUa8qjJBcYcVjxBdNrgfnaldtUPtNhk5pt0KlKJRzSaVCgw2xi6I4NGnrVz1c0QchCGnMJfrxKauMPKpjoQgUqFmeCWE9mn2rwKRTKvrGj+D1pBtDXLR4iM4XY1zQzTqC+Ez54NpnaR1KvaRDLHuZEaWuBkQRoWcVl/0Pku4ZmvH+V6Ob3Jk7fnXLRLQkQrSN/m5yZO8865HNrkyeuL50+xaEkSQjf5r8mz9KN534KPNTk4f5kfzg9i0kppSN08keTp/nUjzjfdSPI7k+dFIpA++33VpzOtEzrKUjbPIuoj/AFdJxM91HMqo+qmUm9nurUmdZTm7Wb0qRs8x6lP9dSr2exI8hanP/wBClXt9i17R1m9K07Wb0qxscw6pOisqXe1PmFVR/wDpUu8LXtu2jei27aN6UjY5hVZPNWdL9CXMGrvrSk3D2rDbdtG9Ft+0b0Rl5gUHP/7WkYP+SR+T+idVbx/N/wDJY8o/adejKP23XpSMn7P6NLNW8XzX/JB+T2D1VvE8sE+8seUftuvRlX7br0pEv2fM6q3dL/ZPvpfs/HVW3/5H3ksrE23XoysTbdehEjyAP1q3zR95LmFE6qzZ5o+8llYm8denlou269WkHMOMNFYwvNH2oHISPMTp8I+JhH5oy0TeOvTy0XeOvUpEeYlK6qbAn9gqPMWnzzUqjEfZcsuWi7x16MtF3j70IwnkLWmeUainEPyS5i1v1RKJe73Vs5WLvH3p5WLvH3pRpnkNXXUaGf8AI/3FODyFrlzwIrqM1vWWve43WQtnKxd4/EnbiH+Y+9KPWq6pauqFwixIrotJAlaPV4gNC96o3ml0p8ciTGNk0eP9FclAYJgkkntXcVDRnUehAxG2XPzyPUOpNHprTp1WUOnj/wAmC1zpSDhmcPKFuIWVcxTOSEBzHGiUiIx8ui2JIifbmmuTp9DpdXOlTKO+GJyDtLT4joVpqLmNe0te0OadIImCrRUXhDf0UvCWaAPSrQdUlVufbdV9FLteSC2oNFo8ASgwIUMamMA/BKKl8IbqN6XhDNRvVv2G7IuQYbDpY25KKg8Jh6/SjwmFr9IVu5GEdMJmEJeDwNzDwBKKj8JhbX4J+Ewtr8FbZo1HOmBCwBRNEox/p4WAJRU3hMLaPoR4RB2lbBoFDOmiwD/jb7FH/TqF/Z0fzTfYlFU+EQdoo8Ig7RuVrf6bQeuhUbzTfYomqquIkaBRfMt9iUVGa3q4R3QDSm5VulsjMJmtKCP55wFWpG5P1LGJMWqaC4kSJNGZO+S0I/IqoYspUMw5buI4T9KUV0K0oROaP6hTg1pQY8V0GDSWPiATLQDNWNB5F1BCZYNAbEnpMR7nH8VKHyM5OwiTCqmjsJ0lsx+aUV/loe16EZaHtehWJzUqP6uh4ne1HNSo/q6Fid7UorvKw9v0IysPa9CsXmrUn1dCvd7U+a9SfV8K8+1KK5ysPa9CMrD2lY3NepPq6FefajmvUn1fCvPtSiucqzaTyrNoKxebFS/V8K8+1HNipfq+FefalFdCKzaUsqzaVic2Kl+r4Xp9qObNTfV8L0+1KK8EVm0FNsVusLvonJapXiXgTW9rHuH5rGzkjU7XTyEQ9hjOl+KUcVAY+kRWw4DDEiO0NbnJXtQOTNZRCLbYUId58/wmuuoVXUOgBwolHZCtaSBnPlW0lHiVXydgUR7Ysd5jRBnAlJoPi617aEKD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4586" name="Picture 10" descr="http://t0.gstatic.com/images?q=tbn:ANd9GcTv4LbN46JQSFpDfC-atXOUP1Q2r5MFtzRjOP6kx6ftNDBFrrF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928802"/>
            <a:ext cx="3357586" cy="2246530"/>
          </a:xfrm>
          <a:prstGeom prst="rect">
            <a:avLst/>
          </a:prstGeom>
          <a:noFill/>
        </p:spPr>
      </p:pic>
      <p:pic>
        <p:nvPicPr>
          <p:cNvPr id="24588" name="Picture 12" descr="http://t3.gstatic.com/images?q=tbn:ANd9GcSxKpzJLpTFIv9zJcxr0PHqaSb4ZnmXs9smZU7Sybcx2rRO990gO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643050"/>
            <a:ext cx="2928958" cy="1992123"/>
          </a:xfrm>
          <a:prstGeom prst="rect">
            <a:avLst/>
          </a:prstGeom>
          <a:noFill/>
        </p:spPr>
      </p:pic>
      <p:sp>
        <p:nvSpPr>
          <p:cNvPr id="24590" name="AutoShape 14" descr="data:image/jpeg;base64,/9j/4AAQSkZJRgABAQAAAQABAAD/2wCEAAkGBxQQEhISEhAUEhIVFBAQGBUUFBUWFxIXFRQXFhUUFRcaHCggGRwlGxUWITEhJikrLi4uFx8zODMsNygtLisBCgoKDg0OGhAQGTAkHyYsLCwtLSwsLCwsLCwsLDAsLCwsLDQ3LCwsLCwsLCwsLCwsLCwsLCwsLCwsLCwrNSwsLP/AABEIAMIBAwMBIgACEQEDEQH/xAAcAAEAAgMBAQEAAAAAAAAAAAAABAUCAwYBBwj/xABFEAACAQIDBAYFCAgEBwAAAAAAAQIDEQQhMQUSQVEGImFxgZETMqHB0RQVUoKSsdLwBxcjQlRictM0ouHxFiQzQ1OUsv/EABkBAQADAQEAAAAAAAAAAAAAAAABAgQDBf/EACQRAQACAgEEAgIDAAAAAAAAAAABAgMRIQQSMVETFCJBIzJx/9oADAMBAAIRAxEAPwD7iAAAAAAAAAAAAAAAAAAAAAAAAAAAAAAAAAAAAAAAAAAAAAAAAAAAAAAAAAAAAAAAAAAAAAAAAAAAAAAAAAAAAAAAAAAAAAAAAAAAAAAAAAAAAAAAAR8bi40ouUuCyXF9iJBR9I9ifKLTjJKUU1aTaTXY1nF56lbb1wvjis2junhWPpFVlO8bWWThbK3a3nf8ovNn7ZhVe7LqS7dH3M4x3pPckmnzclK/1lkbqbvmjNXJas8vSv0+O1eIfQAUWxdoSuqc3dPJN6rsZemmtotG4ebkxzSdSAAsoAAAAAAAAAAAAAAAAAAAAAAAAAAAAAAAAAAAV23sPOpSap5vJuKyc1yT4c/AsQRMbjS1bdsxMPnFOtFXpSi045OMtbrXxNlPq5LTX/ctel+y7TjiIK281Cffbqy9lvIqYLOPd7zHevbOnrY8kXrtZ4CpaSfLNd6zR11CqpxUlo1c4qnkX/RuveMoPg95dz19q9p0w250z9XTcdy5ABpeeAAAAAAAAAAAAAAAAAAAAAAAAAAAAAAAAAAAAeN2AqOlVRKg1rvThFd97/cmcvT15JZfE2bf2j6fExjF3pU473e+fjn9kiS03c9L/BGPLbcvU6fHNa8/6mUqqknbuLXo5L9q/wCh/ejmvTSikt17zv1fe+w6LohZSmm87JK7zfGVvYVxf2hbqI/jl1IANzyQAAAAAAAAAAAAAAAAAAAAAAAAAj4jHU6fr1IxfJvPyG0xEz4SAQltai8/Sxt23X3mUtp0krurHzI7o9p7LeksEOltSlJ2VRe1feTExExPhE1mvmAAhbV2gqEN5q8nlFc329gmdckRMzqEmvWjCLlKSjFatnE7d6RSq70IPdp6aZyXbyXYQNs4+rUd5Nvkksl3Io6uHrST3YSvZ2cuqu/MzXy74h6GHporzZY7Im5KdRqzlKVv6V1V52b8S0VuBBwFLdUYWWSS56InVKStlk+aOMtcI+Klpmo8G+zjmbdnYq7Tg/V0aWSt2kWC3pNTs7PTh3ljTIJdPs7aym1Gdk+D4Ps7GWpw6kW2z9tONlPrR0vxXxNOPN+rPPzdNrmrogY05qSTTunmmjI0MYAAAAAAAAAAAAAAAAAAAPG7FPt/bPyejOaWdmo56t5ITwmI3OlF0o6VyU5UMPlZ7sqnG/FQ+P8AuU+Gi3nJtvW7KbCVHOW9xbv5nSYan1TBe82nl7GHFXHHDOCKjDYCpCvVlKadKUt6P0rybclLLhklm8uRdVp7kW1yKvBbRjWnKF7uL3X33aaa4aFY3qdLzqZjaXW2jGlTqVH6tNSbcc31Vd5c+wtujm3rwhK94TSduV+RVTwCcJxt6909M8rZ9tiPsLByw1CnCesIJPjn3kVtNeYTelbxqXZYvbtm1CP1pe5FVVxMpu8pNsrsIm25y0slFdmeb8yXvdjOlss2ca4K08MlV7/Er9pTtpm3wJu/3kTKc3/Ll7L+8pG19QxwVFpXev50N2IdkbkrGiqr5Fk+HPYLaSnJtPJtu/idDQndHPba2NKMnWoLPWdPhP8AmjykaNkdIFLquM1JPdacXdNdxVPl1rMU7GihW3uHmbJMI0vOjWM6zpN5O8o9j4r3+B0Zw+zZuNWDWqb+5nVYXG3dpW7Hp5mzDP4vM6msRfhOAB1ZwAAAAAAAAAAAAAANWIqWQGuvO+S0OM/SLF+ippcZu/ssvzyOnqYixSdJaHp6Tyzj1l7yLx+MumKdXjbj9l4fTmXkJlRhZWJvyjtR5z2oTJyuu0iYHZ0adWrVS/6m433oxhXJMcYrDek62l75BxmI3nGH0pW8FnL2J+ZrniO0rqVfexMc+rGEl9aVvdF+ZC3h09LQ2EGniDeqyLbc9NhgoJNtcbX8FYxczXOquY2N7kaVrcjvFJuyNiqEbRMN0iur7PtU9LBK7SU19K2ku9fnQmekPYyINEEemMpFhs3AKfWlpy5950pWbTw55MkUjcstl4b999y97LHdN6jY8aNta9saeXkvN52nYGvvKz1XtJRV0E000WaZZzegAAAAAAAAAAeNnpqxNJyjZS3e21wPZVUuKI05J8TVCW7k87Nq/wCdDdGz0ZIizo+JrdN6bja8CwS7TJID59tfo/WjU3qFJzhLPduk4vxaujVPYeJf/Yl5w+J9HR6cLYKzO2qvV3rGnzX5kxST/wCWk+zep/iNW0OjeN3V6GHXsm96cVG71Ue7mz6e2acRU3YSla+7GUrc7K5H1q+3SOvvH6h8x/4dxsKct6jOtUknHKdJKMpaSV5Ryjl32ItPozj6b3o4ec3ZdVyoq/bff1O7jtiq/ofYl+I0bS6ULDQVSvVhTjKXo1+yrTblZyso0956LW1iYwVhS/W5LTvw53DbOxzXWwU4PtqUWn3WmSfm3FrTDS8Z0/xG/wDWThf4lf8Ap43+2Y/rMwmvypW0/wAJjf7Y+Cp92/qEOezsd/DNfXpfiFPY+Ll61CS+vT90ib+srC6fKM9f8HjP7ZM2P01o4ufo6FeM6m7Ke68PiKd1HOVnUjFN2zte4+CE/dt6hXfM+IWlCXg4fiMHgsV/B1n3So++odJX2zOFruPf6OVu7KRKwG0pzlBPdak7eq4u3NXfiPrwT1l/UONlhsYtNnYh/XwvvrGt0tofu7Lq3/nr4eK/yzkfTj0fBVWesu+eYLo7i6ueJShH/wAVKV7/ANc+Pcsjr8Hht2Kju7qWVtSzZidK1iPDjfLa/lHVEyjRNtxdFnN7GKRmpJcTRVrRjm3bvdiHVrufqrLm8k+5e8C2jJPNO56aMLR3VrrbwN4AAAAAAAAAAAQMZFKWXHMjPD30yJ+LoOTTXDKxqjBrg/IkV1ai45uU7djk/uZBq7Qpx1qz/wAxfyXY/JlPtHYDrvq/s09W190db+QEjZzdWnGpTlKUJXs78m4vJ9qZNU5x9ZeNvymbtl4COHpQpQvuxvm9W5Nyk/FtksgRYVFI9nG6a5przVhVoZ70cny+B5CaZI+b16C3n+yqXzv16iV3m7KMrfd4caP9IVTcw+DjnG8687SlKTuo08nKWbfWep9ZxOyKdSTk003m92Vk3zsYw2PTWkqi7p/6BExuH5rxOKUYTe9pGT17Ctw1eKcoXp9ZRhd+q9yKztxk3PzR+qPmuP06v22e/NUfp1PtsbV7H5TqSpxTW8206kb3W8lGmqa7lnc7v9FMo/L7wtbdxOlrWVC11bhc+4/Ncfp1Pth7Kg/3qn2/9BsinLmsVVzyqqDSV00n71+bFtsaF6izvuxbvzbW6v8A6fkS5bDpO19520u4u3deJNw+HjTVo97bd2+9iZ4XbiLicYoZK7fBLV/BdpsqTv1Y6v8APkbaGHUc9ZPVvUgVklXnolBe3zZC2hCdGEqtWc9yO7dp39aSisk+bR0xG2jg416U6UtJK11qnqmu5pPwA5qhiVP1Zzfn8SdTwkpfvSS738TLBbIlRydpJcV8CwStqmvBgRqeBjHO28+bzN9GG9Kz0Eprhn3Jv7jfhKb1atwzAkgAAAAAAAAAAAAAAAAAAAABhKknwMwBrdFdvmzF4eP832pfE3ADR8kjzl9ufxCwsecvty+JvAGpUF2/al8TL0S/LZmAMfRrkeOmuRmAPIxS0R6AAAAAAAAAAAAAAAAAAAAAAAAAAAAAAAAAAAAAAAAAAAAAAAAAAAAAAAAAAAAAAAAAAAAAAAAAAAAAAAAAAAAAAAAAAAAAAAAAAAAAAAAAAAAH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592" name="AutoShape 16" descr="data:image/jpeg;base64,/9j/4AAQSkZJRgABAQAAAQABAAD/2wCEAAkGBg8PEA8PDw0NDRANDw0QDxAPDQ4ODxAQFBAVFBQRFBIXGyYeFxkjGRQSHy8gIycpLCwsFR4xNTAqNSYrLCkBCQoKDgwOGg8PGiwkHCApLCwpKSwpKSkpKSksLCkpKSkpKSksKSkpKSksLCwpKSkpKSkqKSwpLCkpKSkpKSkpKf/AABEIAMIBAwMBIgACEQEDEQH/xAAcAAEBAAMBAQEBAAAAAAAAAAAAAQMEBQYCBwj/xABGEAACAQMABQcIBggEBwAAAAAAAQIDBBEFEhMhMQYzQVFSYZIiMnGBgpGy0RQVQlShwSNicoOTlLHSBxYkRBdTVXOi4fH/xAAZAQEAAwEBAAAAAAAAAAAAAAAAAQIEAwX/xAAjEQEAAgICAgICAwAAAAAAAAAAAQIDEQQhEjEUURNBIjJx/9oADAMBAAIRAxEAPwD9xIGAAAAAACggAoJkAAMAAMgACkyAGShkAAAAAAABQABABSACkAAIAoHJvecl7PwopL3nJez8KKB1AAAKQAAAAAAAAAAAAAAAAAVkAAAAAAAAAApAABSBAAAAAAHKvecl7PwopL3nJez8KKB1CkAFBAAAAFBAABSACkAAAAGUhQIc/S2mIW8Y58qc3qwhnizoM8Lyq0FdRrVLmn/qaNTDnSctWdNpYzB/kVtvXS9IrNv5emz/AJjrueU+HGOMRx39TO5YaehUerP9HLve5+hnhrO8Wr5lWGHh7RNNPqeTfpvW3oyVyTWe3qW49LV6e/QOBobSUk1Tm3JPdFviu475rraLRt5mSk0nUhSAs5gAAFIAAKQCggA5V7zkvZ+FFJe85L2fhRQOoAAKCFAgAAoIUCAACkZQBAGAKAQAzyfLqpXhsZqnKpbxk9qoa2vCWN02lxietZ8yjlYe9MiY3Gk1nxnb82s9I0pwUY+VFrKzvz6zPT8l4XB8DQ0tod2V46UeYuNapRfZefLh+ZvU0/J6eJhvXxnT2cWWL126VjPEl7/Wj11vWU4qS4NHjKbO7ycuM68H0PWXofE64bd6ZuVTceTtghTU85AAABQBAUgAoAHJvecl7PwopL3nJez8KKB1SAAAUgAAAUhQBAABSFIAAYAoIUAyFZ8VaqinKTUVFZbe5JAeQ5etOrZL7UalSfs6uMfijRp8erVWOo1dIX07i7cn5uXqLs047k/aeWfcuGrv3738jFltuXq8fHNa/wCtyjWUs4zueDp8n5/p0uuEs/gecVeUVhxeZN4j0s7/ACSwpy1ms6uI5fvSK4/7Q6cjrHL1ZSA3vGUgYApCkAAAAUhQOTe85L2fhRSXvOS9n4UUDqAMAUAAQFIBQQoEAZgrX9KHnVIR9LWQmI36bCBpx0tQe9VYe/B9T0nRSy6sPEiPKE+Nvpsg1KWlKM3iNSLNtMRMSiYmPaghy9M6bjQxGK1qs03GPQl2pdxMzoiNzqG9d3cKUXOclFL3vuR4bTnKGdx5HmU1LKj0y6tb5Gtpe/rVPKm5SfQsPC9COHUo1551YTbw97WP6mW+XfUPRw8aI7s6GiajntKuMZk1H9mO78Tqxxue45+jqLhGEGl5KSeHnf0nQnRSWVufWjPLbDBdS4b1F8MvoXSfdhd+UtSXmvilwx3mrFa8nGe/V6Oh97OjSSS3LHoIJ7en0dppTajPCfQ+hs6uTxCkdbR+nZRxGp5UV09KX5mrHm/VnnZuPrur0IPmnUUkpRaafBo+jSwhSAACkAFIUDk3vOS9n4UUl7zkvZ+FFA6gGABQABAAAJUmopybSUU22+hIxXV3GlHWk92Uklvbb4JLrOFyt0go2tTWbhrpLEWnJ/qkT0mI3OnE0/y2nUeztswi+M+l+jqNC3Te+Tcn1s41nPWlrY4s9JbUtyMF7zaXtYcUY4fcF3HHtbCvC4rSnNSpTadPtZfFSO5VnqRb6l+JyrTSca05Qzlw3Sw+D9HQUjfenSYjcbblXSMaVOpN7o0k3Jrfw4nW5O8o9aEJOWtTqJNdaycipo5OnUh/zFJPgs5jj5GDQVlK3oQhPjTjh9JFbTXuE5MdbxqXsLvlC98accPtS/JHJnVcm5SeXLi+lmha60m5yyljEV195uOa7zpbLNmeuCtPT6VXu4daNDSVTVWd7b3JG5tF3mpJqc8L7HH0lYmXXUMdjQeMy493BGzXeEZYxSRhrLJKY6eettKKU5PO5yeH6N2Dv29TKOBpnQUoyde3SzxqUuCn3rqZraJ5TRb1WqkZRerKMoPc/UVW9vXNnymYKFxrdD9awZZMI07PJy/am6Te6WXHufSekPDWM3GpBripLB6u2v8ALxLG/g1uNuGd1eTyaxFtw3ikB2ZlIUgFBAByr3nJez8KKS95yXs/CigdRgAAAUCHzUmopybSUU22+CR9HG0jX2tZW65uklOu+vPmU8/iwLRzXnt5LEFnYRfQumo11vo7jzf+IyeyopcHN59x6idzg4XKi329Hg803rL8yt4/jLpinV4eR0Za4Sx0HdhU/A49pPHUbv0l9x5r3W3OeUadhomFOtXrJc/qt/tIsLj0GxG9WMDcwnW23tDSvLpvVgn58kvVxf4Ixzuu/BzYXOtdQ3+TCE8/tSxj8EVX6h6eklg+8I06dyZo10XctMm4xqlFScl9pLPqI5nxOouljaGZy3GJcc9Rryu1nET7jVRG0s0jm3Oi1tFWppazWKiwlrLofpN3aljMgSCPokpG5o7R+08qT8nq6Wda1mznkvFI3L70ZatvXxuXD0nS1DPGmksJYS6CNG6lfGNPIyX87bb1jcay1XxXDvRtnJoppppcDqxeUWcjIKQCkKTIHKvecl7PwopL3nJez8KKB1BkMAU+XJLi0innOU30ilUV1CCqUaFCrrw19V6z+0l07gOveXUsqnT86SeZ/ZguvvfcY4UIxWrF97beXJ9bfSzBo+9VSnTm1hVIRmk+jKybiiuh/gSNSdF9WTHKG7DhJp7uB0dU+kgPznS2gK9OprUaNSpTm84isuPc0Yp6JuXv+j1fCfpiXeXBntgiZ22U5dqxp+YfVd0k/wDS133aq+Ziv9BaQUVsKNSU9zkniMVnoXej9UyYq9TVjKWM6sW8ehZK/Hj7dI59o/UPytaF0hCm3Vt7ivUkmlGnGPkyfBpprcjTpaB0lSeurSvUeFmOpFevOT9Fhp6q9+rT8MvmYr3lZG3gqlxVt6EHLUUpqSTljOFv6i1cFYUvzb2nfp5O1o30l5Wj7qD6VJR/B5Nr6JeLerOu/VFfmdT/AIl2P36091Qn/Eyw+/WnuqD8FSObb6hxp0NIdFnXXqj8yQ0deS862uF6Uvmdp/4mWH3618NQ2dGcuba6qKlb3VtVqNSkoJTUmorLxnuI/BCfmz9OJ9WXEf8Ab1vVFN/1Mbhcr/ZXj9FJfM9ZX09KGNZ01n9SXzNiz0xKcoboSU5Y3Rkn6eI+PBPNt9PESndLho+/foox/uMf0m++zom/b71Tgv6n6mCfwVV+Xd+b2ehL+u069J2tPsRetUkupy6D2Oj7XUgoKDiopLfvb9Z1mfO7rOlaxX04Xyzf21lRPpW5meBuLuRCCRkTXWYZTS4v8jTq3TllQ39/2ff0gdRST4PJTT0dTmk3NKOfNSecrrfUzcAZGQAOVe85L2fhRSXvOS9n4UUDqAACmG8to1ac6cvNqRlF+hoyhgeQ5NSnH6TbTntFZ1tjSbilLZKCcVLHF8d52Hbt8G16GcN1/od5duvGcKV1UhUp1VFyp7o4ak15rO3b6UoTWY16Mv3kV+DZIw1ozjvdSaXrNSppKEfOuJLxfI6lW+opb61LH/cj8zhX2ivpMsW+9PzpYagvWBnpcoqOM/SJtdbp1HF+vVwdGx01Tq+ZVp1OvUkm16Ym9orRkbejCim5qC4y35beWYNIcm7W4X6SjFS6JwWpNPrUkQNqE8irHMZLrjJe9YPLyua+jKkY3E5V7ObUadw99Si+iNV9Mf1j1NOopJNNb96w8p96fSSPzO7hFSlhXWd+Uqk4xz3YOTy/q6lrZQTqeVWrTevJynuglvkfqdzoGlOTnmcHLe1FrGevDRifJqi9zlOWOGtqSx70QiY2/nWvdtQk9aW6L6+o5ttWflU8Juait8nqbo5cm+vef03/AJWod/gpf2kXJS36v/Cl/aTtTwfzFKequcm5KUo535SjDHXwyz2f+GGFpOlhvH6VY343W7y/eftf+Vbfsr+HS/tPunyboxeY5g+uMacX70htMUcO7qyziNSEeGYyi36zpaIi3Uhl62qm20t25bjZqcmaUsOUpSxwyoP8jftLKFJNRy88XJpv/wCDfS7YNe4vIwW9/m36EfVatjct7e5dbMcdFxflVPLfVnyfR3kDlXWnGnhSjD31Je5Zwcy65SQp6u1r1YKctWLdGrGLfVnB7OFGMViMYx9CSOFy10BO8t1Ck0qlKcakE9yk19lgadG/U/NrTfqkblOhUlwqT/E4Wib+FDELqFS1mtz2kHs8901uZ6a30lQksxr0ZeipD5gSOjo8ZuU33t49xmjS1moryfVwXoPmpfUkt9akv3kfmZtHzU3rReYrpw8P0AbqWN3UUpAAAA5V7zkvZ+FFJe85L2fhRQOoAAKCFA+ZRT3NJrvWTWnom3by7ei317OJtADXp6Nox4UaS/dxNhJLgsAoEAAGO5toVYyhOKnGaalFrKaOLb8lNitW3u7mjD7NPMakI90VJbkd9ADkfVNz9/n66FH5E+qrr7/L+Xo/I64A4/1Td/8AUH/LUfkVaKu/v7/l6R1wBylou5+/S/l6XyL9WXP36f8AAo/I6gA5f1Xcffqn8Gj8ifU9fpv63qp0V+R1QBgtrRQ6ZTl0yk8v/wBGcACghQPmdNPc0pdzSZqT0PbPjb0f4cUbgA1KeibeO+NCkvYibaXUABSAAUEAHKvecl7PwopL3nJez8KKB1AAAAAAAAAAAAAFIAAAAFIABWQACkAAAAAUgAAAAUhQIAAAAA5V7zkvZ+FFJe85L2fhRQMe3n25eJjbz7cvEwAG3n25eJjbz7cvEwAG3n25eJjbz7cvEygCbefbl4mNvPty8TAAbefbl4mNvPty8TAAbefbl4mNvPty8TAAbefbl4mNvPty8TAAbefbl4mNvPty8TAAbefbl4mNvPty8TAAbefbl4mNvPty8TAAbefbl4mNvPty8TAAbefbl4mNvPty8TAAbefbl4mNvPty8TAAbefbl4mXbz7cvEwAJt59uXiY28+3LxMABt59uXiY28+3LxMADnXlxPXflz+z9p9lEAA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594" name="AutoShape 18" descr="data:image/jpeg;base64,/9j/4AAQSkZJRgABAQAAAQABAAD/2wCEAAkGBhQQDxAPEBAPFA8QFBAPEA8PDw8PEA8QFRAVFBQQFBYXHCYeFxkjGRQSIC8gIycpLCwsFR8xNTAqNSYrLCkBCQoKDgwOGg8PGiwlHyQpLCksLCwpKS0pKiwsLCwpLCwsKSwsKSkpKSwpLCksLCksLCkpLCkpLCksKSwpKSwsLP/AABEIALEBHQMBIgACEQEDEQH/xAAcAAACAgMBAQAAAAAAAAAAAAAAAQUGAgMEBwj/xABCEAABBAEBBQUEBwUIAQUAAAABAAIDEQQhBRIxQVEGImFxkROBobEHMkJSstHwI3KCksEUFTNiosLh8dI0Q1Rzk//EABkBAQEBAQEBAAAAAAAAAAAAAAABAgMEBf/EACoRAQACAQQCAQIFBQAAAAAAAAABAhEDBBIhMUGhUXETFDIzsSJhYtHw/9oADAMBAAIRAxEAPwD020WlaLRDRaVotA7RaVotA7RaVotA7RaVotA7RaVotA7RaSLQO0WlaLQO0WlaAgaLWXsXVe66upBpaXZDBxkiHnLGPmVJmIWImfDYi1hHM131XNcOrXBw+CyV8ng7RaVotEO0WlaLQO0WlaLQO0WlaLQO0WlaLQO0WlaLQO0WlaLQY2i0rRaB2i0kWgdp2sbQgdotK0WgdotK0WgdotK0WgdotK0WgdrOKMuNNFlKNlmtABZJOgaBxJPRV3bnaQyB2PiktiPdkm4Pl610auepqRSMy7aWlbUnEJ7P2xi4jd6aZr38oYiHuJ6UPmaChtvdrpQ72cLmxg6BrYwSPvElw66aBVJmzt2SMAje3m1ZAs7w66LqyG2/ebbgCW7wOnHQ2dSPFfM1tza3UdPq6O0pTMz2j9sbeO+GSSPe95A/aSEtsmtb0AXTBgBoD5HGQm/2ULXRRgci6R4DjfRrfeonE2Z7TKkkcQd07oFB1XxJH65qzQRBugAA6CwPQ8Fym+PCzVjDnTMB9iIoQdP2UYLz5vfvO+KQz8gO3/byuI1p7y4HwI4La8jqueQitCrGrP1YmkfRdcPKEsbJB9oA10PMe42t1qt9mMzdJhJ+tbmg/eHEDzHyVjtfX0r86xL5WpThaYO0WlaLXRzO0Wki0DtFpWi0DtFpWi0DtFpItA7RaVotArQkhA7RaSEDtFpIQO0WkhA7RaSEDtFpIQO0Wkt2K0F1u+q0F7vIfoJPQgu0u0DX9kjPGnZDh6ti93EqJigoLVJk3LIWguYXuILiN+iftciVI4UYk01B6EL4upqTez72lSNOnSsbWdczRf1KdpyPL8/RdMGQdwgu1NAACtOZJXZtzZHs5CQNDRvr3QCfUFcGJICasWPFc7Rx6l6IvFqxMeHTjtDRwA4nhzu1PbJycRjSZj+1cTdNa4NHLQjiq3PM0fWeCegOn/K4xlsPAj1WtO3GeTjqU5xhf34mNkNLIzG6xputEcgPUdVRpWuilfFJ9eNxaeXkR5ij710Ys1UQaI4EFaNvZTn5DZX1vSMaCRzLO7fnQaultSNSO47caaM6cz306orsOBotIII5EK57PzRLGH8DwcOjhxH66qmYRsKZ2LNuS7v2ZNP4hwPzHouu21ONuMvPudPlXMelitCSF9N807RaSEDtFpIQO0WkhA0WkhA7RaSECQlaLVQ0JWi0DQki0DQla34mKZDQ0A+s7kP+VBrYwk0ASegBJXY3ZTgN57mMHieH9PitO1O0mPgxO7wLuTRRc539V5rtvtRLmSHvOEfJm9w9Fwvr1r4ejT0LXelbkJduDKi3umn5rKXB3SG77C46ht0SPC9F5dhxO42b6qwQbRJG5LvlpFB7HbskZ5OaV543f9nonZ/SVvOA/wC6T5EO+Szd+xx55HksJaWNsa3XIHxr0XnEGKyFh9tlZEjmktjEUZYXNLt4GVzjXDShf9FNwbSa6PVxMQG97HJktxI5MIrjyquNLVtznrHyldr4nPwj8TGklduQROe69SB3W+LncB7yrHJsmbFiD/ZtkfxIaXuDfOmrl2n9KEEMcbMNjXmhYosjiA4tA0srTJ9Kj36RwNG8KaXOJIfp3qHLjouVdPTr3nt3tfVt1x6aM/NyJWawhjfvezkPxdoq7Hs4AkkC+Z6qbd2nyybM7+tCgPKqWL9uzP8A8T2T/wB+GJx9SLXC8xac5+HWnKkYiIx90dj7LY93eAocdApvF2HhAaxu3vB2i4YH625go/cO5XldhdjHc2mx6OHmP6hSs8VtM29scvYrG96BocOcbjuur/K7h60oXtNjbjYXa/Xe2nVbe6w1Y4qw+1PG/NQvaqYOjgbz9pK73bjB+auYnw1ETHthsl+ilRoQRxBBHmDah9lmqUyuUT2loWuSIt4jQ8DxB94WCgG9oX2Q468N6uPg4c/PiprAl9qwOFXqCLrUfoL7Onqxd8jU0po2oQ5pHEEeaVrs4mhK0WgaErRaBoStFoGhK0WgSEkIGhJCBoTYy1vbHX/HFEy0iM89PNRO3u2bcWMxxkb3XmT1UhtnMEMD31/l9V5BtDIMsjnnmfgvLr2nPF6tvXMcpPLz3TyF7zfTw8F34MSjsaGyp3Fiql4Ly+npx078OK11SO3SP1yWvFNLe8gkWvPLrCM/vVj39Q004aEA8FtiYHDdu9TRPGieC4cTY+7LkcO84Fv7up+bj6BSsOKA3xHNL4jw1TOO3ncTXM35RbmiR7HDoN40QrZjMa2ASEgFpFXzvQj9dF0w7EY2J8FGnbztTdud9r1pc0Y3mshcKMbjv1qN4afmultTknHDL+8rHBb8PaAcVHZoaZBHGdB/iOaLrq0dSt+XGHbnsI2xhmlnec9/UvPMq4jDMzCwMFhbocbmojAyZNBujzs/kpvf7q5x5ZmGufg4DxVGOc5zyHnWNzm0eQJtXd55qkdoMf2eQZAO6/j4Hr+uqUnMzCxOE9gu4FTTCqtsrLBGpU1j5laE2p7WYdZx1Ndn20145W0+oP5KGE4KsWwof2Zd946eQH/a9+2/cfP3P7aUhk5HUdDqFtdgtdw7p8NR6LS1q6oyvpvmQ4p8B7RdW37zdfUclzKejlpLI2cyQWO67qOB8wo2gkWs8jHLHbrhr8COoWtA0JIQNFpIQY2i1jaERla2w0tG9WqyhdZVhm0uwNT3PJNgWYKqK92yYf7I6h9pl/ELzV0C9j2hhCaJ8R+0KB6HiD60vLc/DMUjmPFOaSCF4dxExbL6G1mJjDkhZSkMeWlHOeFsZLXNeGz6NUzHKt7JdVEY2Va6nWRY5cVwl1hIukHH3JMnCi4Mveoak8q1W2CKSU1FHI89GMJ9TyUisz01NorGZbto7SETHOGrqIaOW8eZ8Aq7Hlmt1pO87Qu50ePvP5qyx9hM3IFyNihB4CSQOLR4hl6qd2V9GEUdOmmkkd0YBEzy5k+oXq09refTyX3WnHtWdlbOAaNF2HZ7t6mNc6+TWlx9AvQMXYUEQ7sLOWrref8AVa72aChQHQAALvGymf1S81t7HqFBwuz054QvHi+mfiKlYeykzvrOjb/EXH4BWkvrmsTMusbLTjzlxtvLz4QTexn3p/5Yx/UpSdgcZ4qR0rv4mN+TVOmVL2q6xttKPTlO41J9oXG+j3Aj4QOOt96ec+6g6qUhF2axG8MaL3gu/ESur2iftF1/Dp9IY/FvPuWsbFx//jQ/yNXUyNgAAjaANAAAAFqEq058LpI3MjkMbzVSDUt11VisR4gieUxEy6JAwcQAPGgiFzXDeaQRqLFEaKpM7NSyX7QE68cjIc6x13IhXDlvKwbIwXQs3HPY4cQ1kZja2ySeLnE3fVab1K6VY/ptmftiEoN37vxWTHgcj6rRvLTNlNZ9Y+7n6I45bNrlroiebaI9QCoFdGXnGTTg3pzPmuW1FZWi1ii0Rki1jaECQlaLQMogdWvqErS1BscfgfNWJZmMpKJ9i1uauCDKBP3XdDwK7WP9x+CqM6UJ2m7LjLZbXBk4FNeRbXD7rwNa8Rw8eCm979BAkHj7xSzNYtGJbraazmHi20ezebA+n40jhrT4AZmO8QW6j3gFYwbKy3fVw8vl/wCw8fNe2B18Flu9V5521JemN1eHlGD2AzpGOcfZQmiWtkfvPcfukNsN8ydOitmy+w+6wNlkGnEMBdfm53E+5W0BZBPy2n7g/N6vqUPszsnj44O5EC4neL5T7RxdfHXT4KYa2hQ0A4AaAe5MpWu9a1r4h57Xtb9U5NNYFyVkrTJl6xL1hJI1p7zgDyaLLj5NGpUfk9oo2WALI6nn5CyPI0i8Z8pJMRniqltjtm+JjHCN5L5PZBgDI9TG57Sd4k/Yk4H7Kr2T2mypOEcY8ZZHSEe6j81i1618yxa9K+Z/74elGZnORmnGnAke4LU7aMQ+2f5Xj5heQ7Z2rnVGGzN3pJBHQY7dbbXEHXeOpaB/EFCyTZEtn2zwJGtbGx7twtfLil8bibFn2rXMIpZ/Gr6SNWs9xHy91O2IRVk68NY+tc3eacO14nEhu8a1NGLQfzrybsRMGtyMbf3w0x5sRJBc6KZjA4EgAEhwZw8VcsadtyMB3GSAAGz3Hbp0JJ4d5w/Jda4tGWucfT+Vpk2pE3R280nUWY9f9SyZtGI8H/6Xf0ChH4Ltwt7u9vNdG2i6rAvdaRZH1zoCNR7uqLYBeQ+Yi+lC/OrOp6uP8Krcd9zCajkadGvaTV0CLrrSj9odo4YSW7288cWs1o9CeAXbDC1mjRXAWdTXS+Q8BQ8F4tkbSJlkN8XyfjKRGUtj09Gk7TufoKaPDj6oiyd7mqFjbQKndn5xNJMIs4cslywS2FvBWVZotK0WgdoStFoMbQlaLRDtIuQStUj6QOR45rWzam59rTodVGZ2dSgMvah6rUJL0PF2iyTQObfQOHyUmyMf9rxSbPJ5oi7Rzxf4c8rR0bI6vTgrhHt4QV4dN9IOcwd3Kd/EyJ/zauLZ/wBM2exxjnkhdr3Xux4xfgd2k4q9+CdryrE+kzKcBYx//wAnD/cpnG7bZDqtsP8AI/8A8k4yzyhfLSUDsrbkkh77Y/4d4fMlSWVEJQA4vAGtNcA0/vAgh3kVnDdZiZ7LK2vHGLJ3uIsHu30vmfAWfBRE+3pJGuMdBovnufZLqH2nGg7UEcDopF2x4nG3WT1LYb/An/ccP3fgz8lW5/xmPn/Shdqe0UkAx90P9nIxziYgRvSh53g4t5gbvHkb5rLYu1HZeK3Ie1wPtHxse4EOlYGtNnrRNX4+CvzNkRBpaB3XVbS2JzSRwNFpF+Kb9kxuq70FAbkFNHQdzRZjPLPpzmme5t/Kk5LTJFJG0O33MJbu05z5GESMaA7S3FgZ/GVHQxSPrdifrr3qb8OPwXpMey428A7zDt38IC2jEj+4D++Xv/ESsamlW85li2jW3mfh5lmdmZ5oy0kRG2Oa+jbXMeHtPe3QdWjS0tn/AEXE7jnSzOLSHfs2tYw1M6Zo0aQAHudXfHGl6nGA36rWt/daG/JMvVrp1rGIhutKVjEKfsL6NocV/tGNIeWujuSV7t1hB7gaC4UL0AIVjxtiRs6k9R3PjZd/qXZaVrbXLHiGUbQ0UxoaDxDRV+J6+9Bcsd5Rm2+0uPhM38meKIcQHu77v3WDvO9wKJnKSe+ha8IibvOJ6kn1KsW1vpZkybi2dAQ0205eSKodY4xx83H3Lj2XsymtB5ABajpCxcUqcwMbgtmLgeClMfFpJkb8ZtBdQWDG0swsKyQlaLQO0WlaLRSRaxQiGSuec6LcVplCor202nVVrLabVzyse1C5mzrWolFXetL1Mz7OK45MMrSIfIjtV7aeHequMmIuDK2dfJUV/YfaEwEMksxcP8zPLqPBepbGyWyMa9jg5p4OBsFeW5+xjxAWGxtuzYL7Zqwnvxussd4+B8Qp4JiLfd9CbGerC1y837HdvMXIoGVsUp4xTODDf+Vx7rvn4K9Ha0QAuaEecsY+ZWZSOkiHrLeUQ/tHjN+tl4o88mAf7lzSdt8FvHPw/dkRO+RKirCHLLfVRn+k7ZrOOdCf3GyyfhaVH5H0z7NZwlmf/wDXjyC/Dv7qi4X/AH0WvKsn6esYX7LFynnlvGKIfAuUTkfTpku/wMCNvjLJJJ+EMVwuHtdpF/66LwHK+kna8+jZI4QeUMLAfV+874qJycHMy/8A1OVkSg/ZfK9zfcCaHonGUe77V7c4WNftszHaRxY14lf/ACMt3wVO2p9OmO224mPPO7k51QR/1cfQKhYXYcc235qw4XZENruj0VwOHP8ApC2pmW1j2YsZvTHaQ+v33EuB8iFwYHZMvf7SUukkdq58hL3E9SSrzidngOSl8fZYHJMxAgNm7C3a0VhxcCl2RYwC6GsUmRrjgpbmtTQsqYTtY2hBlaLWKEGVotY2i0CtCxQgZWJCdoQaJIrXLLjKQIWBYqIaXB8FySbM8FYTEsfYK5RWH7I8FpfsXwVs/swR/ZgmRRsjs9fJQ+b2Sv7K9QOIOi1P2eDyV5GHjGT2MPIELkPY9/j6Be0ybIB5LSdijomYO3jrexzvFb4+xZ8V64NjDos27IHRMwdvKouw/UFd8HYgfd+C9LbswdFubgDonIef4/Y1o+yPRSMHZRo+yro3EHRbG44TkYViDs40cl3w7EA5KbESyDFMiOi2aByXUzEA5LppCisGwrMNQhBki1ihQZWi1inaB2i1jaEGVotK0rQZWi1jaECQlaLVDQlaEDQlaLQFIpFoQFJ0laLQFIpFotAbqW4naLQLdT3UWi0Bup0laLQNCVotA0JWi0DQlaEDQki0DtCVotA0JWi0DRaVotA0JWi0DQlaLQCEIQCEIQCEIQCEIQCEIQCEIQCEIQCEIQCEIQCEIQCEIQCEIQCEIQCEIQCEIQCEIQCEIQCEIQf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596" name="AutoShape 20" descr="data:image/jpeg;base64,/9j/4AAQSkZJRgABAQAAAQABAAD/2wCEAAkGBhIQEBUQEhMUEhIVFBUSFBQUFxIUFBQVFBQVFBQVFBUXHCYeFxkjGRQVHy8gIycpLCwsFR4xNTAqNSYrLCkBCQoKDgwOFw8PGikfHBgpKSkpKikpLCksKSkpKSkpKSkpKSkpKSk2NSwpKSkpNS8sLCk1KzU1KS4pKikpLCksKf/AABEIAOEA4QMBIgACEQEDEQH/xAAbAAEAAgMBAQAAAAAAAAAAAAAABAUBAwYCB//EAEAQAAIBAgQDBAgDBQYHAAAAAAABAgMRBAUhMRJBYQYiUXETMkKBkaGxwQdi0RRScpLwFSNTouHiFiRDY3Oys//EABkBAQADAQEAAAAAAAAAAAAAAAABAgMEBf/EACMRAQEAAgICAgIDAQAAAAAAAAABAhEDIRIxQVETQgQiwTL/2gAMAwEAAhEDEQA/APuIAAAAAAAAAAAAAAAAAAAAAAAAAAAAAAAAAAAAAAAAAAAAAAAAAAAAAAAAAAAAAAAAAAAAAAAAAAAAAAAAAAAAAAAAAAAAAAAAAAAAAAAMXMlVmnaGlhnFVJNOWuivZXSu7ef1LClVUldO6exG56Tq+20AEoAAAAAAAAAAAAAAAAAAAAAAAAAAAAAAAADDMmGB8u7a46q8VWjBXjBQV763UU2ox56sosn7a4jCS4ZSck+G/HrZXd7e578ixzTESnUqTW8qk319Z2t7jnMTldetZejk05a3klotdNdNjzvO+Vsenjj/AFkr73RqqUU07pq6a1Nxxf4fY5qi8PUTjNSc48TvxJvZPxVtV7zskzvxy8pt52ePjdPQALKgAAAAAAAAAAAAAAYuBkHm5lMDIMGQAAAAAAYbMNnJZx2knObp0Xwwi7Oa3k+fC/DqUyz8ZurYY3K6jrHM0SzCkt6kF5yivufPMTjEn/eOb6vja+NyHWxNGS0s+XI57/I+nRP41+VVPGd6UNOKM5Rb0d2pO7TRb5fbbdnB43EujXcV6rfd6PkvI6fAY3ha8kct+/t1ydOpcee326o6Hs/nvG/Q1H37XjL95LdP8yOPhmdzxVxji1OLtKLUl0a+xrhn43bLlwmUfVEZK/JsyjiKMasfaWq/dl7Ufc7k9HfLvt5/pkAEgAAAAAAAAAYYGJSsclnH4iYelN0qP/MVlpwwfci/zT5+65A/FXtbPC0YYag7VsRxLi5wprSTX5m3Ze85DsllKhFS08F+r8bmHLyePU9t+Lj8u666Oa4yr3pVeC+vDTSSXS7u35s3QzzE0dXP0i8Jr5XWq+Z4pTSRFxrvKPgndnNM8vt0+GP06fAdq6c9KidGXhL1X1Ul97F1TxEZK8Wmujv9D4pWxVWtj+BKapxipStdRveVrNPvO6Wj09Z3R16w146NrybXvTWxtOaydsPwy3p38ZXM3ObyjPuBKnWk9NFUfPw4/B9TolM3xzmU2wyxuN1Xq5iUrELFZvSp7yV/BaspM1zOdeLhFunF6PZya8H4LotSMs5E44Wved9o1rSpNXkpLjvz9V8CXrNXOYhQ9GrKV1tr9/kVufZTjJRp+i4OOjU44ycu7KKTXA473d10JccXGaipJxdWnJWvrGpH1l0duL4HFnlcu69Dj45jNYpVTEcKd7d1pPpfbfco8dlSrd6F4P8Aejs/NbMn4DDTxPopTbjw00qseF2lJaNXa12vfqXby1WsZ+Nq9ymPt8hz3KqtKSk2qiTT0TT06bcuReUsVxK615o63M+zEaqau15W19zOUrZG8LNRk21L1Zcm/Do/9Sb67JlErD1iX6S5BhoSaLbGPcRk6XsdnXoKvo5P+7qNLpGeyl0T2fuPoyZ8cUT6V2VzR18PFyd5x7k+rWz961Ozhz/WuHmx72uwYuZOhgAAAAAAMMiYjGa8Md+b5L9WBKcjXLEx8UQHK+7v/XgERR8o/EB+mzSV/VhCnBeVuJ282ybgMQoqy5GjtvTf9oz6wpS/y2+xAjWaOHkl8ndx3+sdHVxvdbvaxXzztxlrCUl010IFPEtzSl6qu7eL8CvwmYzq4xx4F6KnZ685eyrefD5WfjpXGbaW69OsWeUopyb4Ukny57X8EZjja08P6WThCeslG7lG2tlxK3s21tzZBzDIeKN7KUbLijJKV43vs92nscx2v7RShhpU4v1rU03uk73222I1crpbymM27nJ8f+0U1OdOVNtJ2el01yfNF3+1y4FB1ZcK0smk7eF97HDZDj3ChBek4kqUEr7q0Emvieq+dNPdvUmWzelMpL3XXQcb2T95IUepxdLPL7Pm0TqGfvZsiU06Zxfjci1cFSk7zpxb3vZPXxIdDOOIlqtcnZ69J2FpRtaLVlslpbokbpRsU1arw63s9+pLy7MXUhd7xfC+uid/mTO1akyIGZ4CFem6c1dPw3T5NeDW/uJM6xpnWJsVcHWozoVHSqWva8Zcpxv6y8HyfVk6hJFtnWCjiIcLdpLWE1vGXJ9U+a8DkaWLnTko1YuEtVe3ck07d2Wz28yutN9yujui77G4uUalWKdk4xlbrfhv8GcxQxFy67LTtXlyTpv5NWNOP/qMOSdV9Ao5rykvevuidSrKSvFpnOTvuYp15Rd4uz/r4na43UGSrwmbJ6T0fjyf6FlGQQ9AACFmOK4I2W8tF9W/gQIs89oW4unU9lNxl04rWflp8zRRrohKZxD0iRHdUhYyrK2ib8rsDk/xMoJTo4mPWjP48UL/ADRzFLGX/r6nZZzSlWpypzhJxa/dem1muqPnOMoVcNJ8UJWvZT4ZWa/Npozn5Me9ujjy+F/RkpeZ7wGH9HOUrayafwVkczHO1Fp7PwLfD9oqftvhfVr6GNjoxrpJZq0jn83yijiNWtd7cmyZHFUpr14r3o14inGKvxxt/FH9Ssxsu406+VDSqPD9yMVJLRXk7peCfgRsbnbTSUbNtLV3MZrmlGDaUlJ/lfMrMrw7xFZJb6vySNNfNU3PTp62dUoU1FU+OfK107+LZCwma129aaa6Xi/dyZf5fkMILVXfO5PWDjHZJFOk1WYTOox1lxQfhNcPz2Jsu2EI6ccW+STu/grkmbjazXyIvFTi7pJPokFWVmdWr3nFwjycu635Lcsstx/BDzbb+FvsUmJxPn08DTSxD2BXVvMr8zDxVylw6cnZK/ldlzgslxE9qU7eLXD9S2rVLqPMqpvp4eE4tSSafJpWLKj2NxEt+CC6u7+RbYXsdwrvVP5V+paYVW8mM+XG1MshD1Vbp+hN7O0HKcmotrbiS7q97+x1M8iowlw8Cn1qSdv5UWeGhCKSVrLZJJJfU1w4/FnnyzKdINDCaePSzf0FbK5Sd4rh87WLlTibItG7DajhkU+ckvJNlll+FdNcLlxLdX5eNuhLMhDAMgDTicPGpFwkrxejXzKyPZqmvaqJeCkv0LVs1SrWAhxyGiuUn5zk/ueZ5HRfKa/hqTX3NtXF2IdbMbcwPFbs5D2a+Ih5VLr4NFZiezmIXqY2T/jT+sX9iRWze3MhVc3fiVWVuLwGPh7Uaq/LKDf8s0UGOxDTtXoU23/iUaUvnY6HE5q3zOaznF31vs7hO60Slg6i4ZYTDST3UYSp/wDzaI0+yeW1P+hWh/4q87fCpGX1PVKspK/6E2DITuq7B/hVg8TJxp18TSaV7TVGotXbdcLL7IfwlWFqOaxfGuHhSlS4bXd91NmcqzB0JSktbpL/ADI6vLM7hUSu1fwvYa2S2IseyEv8WP8ALIzLsY3vWivKLf3L2FZbmrHSlOnKFObpzcWozVrxdtGrq2/1K/jxW/Jkpf8AgGMt68n/AAwj92e4fh5hlrOdZ+bjFf8AqcniY1p3jPE4qT2adaondb6RIL7PybcXTqVE+/GVT0krapOMryXEr6p32euqLTjxU/Jk7t9nsrpevKnf/uV/9y+ghmOT0HpLCryXH01lrb3nCYDsXiG1JUIOKvb0rp3kmlF6Jys3Z6624VLmy2wPZjEcHo5xit42u5Lg2Scrd7wvz6k+MiPLKvpGIzOjh6TqzcKdONm5bJJtJWstbtqxFxHbTDRoPEqop0lJQcqadRqUtk1y99uXiUWS5TJYR4TE2qw1go81SveMW76uLvZ6Nac0esi7EQw9Sc4SqVFUh6NwqcLhw3v3u73+je1yWuEwuO897/xMxv4gwjSjWo0quJpybjJ0o2dOUbXjUi+8pWd9veX2AzJ1qcKiU4qcVNRnHhnFPlJbpmjLcghQjw04Qoxvfhpqyu+enMso01FaEq5XD9YrcfBuo30X0NUYyLCNK+vX6aGJUAzRoyZIpV2jLpD0YQlUq1zemV8YkukwNwMACNVkQa8ybVIdWAFZiqzKnFYhlxiKJU4nDELqqtiWQ6mJfiWFbBkOrgWVEOpUKnMNdC4qYZrkV2Kw7JFLg6/BLge3IvqUtCkxmCbV16y1RswWaWj3vJrmv9CRdo9RRGw+KjNXjJP6kmEion4TG1IerOS9/wCpc4bNKnOV/NFBSZa4YC2VX0iakt7XceKEt7+tHU34XLaS1VOF/F3k977yvzuRsNsWWHZZG6k08PG2yRujh4+CPMZJc0ZljKcd5Je9BCZSpJbJfBG5Fcs6or217tQs7g/VUpeSZItEeZkOnjJz2g152/Ul0oPd77dAgpQstep7cDKR7A0ygYVI3gDQqRtjGx6MgYBkAaZwI1SkTWjy4AVVWgQ6uEL6VFGuWHTCducngehqlgOh037Ijy8EiNG3KVMt6EKvkl+R237AvAw8uQ0bfOMT2cb2KXHdi3PXb4o+wPLV4Hn+yo+HyGjb41h+x9WCsr73u22dPluDnCCjKk2/FW+53n9kx8DZHLUuQ0bcZGhPlQfvcV9DdHB4h7U6cfO7OwWCsev2foNG3KU8pxT9uEf4YL7skx7P1X61afusvojpVSM8DGjagp9lo+1KcvOUmS6XZykvZRa8DMqDJQj0csprZL4EqNCK2RlQPSiASPVgkZAWAAAAAAAAAAAAAYFjIAxYWMgDzYzwmQBjhFjIAxwixkAYsDIAxYWMgDCRkAAAAAAAAAAYZkAAAAAAAAAAAAAAAAAAAAAAAAAAAAAAAAAAAAAAAAAAAA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4598" name="AutoShape 22" descr="data:image/jpeg;base64,/9j/4AAQSkZJRgABAQAAAQABAAD/2wCEAAkGBhIQEBUQEhMUEhIVFBUSFBQUFxIUFBQVFBQVFBQVFBUXHCYeFxkjGRQVHy8gIycpLCwsFR4xNTAqNSYrLCkBCQoKDgwOFw8PGikfHBgpKSkpKikpLCksKSkpKSkpKSkpKSkpKSk2NSwpKSkpNS8sLCk1KzU1KS4pKikpLCksKf/AABEIAOEA4QMBIgACEQEDEQH/xAAbAAEAAgMBAQAAAAAAAAAAAAAABAUBAwYCB//EAEAQAAIBAgQDBAgDBQYHAAAAAAABAgMRBAUhMRJBYQYiUXETMkKBkaGxwQdi0RRScpLwFSNTouHiFiRDY3Oys//EABkBAQADAQEAAAAAAAAAAAAAAAABAgMEBf/EACMRAQEAAgICAgIDAQAAAAAAAAABAhEDIRIxQVETQgQiwTL/2gAMAwEAAhEDEQA/APuIAAAAAAAAAAAAAAAAAAAAAAAAAAAAAAAAAAAAAAAAAAAAAAAAAAAAAAAAAAAAAAAAAAAAAAAAAAAAAAAAAAAAAAAAAAAAAAAAAAAAAAAMXMlVmnaGlhnFVJNOWuivZXSu7ef1LClVUldO6exG56Tq+20AEoAAAAAAAAAAAAAAAAAAAAAAAAAAAAAAAADDMmGB8u7a46q8VWjBXjBQV763UU2ox56sosn7a4jCS4ZSck+G/HrZXd7e578ixzTESnUqTW8qk319Z2t7jnMTldetZejk05a3klotdNdNjzvO+Vsenjj/AFkr73RqqUU07pq6a1Nxxf4fY5qi8PUTjNSc48TvxJvZPxVtV7zskzvxy8pt52ePjdPQALKgAAAAAAAAAAAAAAYuBkHm5lMDIMGQAAAAAAYbMNnJZx2knObp0Xwwi7Oa3k+fC/DqUyz8ZurYY3K6jrHM0SzCkt6kF5yivufPMTjEn/eOb6vja+NyHWxNGS0s+XI57/I+nRP41+VVPGd6UNOKM5Rb0d2pO7TRb5fbbdnB43EujXcV6rfd6PkvI6fAY3ha8kct+/t1ydOpcee326o6Hs/nvG/Q1H37XjL95LdP8yOPhmdzxVxji1OLtKLUl0a+xrhn43bLlwmUfVEZK/JsyjiKMasfaWq/dl7Ufc7k9HfLvt5/pkAEgAAAAAAAAAYYGJSsclnH4iYelN0qP/MVlpwwfci/zT5+65A/FXtbPC0YYag7VsRxLi5wprSTX5m3Ze85DsllKhFS08F+r8bmHLyePU9t+Lj8u666Oa4yr3pVeC+vDTSSXS7u35s3QzzE0dXP0i8Jr5XWq+Z4pTSRFxrvKPgndnNM8vt0+GP06fAdq6c9KidGXhL1X1Ul97F1TxEZK8Wmujv9D4pWxVWtj+BKapxipStdRveVrNPvO6Wj09Z3R16w146NrybXvTWxtOaydsPwy3p38ZXM3ObyjPuBKnWk9NFUfPw4/B9TolM3xzmU2wyxuN1Xq5iUrELFZvSp7yV/BaspM1zOdeLhFunF6PZya8H4LotSMs5E44Wved9o1rSpNXkpLjvz9V8CXrNXOYhQ9GrKV1tr9/kVufZTjJRp+i4OOjU44ycu7KKTXA473d10JccXGaipJxdWnJWvrGpH1l0duL4HFnlcu69Dj45jNYpVTEcKd7d1pPpfbfco8dlSrd6F4P8Aejs/NbMn4DDTxPopTbjw00qseF2lJaNXa12vfqXby1WsZ+Nq9ymPt8hz3KqtKSk2qiTT0TT06bcuReUsVxK615o63M+zEaqau15W19zOUrZG8LNRk21L1Zcm/Do/9Sb67JlErD1iX6S5BhoSaLbGPcRk6XsdnXoKvo5P+7qNLpGeyl0T2fuPoyZ8cUT6V2VzR18PFyd5x7k+rWz961Ozhz/WuHmx72uwYuZOhgAAAAAAMMiYjGa8Md+b5L9WBKcjXLEx8UQHK+7v/XgERR8o/EB+mzSV/VhCnBeVuJ282ybgMQoqy5GjtvTf9oz6wpS/y2+xAjWaOHkl8ndx3+sdHVxvdbvaxXzztxlrCUl010IFPEtzSl6qu7eL8CvwmYzq4xx4F6KnZ685eyrefD5WfjpXGbaW69OsWeUopyb4Ukny57X8EZjja08P6WThCeslG7lG2tlxK3s21tzZBzDIeKN7KUbLijJKV43vs92nscx2v7RShhpU4v1rU03uk73222I1crpbymM27nJ8f+0U1OdOVNtJ2el01yfNF3+1y4FB1ZcK0smk7eF97HDZDj3ChBek4kqUEr7q0Emvieq+dNPdvUmWzelMpL3XXQcb2T95IUepxdLPL7Pm0TqGfvZsiU06Zxfjci1cFSk7zpxb3vZPXxIdDOOIlqtcnZ69J2FpRtaLVlslpbokbpRsU1arw63s9+pLy7MXUhd7xfC+uid/mTO1akyIGZ4CFem6c1dPw3T5NeDW/uJM6xpnWJsVcHWozoVHSqWva8Zcpxv6y8HyfVk6hJFtnWCjiIcLdpLWE1vGXJ9U+a8DkaWLnTko1YuEtVe3ck07d2Wz28yutN9yujui77G4uUalWKdk4xlbrfhv8GcxQxFy67LTtXlyTpv5NWNOP/qMOSdV9Ao5rykvevuidSrKSvFpnOTvuYp15Rd4uz/r4na43UGSrwmbJ6T0fjyf6FlGQQ9AACFmOK4I2W8tF9W/gQIs89oW4unU9lNxl04rWflp8zRRrohKZxD0iRHdUhYyrK2ib8rsDk/xMoJTo4mPWjP48UL/ADRzFLGX/r6nZZzSlWpypzhJxa/dem1muqPnOMoVcNJ8UJWvZT4ZWa/Npozn5Me9ujjy+F/RkpeZ7wGH9HOUrayafwVkczHO1Fp7PwLfD9oqftvhfVr6GNjoxrpJZq0jn83yijiNWtd7cmyZHFUpr14r3o14inGKvxxt/FH9Ssxsu406+VDSqPD9yMVJLRXk7peCfgRsbnbTSUbNtLV3MZrmlGDaUlJ/lfMrMrw7xFZJb6vySNNfNU3PTp62dUoU1FU+OfK107+LZCwma129aaa6Xi/dyZf5fkMILVXfO5PWDjHZJFOk1WYTOox1lxQfhNcPz2Jsu2EI6ccW+STu/grkmbjazXyIvFTi7pJPokFWVmdWr3nFwjycu635Lcsstx/BDzbb+FvsUmJxPn08DTSxD2BXVvMr8zDxVylw6cnZK/ldlzgslxE9qU7eLXD9S2rVLqPMqpvp4eE4tSSafJpWLKj2NxEt+CC6u7+RbYXsdwrvVP5V+paYVW8mM+XG1MshD1Vbp+hN7O0HKcmotrbiS7q97+x1M8iowlw8Cn1qSdv5UWeGhCKSVrLZJJJfU1w4/FnnyzKdINDCaePSzf0FbK5Sd4rh87WLlTibItG7DajhkU+ckvJNlll+FdNcLlxLdX5eNuhLMhDAMgDTicPGpFwkrxejXzKyPZqmvaqJeCkv0LVs1SrWAhxyGiuUn5zk/ueZ5HRfKa/hqTX3NtXF2IdbMbcwPFbs5D2a+Ih5VLr4NFZiezmIXqY2T/jT+sX9iRWze3MhVc3fiVWVuLwGPh7Uaq/LKDf8s0UGOxDTtXoU23/iUaUvnY6HE5q3zOaznF31vs7hO60Slg6i4ZYTDST3UYSp/wDzaI0+yeW1P+hWh/4q87fCpGX1PVKspK/6E2DITuq7B/hVg8TJxp18TSaV7TVGotXbdcLL7IfwlWFqOaxfGuHhSlS4bXd91NmcqzB0JSktbpL/ADI6vLM7hUSu1fwvYa2S2IseyEv8WP8ALIzLsY3vWivKLf3L2FZbmrHSlOnKFObpzcWozVrxdtGrq2/1K/jxW/Jkpf8AgGMt68n/AAwj92e4fh5hlrOdZ+bjFf8AqcniY1p3jPE4qT2adaondb6RIL7PybcXTqVE+/GVT0krapOMryXEr6p32euqLTjxU/Jk7t9nsrpevKnf/uV/9y+ghmOT0HpLCryXH01lrb3nCYDsXiG1JUIOKvb0rp3kmlF6Jys3Z6624VLmy2wPZjEcHo5xit42u5Lg2Scrd7wvz6k+MiPLKvpGIzOjh6TqzcKdONm5bJJtJWstbtqxFxHbTDRoPEqop0lJQcqadRqUtk1y99uXiUWS5TJYR4TE2qw1go81SveMW76uLvZ6Nac0esi7EQw9Sc4SqVFUh6NwqcLhw3v3u73+je1yWuEwuO897/xMxv4gwjSjWo0quJpybjJ0o2dOUbXjUi+8pWd9veX2AzJ1qcKiU4qcVNRnHhnFPlJbpmjLcghQjw04Qoxvfhpqyu+enMso01FaEq5XD9YrcfBuo30X0NUYyLCNK+vX6aGJUAzRoyZIpV2jLpD0YQlUq1zemV8YkukwNwMACNVkQa8ybVIdWAFZiqzKnFYhlxiKJU4nDELqqtiWQ6mJfiWFbBkOrgWVEOpUKnMNdC4qYZrkV2Kw7JFLg6/BLge3IvqUtCkxmCbV16y1RswWaWj3vJrmv9CRdo9RRGw+KjNXjJP6kmEion4TG1IerOS9/wCpc4bNKnOV/NFBSZa4YC2VX0iakt7XceKEt7+tHU34XLaS1VOF/F3k977yvzuRsNsWWHZZG6k08PG2yRujh4+CPMZJc0ZljKcd5Je9BCZSpJbJfBG5Fcs6or217tQs7g/VUpeSZItEeZkOnjJz2g152/Ul0oPd77dAgpQstep7cDKR7A0ygYVI3gDQqRtjGx6MgYBkAaZwI1SkTWjy4AVVWgQ6uEL6VFGuWHTCducngehqlgOh037Ijy8EiNG3KVMt6EKvkl+R237AvAw8uQ0bfOMT2cb2KXHdi3PXb4o+wPLV4Hn+yo+HyGjb41h+x9WCsr73u22dPluDnCCjKk2/FW+53n9kx8DZHLUuQ0bcZGhPlQfvcV9DdHB4h7U6cfO7OwWCsev2foNG3KU8pxT9uEf4YL7skx7P1X61afusvojpVSM8DGjagp9lo+1KcvOUmS6XZykvZRa8DMqDJQj0csprZL4EqNCK2RlQPSiASPVgkZAWAAAAAAAAAAAAAYFjIAxYWMgDzYzwmQBjhFjIAxwixkAYsDIAxYWMgDCRkAAAAAAAAAAYZkAAAAAAAAAAAAAAAAAAAAAAAAAAAAAAAAAAAAAAAAAAAA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4600" name="Picture 24" descr="http://t3.gstatic.com/images?q=tbn:ANd9GcS9MwPiOl7PtsqQFVyQEDQXOJGaygF2Qkw-K2Mp5LfR-RRX5ppwX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3714752"/>
            <a:ext cx="3929090" cy="29430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2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20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>
                <a:solidFill>
                  <a:schemeClr val="bg1"/>
                </a:solidFill>
                <a:latin typeface="Calibri" pitchFamily="34" charset="0"/>
              </a:rPr>
              <a:t>Váhy laboratorní</a:t>
            </a:r>
            <a:endParaRPr lang="cs-CZ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2900354" cy="437356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6626" name="Picture 2" descr="http://t2.gstatic.com/images?q=tbn:ANd9GcTSP6GA6ifCFrPfUjsODrw-dgbi15d0pCXrVSNss768mjFueMnGD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214554"/>
            <a:ext cx="3786214" cy="3786214"/>
          </a:xfrm>
          <a:prstGeom prst="rect">
            <a:avLst/>
          </a:prstGeom>
          <a:noFill/>
        </p:spPr>
      </p:pic>
      <p:pic>
        <p:nvPicPr>
          <p:cNvPr id="7170" name="Picture 2" descr="http://www.vyukovematerialy.cz/svet/rocnik5/foto/priroda/laborvaha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4810" y="2500306"/>
            <a:ext cx="4714858" cy="31432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>
                <a:solidFill>
                  <a:schemeClr val="bg1"/>
                </a:solidFill>
                <a:latin typeface="Calibri" pitchFamily="34" charset="0"/>
              </a:rPr>
              <a:t>Váhy pro větší předměty</a:t>
            </a:r>
            <a:endParaRPr lang="cs-CZ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1471594" cy="437356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27650" name="AutoShape 2" descr="data:image/jpeg;base64,/9j/4AAQSkZJRgABAQAAAQABAAD/2wCEAAkGBhISERUTEhQWFBUWGBgYGBgXGSIaGBoaGBoYHBodFxwdHSYfHCAkGhwYIC8gJCgqLC0sHB4yNzAqNyYsLCkBCQoKDgwOGQ8PGiolHB8pNCo0LCosNCwsKSovLCwpLSwtLCwsLSksKSkpLCwsLCwpKSkpKSwsKSkpLDYsLC0pLP/AABEIAHsApAMBIgACEQEDEQH/xAAcAAABBQEBAQAAAAAAAAAAAAAFAAIDBAYBBwj/xABEEAABAgQDBQUFBQQIBwAAAAABAhEAAyExBBJBBSJRYXEGE4GRoTKxwdHwFCNCUuEHYpLxFRYzQ3KCk7JUY4Oiw9LT/8QAGgEAAgMBAQAAAAAAAAAAAAAAAQIAAwQFBv/EACwRAAICAQIGAgECBwAAAAAAAAABAgMRBBITFCExQVEiYVIygQVxkaGx4fD/2gAMAwEAAhEDEQA/APO5aKRLJTRf+F/90dQnSL+z8HnChy+cb74rYZKZfMBSsYspNWDHwvaCeHxRTKQVMXHQ6ajodDc9RRk4XKSm9/V4Mbb2flwmGLVoD5L+UczHTobs+yWRPCrHwsdbaG2hMUsVh2KlCygX5UMVJrhKGbV6PYp+Zi6Z+/kZxQ14EWfp16GGy13I0gLIUwIVav8AKPoD9l2HSME/dhCxMmS1qAbP3a1AE8SMyg7DW8eJ4nZJZ02JZjQgqCbm1zd2taNR2DxE1eNkI7yYmUuat0d4oAhed6BTOePEPo8PF5EZ7pHJiQQQoAjUEOPF48d2dtKb9gxSjiJqmXhmPerzB1THZWZw4Z2Z2hbY2opCMCSuaR3KVqHeKc/fTXJrvGlzyhxT1TFYDDbudEtNd0sEVHMNWKmM2ZhZgOZaS/5lpW3FgvMwPLjHmaVrRjsSVBhnnMXzf3pbWnTSIsD2mK5yUFCBmCnKVOoMHqDLDv1+UDc0TBtsZsvCy82WahLnQKdmFRlCk5qflNzAjELk0Inj8RKTLm5qVSEqShlvW4GlBAXBdqlLmpTlSApwVJmFWUgFTewnhxiLZPayZOmBBSkJY2JJFH4BoZWyQrgn3DYU9dDXwhDp+sQbOmJMuUlWYFSEsE7yjlSCw0rS5sYsgvUe4i1LEAjxEbN/XBm2jAARDxiAngIbNWACTYAk62EBf6VK5uTMqXVIymUVKSpiSFAKSXfKAK/iswdZyS7jxT8Bpa3qw8IiXO5geMVJ8xST7UzSn2aZTzUD4e+GYPHKUspKVlte5WgCj75JIFNKdIrjbF9AuMkXCTwMKHQovEyebJWHg/2fZzzb69YzUguAeQ90Gtg4oIKirX9PgIrtk3BhqilJAbCij8z8D8YJbX2kThcKmvspJPF0zL/5qxX7Pyc8+XLUHBmpBHJw48oH47GJUiWj2cmUJd6pBLF24H0jAbApOwX3EuYfzH1f5RY2VKR9pR3jZGBL8k6+LRNtFQGFkJcPT/autdCD6w/7I+I7tNcqQk9QQCfCphsEyDcGmZ3cpKVZQpwqgJLBRJI1qlN60FdI3PYfswsKkY1SpbIKVEb4UAEB8xCSD7RPnUOTGV2NhnnCQFAF1nMXCfvE7vE/iAtEP7Teza5AkTDMSoFOVmb8xSQdaAhtG5wsejAz0fZ37PJicLPlFco98ZBSRmIaUVneGUVOYN685MT2BmdylMzEy9xIQlSpbBACiQxKv3lAgmru9gM12Vx82RsNSpZ7pX2hLKQwUQpKHc6/Jop/1uxv/Ezf4h8o31aaVizFoyW6iNbw0a6T2aTPxOKnd/LQlUwigKhm3TdQQkkgaEltNYYnsInvjN+0Sg5JKszkukAbpYeOa3GCXY7tIj7HnxWJQFGatP3i0g+0KMeS0k0sQSwrC7Z7bV3CZmEm5sszKtUohYAyEspSXFynW5HSM/Cbs2fsXqxbNwEwf7PihSVnESEIBqpKytyQQPaCQL8YtbK7DGSJneTkMoS8vdS1qFCoud3UK04Rmz2oxlCZ02ti99KUrX3R6d2XxapmEkrWrOspOYm75jfnD26eVSy2hK742PCQEw3Y4qRKUJ7bqWeVVmqPbBFCNdOjEZvZXMc3eMeSKHmz3i3LUr7JmBLHDJKW492S4be1T5BtY8gG155r3s0gMXzqYaVrR3aLKK5WZw+xXfZGvGUekYrsuCCnvmzJIpKJukh908weg8Y8zx0uZKxEwhXdArWtCicpyqWoJrcFqVqKxsP2a4yYufMC1rWO6J3lE1zo4ngSIZ2/2yrCla0SpC3nS5Q71Ls8hMzdFAHUVEuRd2qSEsjKE3GXUeuSnDclgIYvGrmyTMTILKcy1KCDLyk7lXsaJPAVegMZrCdqsJMIcSCSQrKUgBBYbpLAAZs3tGN5s/FFey5cxQAdCSyQyWE3QDlWPGpEleIxMwylpUCollOGATmJcj8qSacIq2osbwatXaKV+RauYWGPP2KQowZxM5yEhJAPAdeEKH+QoySMqU9B7gYsyZ2S79OcaLD4zCpw6c2FzKbKJpZlKTcp3gS3Fm62gdP2WEspJ76STlTMAa4cBaSXQpiHB5sVNFkppxaBGuSaZQwONlSVonpmEzUrzGUZamPLPmG94NzgrhsOleFSQoApkkEcaL9o1Y7yz8aQA2rhiJmY2URowejgchQPr5xs8HhwnCgAEju34sSkF6mlSeVRwrifgvMniceCiUO7ITKAQSFirWZ0EJoS75tLQQw21lfaRMSlIXiHX7R3MxXQAqy3D7wtwijKwa1S5rAEFmqAXQb10v1aLeztlKzywokTA4ACt4gigHBgT1ccoZgQT7LCZnStRzqUtKVFg7JWhIBGUUGVwRwL2qS/aaEmRIUR3iF5GCiQzSwQpNd1w1meru9K/Z9KlTETQkAF828kDdMwuokuCT8Tzgjids4koKkz0YfKbEFRYk5QCN1suUsMx1cOAJlJdSPIJ2RPUvZ6cNkUkCclQU7vuJBoEClSaahqwpXZmcp2KAAWClrCQb1AJdmA84vYfaOLxQSlC1ZElJmTFOlK1JIcJYWNQU1HEDW6rZM7TuvFSh/44MP4nGjMEwS/h7u+TQLkS5uHrLEiYtLKDzFvnc2ygJzBITUvcB2oDW0NpLnSJaFzMqsy++SjOU75KgkEpUVJCghVN0gJF3at/Rc4ayf9RX/zixL2Ys+0ZY6En4CKOerct2TQtJJR27QF9m9nMFKAuKJZ3LJJejmtLvSxg1h+0sxGF+zygpBCJ29mdT5SQBuht6obziUbETqryGukZjFYibJX3WJJc+zPSKLDknNo5FCBUcxWLbNdG9bclUdLKp7sFVW1NoqSlJVMAKihQSpvu2lgUcixXYV4G0SDCzVzSlRSEBt4C26/4Ug0NDflapjdSMzpUm4NW04axydiZSHK1BDkDeLC3NvrjC12Sh28jTjGfVoXZ7GzsIZikpSVKQUyy7MSxGbiHFjq0R7exUyfl71TvNQskMBmCCgHLUDdYc2ESycSgsUqBHIuDXk+sMxCwShNC6khqNWlXp4mBOyU3uf/AHUFcFFYQYw3apSMGnCZQwAlInKmAEGqkFQICSd06i1qRlMJs4y0/cTO6zIMtSkKBCwxfOSD+aoBFGFiI7N2WcTPRKk5coKs6kkKAcpzKOUtd2rU61jQ7cw8nCy5MoEJSM7ZlgEndc1uXMGLk2/RosrrjUnn5Px9GSxPZZS1FRnDlmqQBQBwoaco5BYbWQP7yX/Gn5wosyzN1AWOWpMlBLv300V/wyVW0qovDdk7RWmanKQASAQaoLVGZNi38okx4JkoFvvZprzRI+UQYSUBUlm14UqY2YTg2Yd7U0Gl4QaBIVmcy1KrooKBrlATTKova7PFjAz1zETJSzvgFIdt4hw2R3B0zWNbEGBOBStYISKh2CXJzFVmPDh+7XnsdnbOypSFgqUQnMrMM5IDVOVyz2JIt4c9s3JZMx9lXLeXmClAqICS7EsS1qhxxqmCGG7On25y0hlEhIAJCSoUFQ5YXq2vAlNk4ZUgkKAIWFrpdLKqK6MpJYa5i7RnNtYqdOnmVLBU+U5RwLB1nRLtennGSWrjxHX5X9DRy0+GpryW5u3hJQmWgiYUMAWNwKquXUolRpxvE+ythrmnvMS4FClFQbg7wZkggNl9zVt7C7NCQQtYzzasp91INNwHl+I16Wg+lR4esc+7UuXSDNdOmUesjkuUEgBKQALAUHgGYRMEnhHATDoxtP2bFgcUw1o4Uj6McMkfRMLt+x/2HZYrbQ2eichUuYMyVCo+NNQagxPkEIvDJPwxX9o892lgMRs9WZBVMkEVUQ+WziYBRv3qQRwe1pWICWIQrMCx1v7JavpGvmySQQctaEEvQkgghuRcH4xg9v8AZhWFSZ2FQCHdSS6lIFCcgswL6Esx4gdSm99p9/8AJz7tPn5RD03AUJJYAaXPEAPe92tpDxKlS801KfvHyITraq1qAqP+XYm9AxGdmtrGZJ+8GfMk1JrVwatfnBrFYRnf6rpF9WpU5Sil+krnU61F+yDYePTK7yZMLJSjU8wwHMlgB0gEja8zETpkxW7upASDQJGZhzua6uYk25gVLMtCA6lLYdWp4MS/KCO0Ngpw8uSgMVMsqUzZi6PQWH6xpTlKWPCLEqq9M5P9c/7JFLvVcT/EY5DDLhRcc0BYjHJEtIKgTnWWur2ZYs5OjPyibZ2CXnSpYyIcsn+9UU3SlAcg8zbgHBjVp2FhUJyIk5gqiphUBROgCagECrGr1OkXZGzZQJKUBKlDKVB8zVoDU060gcZuOAcKOcljYmECJX9kiUSd0OScotmbVhYcNLQVkSZSgcwzO6SztzszRRQtuNak36mteEdNgB+r69IzW2xqi5SNFdbsltR3akhBWjI4SgFNE2zFLVegGWwe+kQiQmWly7qbMsB1qIoHYKLX6DXWJ3hZo8tZdKc3N+T0FcFCCivBHiGSHJISNStveAPWG4Yy5hZE4EtYTX9A8WQqOhR4w8Z+yOKYwYGj5lj/AKgev+aHjZhI9tX+sP8A2hs6SlftpSr/ABAH3gx2XKCaJSEjgkAD0ib19k2DRhmLZlOL7xbwNR5PEiECtT41fmPrWE8JoHFZNiHFfvPk1PF68ISprhmDdOQHwhsImG4kgbEQlCSeNqOR7jC+zIP4fVXzjgwqHzZEA8cofzZ4keJKTflkUV6BcnZMjMsy1ZSfaCVJISeLF2PK3KsOTiCXAOZLmpGrpJajKaxIN6dCC0BQIUAQdDUeRirj8CFoyhgR7BqAkiz5WOWgBA0EX6W9Vze7s+hVqKuJHp3RJs2YlKlKUwZJL8BdR8gfWAK9tnFTl37tIGQH1J5n5QAxM3GrBStUtAdlIAIVQu29X1a0X9i4/LuzBLQSW3aPyL1j0fXpt7HIjKEYyU09z6fy/wBhBUiFFrd5jpWFE4n0UbPstplIFajofew8Ymk4cNrxFXbxtxiZJSA9r1tR248Wrz0gZje1GHQATMBYOEgZ+bvY+Nm0MAhcKFFVFG/RvK5fQ84sAxRw23pE1Ped6gAOGUQFUYOEB1NXhoesUj2vkaZi3L9Y4eqhffPCi8I6+nlVVHussNvD4Bo7X4Zmdf8AD+tI6O1uHcVXY/g99Yy8nd+LNHM1+0HBCAgGnthh+Mxmf2Dbje311cO12G/f/g5kcYbk7vxYvMV+0HRCgCe2mHpSZrUoYX69fKIldtpJO6mYajQC5bjBWhufgPNV+zRNCaM3/XqV+SZ/216VhTO3MpJrLmaHSx1vbnE5G78Qc1V7NLHIzw7ZSvyL4tT1r0hJ7YJ1kzAOJZvN4PI3fiTm6vYeJhQDHapJP9mv0+cTYfb4XaVMvoxOnzhuSu9C81V7C0KKaMXMUWEiZZw5SKeKh9EQyfi56QCJND+aYB4sAaQORu9B5ur2Ox2z5anKkIUTxSC7dYFpwaAQO6QGLhkAHqGHrBOVOxCgD3KOFZnmXyx2dIUzTChJ4JOYi/EDn9Vjr6ONsI7Jrsc3VOuT3QYNK1Dh4kk+J1hR0sOEKNxjM1t7tKcRu0CQaBw+rEsObX4wFWXNqxCzmvV+nGLaZQHU+g4198HsASSXc36MzW+usSE3Is5ZzTlZgfqloYtVHaup4eEOl7wyivMaeFy/o/WIQjQp1NVvlDpk/TWx0428KecSBBAYVbo+npFacrVm68hpy/SIQtYe1U3blo/G7H1iMKuX4v6V99PlHUhmIYa08H5GnD+SwzZrl3GtGD/rBIOM2vn1po1naGSpJBGoBcFrj+Xj5wZwmw5s0DKgtSt/otpGjwHZ8pSQUpf96ooCA9DXeVwFS7sGGQmNEglsoLUc3IvenA/yi5K2DPmBxKUXoLtb8J1jQTUokDIEIUUj21DeJI4Clm000igMWsBkrUnRnLedrP5RMhwTYPsdOd1sg1F6NYmhsfA1g1g+zEpIGdRW9Wt0rcsNCBeM5iMVMailhXHMSk+FPfEYxKlDKok3NT8fDzJiENvh8DJT7KdXchzTmatTxi0gskiwPBm8urx55JxeRYUGoeANNRUG498buWrMkKBoQCG4MPrxgMg6csagEa1+XOIMTNQASzt9U409HiVQPXhFcocVHpr8IhCpM2gaZWT11+vnFOfiiqqi/PU+7UxLjcMzqAcE1A06cRQ9Hii/07+XqflEASuDUuOgEKIkfX0BCggMRKQq+9yo2nMNF4YGYGaXMrqUkuXahatx9GNpJQ0+VKdWRRqCpRupQuS4oNIftWVvTt5d0j21aEtrzgDYMHkDsRZ6K1oDWlCYlGE3qHq1dHuOY98aLEqIkAgqcuC5JpQanhSKcuYXAo3QcYgMApalklwXFGIcUelvIn5RPh8ItSkhyXGWpfKDTV21rzjTzpCXLBqm1LlDu3FzE2GmEJcUISku2rt8IJAfs7seFpddDwSocPLx1B89PgtgYaUxTLGYa6mwc6P4QsKn2uifUEn1hTFEIcHjACWweI5U+rRzK4pVvGKybH64xLIT7h8IATMbfmtOU3AdbQGnL5fVIu9o1n7QvoPcIGTDfx+MGJGPM0w8EHlo4ehP6aRWFwOcMnFiW4mHFLSgBW+vLp9cI0fZHaIKe6/El1AasSHPgVN484yeHNR4wb2CWnJIo7gwH2CbFJ62+Xj9GGrQ8RTFlzWHFVoQI2ZKBBBqCCD4hoBYnD5FaMfZNy1HvWhPujRlNIp45AIUGsCR1FogGAioH2mf65QoZMvHIYU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7652" name="AutoShape 4" descr="data:image/jpeg;base64,/9j/4AAQSkZJRgABAQAAAQABAAD/2wCEAAkGBhISERUTEhQWFBUWGBgYGBgXGSIaGBoaGBoYHBodFxwdHSYfHCAkGhwYIC8gJCgqLC0sHB4yNzAqNyYsLCkBCQoKDgwOGQ8PGiolHB8pNCo0LCosNCwsKSovLCwpLSwtLCwsLSksKSkpLCwsLCwpKSkpKSwsKSkpLDYsLC0pLP/AABEIAHsApAMBIgACEQEDEQH/xAAcAAABBQEBAQAAAAAAAAAAAAAFAAIDBAYBBwj/xABEEAABAgQDBQUFBQQIBwAAAAABAhEAAyExBBJBBSJRYXEGE4GRoTKxwdHwFCNCUuEHYpLxFRYzQ3KCk7JUY4Oiw9LT/8QAGgEAAgMBAQAAAAAAAAAAAAAAAQIAAwQFBv/EACwRAAICAQIGAgECBwAAAAAAAAABAgMRBBITFCExQVEiYVIygQVxkaGx4fD/2gAMAwEAAhEDEQA/APO5aKRLJTRf+F/90dQnSL+z8HnChy+cb74rYZKZfMBSsYspNWDHwvaCeHxRTKQVMXHQ6ajodDc9RRk4XKSm9/V4Mbb2flwmGLVoD5L+UczHTobs+yWRPCrHwsdbaG2hMUsVh2KlCygX5UMVJrhKGbV6PYp+Zi6Z+/kZxQ14EWfp16GGy13I0gLIUwIVav8AKPoD9l2HSME/dhCxMmS1qAbP3a1AE8SMyg7DW8eJ4nZJZ02JZjQgqCbm1zd2taNR2DxE1eNkI7yYmUuat0d4oAhed6BTOePEPo8PF5EZ7pHJiQQQoAjUEOPF48d2dtKb9gxSjiJqmXhmPerzB1THZWZw4Z2Z2hbY2opCMCSuaR3KVqHeKc/fTXJrvGlzyhxT1TFYDDbudEtNd0sEVHMNWKmM2ZhZgOZaS/5lpW3FgvMwPLjHmaVrRjsSVBhnnMXzf3pbWnTSIsD2mK5yUFCBmCnKVOoMHqDLDv1+UDc0TBtsZsvCy82WahLnQKdmFRlCk5qflNzAjELk0Inj8RKTLm5qVSEqShlvW4GlBAXBdqlLmpTlSApwVJmFWUgFTewnhxiLZPayZOmBBSkJY2JJFH4BoZWyQrgn3DYU9dDXwhDp+sQbOmJMuUlWYFSEsE7yjlSCw0rS5sYsgvUe4i1LEAjxEbN/XBm2jAARDxiAngIbNWACTYAk62EBf6VK5uTMqXVIymUVKSpiSFAKSXfKAK/iswdZyS7jxT8Bpa3qw8IiXO5geMVJ8xST7UzSn2aZTzUD4e+GYPHKUspKVlte5WgCj75JIFNKdIrjbF9AuMkXCTwMKHQovEyebJWHg/2fZzzb69YzUguAeQ90Gtg4oIKirX9PgIrtk3BhqilJAbCij8z8D8YJbX2kThcKmvspJPF0zL/5qxX7Pyc8+XLUHBmpBHJw48oH47GJUiWj2cmUJd6pBLF24H0jAbApOwX3EuYfzH1f5RY2VKR9pR3jZGBL8k6+LRNtFQGFkJcPT/autdCD6w/7I+I7tNcqQk9QQCfCphsEyDcGmZ3cpKVZQpwqgJLBRJI1qlN60FdI3PYfswsKkY1SpbIKVEb4UAEB8xCSD7RPnUOTGV2NhnnCQFAF1nMXCfvE7vE/iAtEP7Teza5AkTDMSoFOVmb8xSQdaAhtG5wsejAz0fZ37PJicLPlFco98ZBSRmIaUVneGUVOYN685MT2BmdylMzEy9xIQlSpbBACiQxKv3lAgmru9gM12Vx82RsNSpZ7pX2hLKQwUQpKHc6/Jop/1uxv/Ezf4h8o31aaVizFoyW6iNbw0a6T2aTPxOKnd/LQlUwigKhm3TdQQkkgaEltNYYnsInvjN+0Sg5JKszkukAbpYeOa3GCXY7tIj7HnxWJQFGatP3i0g+0KMeS0k0sQSwrC7Z7bV3CZmEm5sszKtUohYAyEspSXFynW5HSM/Cbs2fsXqxbNwEwf7PihSVnESEIBqpKytyQQPaCQL8YtbK7DGSJneTkMoS8vdS1qFCoud3UK04Rmz2oxlCZ02ti99KUrX3R6d2XxapmEkrWrOspOYm75jfnD26eVSy2hK742PCQEw3Y4qRKUJ7bqWeVVmqPbBFCNdOjEZvZXMc3eMeSKHmz3i3LUr7JmBLHDJKW492S4be1T5BtY8gG155r3s0gMXzqYaVrR3aLKK5WZw+xXfZGvGUekYrsuCCnvmzJIpKJukh908weg8Y8zx0uZKxEwhXdArWtCicpyqWoJrcFqVqKxsP2a4yYufMC1rWO6J3lE1zo4ngSIZ2/2yrCla0SpC3nS5Q71Ls8hMzdFAHUVEuRd2qSEsjKE3GXUeuSnDclgIYvGrmyTMTILKcy1KCDLyk7lXsaJPAVegMZrCdqsJMIcSCSQrKUgBBYbpLAAZs3tGN5s/FFey5cxQAdCSyQyWE3QDlWPGpEleIxMwylpUCollOGATmJcj8qSacIq2osbwatXaKV+RauYWGPP2KQowZxM5yEhJAPAdeEKH+QoySMqU9B7gYsyZ2S79OcaLD4zCpw6c2FzKbKJpZlKTcp3gS3Fm62gdP2WEspJ76STlTMAa4cBaSXQpiHB5sVNFkppxaBGuSaZQwONlSVonpmEzUrzGUZamPLPmG94NzgrhsOleFSQoApkkEcaL9o1Y7yz8aQA2rhiJmY2URowejgchQPr5xs8HhwnCgAEju34sSkF6mlSeVRwrifgvMniceCiUO7ITKAQSFirWZ0EJoS75tLQQw21lfaRMSlIXiHX7R3MxXQAqy3D7wtwijKwa1S5rAEFmqAXQb10v1aLeztlKzywokTA4ACt4gigHBgT1ccoZgQT7LCZnStRzqUtKVFg7JWhIBGUUGVwRwL2qS/aaEmRIUR3iF5GCiQzSwQpNd1w1meru9K/Z9KlTETQkAF828kDdMwuokuCT8Tzgjids4koKkz0YfKbEFRYk5QCN1suUsMx1cOAJlJdSPIJ2RPUvZ6cNkUkCclQU7vuJBoEClSaahqwpXZmcp2KAAWClrCQb1AJdmA84vYfaOLxQSlC1ZElJmTFOlK1JIcJYWNQU1HEDW6rZM7TuvFSh/44MP4nGjMEwS/h7u+TQLkS5uHrLEiYtLKDzFvnc2ygJzBITUvcB2oDW0NpLnSJaFzMqsy++SjOU75KgkEpUVJCghVN0gJF3at/Rc4ayf9RX/zixL2Ys+0ZY6En4CKOerct2TQtJJR27QF9m9nMFKAuKJZ3LJJejmtLvSxg1h+0sxGF+zygpBCJ29mdT5SQBuht6obziUbETqryGukZjFYibJX3WJJc+zPSKLDknNo5FCBUcxWLbNdG9bclUdLKp7sFVW1NoqSlJVMAKihQSpvu2lgUcixXYV4G0SDCzVzSlRSEBt4C26/4Ug0NDflapjdSMzpUm4NW04axydiZSHK1BDkDeLC3NvrjC12Sh28jTjGfVoXZ7GzsIZikpSVKQUyy7MSxGbiHFjq0R7exUyfl71TvNQskMBmCCgHLUDdYc2ESycSgsUqBHIuDXk+sMxCwShNC6khqNWlXp4mBOyU3uf/AHUFcFFYQYw3apSMGnCZQwAlInKmAEGqkFQICSd06i1qRlMJs4y0/cTO6zIMtSkKBCwxfOSD+aoBFGFiI7N2WcTPRKk5coKs6kkKAcpzKOUtd2rU61jQ7cw8nCy5MoEJSM7ZlgEndc1uXMGLk2/RosrrjUnn5Px9GSxPZZS1FRnDlmqQBQBwoaco5BYbWQP7yX/Gn5wosyzN1AWOWpMlBLv300V/wyVW0qovDdk7RWmanKQASAQaoLVGZNi38okx4JkoFvvZprzRI+UQYSUBUlm14UqY2YTg2Yd7U0Gl4QaBIVmcy1KrooKBrlATTKova7PFjAz1zETJSzvgFIdt4hw2R3B0zWNbEGBOBStYISKh2CXJzFVmPDh+7XnsdnbOypSFgqUQnMrMM5IDVOVyz2JIt4c9s3JZMx9lXLeXmClAqICS7EsS1qhxxqmCGG7On25y0hlEhIAJCSoUFQ5YXq2vAlNk4ZUgkKAIWFrpdLKqK6MpJYa5i7RnNtYqdOnmVLBU+U5RwLB1nRLtennGSWrjxHX5X9DRy0+GpryW5u3hJQmWgiYUMAWNwKquXUolRpxvE+ythrmnvMS4FClFQbg7wZkggNl9zVt7C7NCQQtYzzasp91INNwHl+I16Wg+lR4esc+7UuXSDNdOmUesjkuUEgBKQALAUHgGYRMEnhHATDoxtP2bFgcUw1o4Uj6McMkfRMLt+x/2HZYrbQ2eichUuYMyVCo+NNQagxPkEIvDJPwxX9o892lgMRs9WZBVMkEVUQ+WziYBRv3qQRwe1pWICWIQrMCx1v7JavpGvmySQQctaEEvQkgghuRcH4xg9v8AZhWFSZ2FQCHdSS6lIFCcgswL6Esx4gdSm99p9/8AJz7tPn5RD03AUJJYAaXPEAPe92tpDxKlS801KfvHyITraq1qAqP+XYm9AxGdmtrGZJ+8GfMk1JrVwatfnBrFYRnf6rpF9WpU5Sil+krnU61F+yDYePTK7yZMLJSjU8wwHMlgB0gEja8zETpkxW7upASDQJGZhzua6uYk25gVLMtCA6lLYdWp4MS/KCO0Ngpw8uSgMVMsqUzZi6PQWH6xpTlKWPCLEqq9M5P9c/7JFLvVcT/EY5DDLhRcc0BYjHJEtIKgTnWWur2ZYs5OjPyibZ2CXnSpYyIcsn+9UU3SlAcg8zbgHBjVp2FhUJyIk5gqiphUBROgCagECrGr1OkXZGzZQJKUBKlDKVB8zVoDU060gcZuOAcKOcljYmECJX9kiUSd0OScotmbVhYcNLQVkSZSgcwzO6SztzszRRQtuNak36mteEdNgB+r69IzW2xqi5SNFdbsltR3akhBWjI4SgFNE2zFLVegGWwe+kQiQmWly7qbMsB1qIoHYKLX6DXWJ3hZo8tZdKc3N+T0FcFCCivBHiGSHJISNStveAPWG4Yy5hZE4EtYTX9A8WQqOhR4w8Z+yOKYwYGj5lj/AKgev+aHjZhI9tX+sP8A2hs6SlftpSr/ABAH3gx2XKCaJSEjgkAD0ib19k2DRhmLZlOL7xbwNR5PEiECtT41fmPrWE8JoHFZNiHFfvPk1PF68ISprhmDdOQHwhsImG4kgbEQlCSeNqOR7jC+zIP4fVXzjgwqHzZEA8cofzZ4keJKTflkUV6BcnZMjMsy1ZSfaCVJISeLF2PK3KsOTiCXAOZLmpGrpJajKaxIN6dCC0BQIUAQdDUeRirj8CFoyhgR7BqAkiz5WOWgBA0EX6W9Vze7s+hVqKuJHp3RJs2YlKlKUwZJL8BdR8gfWAK9tnFTl37tIGQH1J5n5QAxM3GrBStUtAdlIAIVQu29X1a0X9i4/LuzBLQSW3aPyL1j0fXpt7HIjKEYyU09z6fy/wBhBUiFFrd5jpWFE4n0UbPstplIFajofew8Ymk4cNrxFXbxtxiZJSA9r1tR248Wrz0gZje1GHQATMBYOEgZ+bvY+Nm0MAhcKFFVFG/RvK5fQ84sAxRw23pE1Ped6gAOGUQFUYOEB1NXhoesUj2vkaZi3L9Y4eqhffPCi8I6+nlVVHussNvD4Bo7X4Zmdf8AD+tI6O1uHcVXY/g99Yy8nd+LNHM1+0HBCAgGnthh+Mxmf2Dbje311cO12G/f/g5kcYbk7vxYvMV+0HRCgCe2mHpSZrUoYX69fKIldtpJO6mYajQC5bjBWhufgPNV+zRNCaM3/XqV+SZ/216VhTO3MpJrLmaHSx1vbnE5G78Qc1V7NLHIzw7ZSvyL4tT1r0hJ7YJ1kzAOJZvN4PI3fiTm6vYeJhQDHapJP9mv0+cTYfb4XaVMvoxOnzhuSu9C81V7C0KKaMXMUWEiZZw5SKeKh9EQyfi56QCJND+aYB4sAaQORu9B5ur2Ox2z5anKkIUTxSC7dYFpwaAQO6QGLhkAHqGHrBOVOxCgD3KOFZnmXyx2dIUzTChJ4JOYi/EDn9Vjr6ONsI7Jrsc3VOuT3QYNK1Dh4kk+J1hR0sOEKNxjM1t7tKcRu0CQaBw+rEsObX4wFWXNqxCzmvV+nGLaZQHU+g4198HsASSXc36MzW+usSE3Is5ZzTlZgfqloYtVHaup4eEOl7wyivMaeFy/o/WIQjQp1NVvlDpk/TWx0428KecSBBAYVbo+npFacrVm68hpy/SIQtYe1U3blo/G7H1iMKuX4v6V99PlHUhmIYa08H5GnD+SwzZrl3GtGD/rBIOM2vn1po1naGSpJBGoBcFrj+Xj5wZwmw5s0DKgtSt/otpGjwHZ8pSQUpf96ooCA9DXeVwFS7sGGQmNEglsoLUc3IvenA/yi5K2DPmBxKUXoLtb8J1jQTUokDIEIUUj21DeJI4Clm000igMWsBkrUnRnLedrP5RMhwTYPsdOd1sg1F6NYmhsfA1g1g+zEpIGdRW9Wt0rcsNCBeM5iMVMailhXHMSk+FPfEYxKlDKok3NT8fDzJiENvh8DJT7KdXchzTmatTxi0gskiwPBm8urx55JxeRYUGoeANNRUG498buWrMkKBoQCG4MPrxgMg6csagEa1+XOIMTNQASzt9U409HiVQPXhFcocVHpr8IhCpM2gaZWT11+vnFOfiiqqi/PU+7UxLjcMzqAcE1A06cRQ9Hii/07+XqflEASuDUuOgEKIkfX0BCggMRKQq+9yo2nMNF4YGYGaXMrqUkuXahatx9GNpJQ0+VKdWRRqCpRupQuS4oNIftWVvTt5d0j21aEtrzgDYMHkDsRZ6K1oDWlCYlGE3qHq1dHuOY98aLEqIkAgqcuC5JpQanhSKcuYXAo3QcYgMApalklwXFGIcUelvIn5RPh8ItSkhyXGWpfKDTV21rzjTzpCXLBqm1LlDu3FzE2GmEJcUISku2rt8IJAfs7seFpddDwSocPLx1B89PgtgYaUxTLGYa6mwc6P4QsKn2uifUEn1hTFEIcHjACWweI5U+rRzK4pVvGKybH64xLIT7h8IATMbfmtOU3AdbQGnL5fVIu9o1n7QvoPcIGTDfx+MGJGPM0w8EHlo4ehP6aRWFwOcMnFiW4mHFLSgBW+vLp9cI0fZHaIKe6/El1AasSHPgVN484yeHNR4wb2CWnJIo7gwH2CbFJ62+Xj9GGrQ8RTFlzWHFVoQI2ZKBBBqCCD4hoBYnD5FaMfZNy1HvWhPujRlNIp45AIUGsCR1FogGAioH2mf65QoZMvHIYU/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7654" name="AutoShape 6" descr="data:image/jpeg;base64,/9j/4AAQSkZJRgABAQAAAQABAAD/2wCEAAkGBhQSERUUEhIVFBUVGB8XFhgVFxwdGBwcFxoVHB0YHhkXHCYeHBojGhUcIC8gJCcpLSwuHB4xNTAqNSYrLCkBCQoKDgwOGg8PGiokHSUsKSwsLywsLTUwLSwpKSw0KSwpLCwvLSwsLCksLCwsLCkpKSwpKSksLCkuLCwsLCwsLP/AABEIAGcAiQMBIgACEQEDEQH/xAAcAAABBQEBAQAAAAAAAAAAAAAGAAEDBAUHAgj/xABFEAACAQIEAgcEBQkFCQAAAAABAhEAAwQSITEFQQYTIlFhcYEHkaHRMkJSscEUF1NicpKTotIWVOLw8RUjJDNEY4PC4f/EABoBAAMBAQEBAAAAAAAAAAAAAAIDBAEABQb/xAAoEQACAgEEAQMEAwEAAAAAAAAAAQIRAwQSITEiE0FRMmGRoRRx0QX/2gAMAwEAAhEDEQA/AGy0+WpimtOEr3rPGohymny1ZsqMwzCQeX+lX+G8ENz6U6kxHmY3qbJqYY5bWPhp5TVoyAtOFow/Nv1qrOIe32gTkAkgH6Mnkat3PZ6n1b7DzQH8RWLV4wv40gEC0stGj+z48sQvrbP4NUDdA7v6W0f3h+FGtVjfuC8E/gE8pp8ta2J6OYizbDXlSfrdW0qNTA1g7RVIW6bHIpK0KlBxdMr5afJVgW6fq63cDRXyUslWerpdXXWZRWyU+SrPV04t11nUVMp57+Gg93dVrrf1V/d/+0729TXvJWcPsK2ivkpxbqfJSZNNN6S50rGqFuibh/Di5ERLMAs+80aYFOpsKrETJk+vhQzhQSyqmmWIPj30C8Sv4i7+Vh8WoyHKqquZzNxVMEgZAAwmN/fXkW5zs9NVGNHWMd0wtYVFF27ZDEay+X4anYjeh677X7IOnUnyvj+muV9I+JFrNq0TItFteZJIkmNzpQk4FMeMDcfQKe1yyfqL6Xk/Gp09p9g/Ub0dD9zV87lADUlzJHZzT4xHw+dZsNs+hsV0ysXrbLluCR9mR7waxVSuT9FuADEu461reUSMu5nTeaNcLxe4mA6yS9y2erIY6SDAmB3RVOF7E7J8q3sJRbp8lesO2ZFJESAfeKly1TvEbCHJS6umxWMS2AXaJ2qHC8WS42VZ8ztpQ+srqzvTZPkpZKmy0ord52wiuJqfOvfV17uDU16iu3mbCrFetIMmNDr3Vg4ziAVM3XktEwI8J2FSJiZhluM6smYSRG41HfzqCeVtNF8ccU+/0FHBb3bUkgCRA5+dBl7hGJ63G3r1tUQWwFII7Si6hDRMmQN/A1qcNx+Vx37fGiLifD0xOEtWrigm4Cqkj6JzFswPL6PrUsJeQ6UfE5BjEQ5utJUNLKwWTOsAcspO/lQ81sT9IfH5V0fg/RW3jXezaxjK1mZDWt8pIJEP3j41pj2OMwn8uBB/7R/rqpzEqJzjD4PDM0vfyjmAvpM03GLWH7PVPsADMxoIkabmJNdF/Msf74v8E/1Uj7Fzzxi/wf8AFQ7jdvFHMeHXcrQl9bUiCwLDT0BPuou6O2UvYa/ZZyysykMpgkjc68tJPhW+fY6R/wBZHla/x0+C4XaweIv23uI7vYzqCgW2QhGZYLTJ30InWt3mbCw3GbVqyMrZgihQBvoIG/lQ7f6RkBinZZtDr56dw3rOxtjrXIs5Z1EKTqBsYzN8TWXjSbWjEHy5+E+lT5Ms7p8GOCRojHlhDMTz8iRVvhXE8jgnbx/CI1rL6LYQ4rFWLAIBuMASNSBufcoNHPTDpLa4fi2w2GwWFYW1SWuW8zywnU5u4il44ybtdmpcHuz0otsxDdkCIO86EnQeVYrdMnN05R2OQCEnzgc6S+13FIYXD4RP2bUfc1Vuk/tP4gWtize6l/ydbtwW1WCXMiAQSDkZedWSk+DFAIbnSBg7K2HvtGxW0xkkA90c6n/2xd/uOL/hN8qA+D9L+L4ov/xOKa2ik3CgMKO9sokDfarf9oMR/fr371yjWZLijvSv3NLEYJY7QSJnQ8+/TlTPh1tTdWGyrlC6lYPLQaDy2rSNtTOn31UW1BdWgAjsMf1tIjvFRbqRVstkuE47hSyC8HsM8FTmlTJGoPzrWxHH7Ru27dkkjDMylyZkFpkFdCMpoMOFeIvWhCqU1hlYZhDeG+xrPwl0WMRet2RlUIIUt9qc2sc6OKVk2o3vG1DsJ+g2LGG4hiLt0MLYS6+YKSGUGZXkwI7q1n9o2DTEC8r4jIFIFtbemqgRAaIntd8muf2VxFu51lpbgTWAG07QgxJgj0pXsQWnPglbvJAU++2QaO2Km9zScXxydIb21YPlbxJ/8Y/Fqj/PPhjtYxB81Uf+1cwtYpEYFeGglTIzG4RPiC8Hyqxi+Km6+Y8PtTtJWD65SB8Nq6hu5/Acv7VLR2XEeRNv8DWF0t4+64i3etdljZWQ4VmXPrBDAw2m8Vkpi8QIFu1ZtToOrgNr+sBPxrP4zhr+FIuXAoLb6ySRvrOlau+QU3fRu4bjuJcsZJEyBbUaiR2CVTTszHiK3cJgesMHDXLgJ3NlzH7RZQIHfQ10f6cXbZDW7htt4tAPgQdD60d2/aRibiW3tJh2uEFbhN3LBB0hQDowIPnNHkhF8hxbLXRxbWEute6hSVBTsABgXB5kc8uXTvqj0p9l2LxOLu4pLtjq7r51zMwIUhQoIyxsBU9rpabiOMScOlxshASZOS6p0ZgATE6a7UW8Rxt6x22xKlDmIUqICqGacx5Ko18IjxRN7IWu+RnbOOdLeBG0627rIMS4AC2Y6tQxIVnY65mOsDYCTNVeI2+r4ndDMFyp1aHTKBbREB3HNDT8c45du4lsYiWyXuBBngq3VqrLlQgEDKoPr41hHifXYo3b8MCxLSNDuToO8mugmoK+zO3ydJ9mOPGGOKxF0s6FlsgqJk9pmPlt/k0Zf2q4f+jX+CPlXIujXTm5hLT2lUFCxZdSoE76Dcbb61pfnJu/orP83zqLLppzyOTX7onkp3wzfqPFYfrFIkAjUE161p1U6z6VQXmVxjh1y7YW11oS6yhgTtGYgiVJP1RuBWJcwtyyzK7y5CElfrZRE6jbSiPG8KYjrAzyO6BoPLX1q1d4V+X4UJYVLeMsncnKXQ6fSPPXb50uWb0knLq+fsbOKk/ExbnSG6qoBB7AX6KxGmmviZ9KoYrGO7lmiSdTAjTQHTwFNxDotxCwSr21IAzBi/LukaT3ChnE4/ELusDyNOhnhP6WvyJcWuwp6TYc2mtrhSLpYMWnlBEEQeYO3Kso4fGxJRVG5JVoA76xsHxbEoxa1mBIglVJMTMc+6rj4/iN4EM19wRBGUwRtG20U66QNGm9w/anx/ztWRxhi8AtOvnWtwToXirxjLlJ5XmCz5SdaJLfsbxB+ndSyeWrOP5RUs9VixyqboLZL4OcWrtxfoxRBwDC428CloKRM6lmljpAg7xyowt+zR8PretHEAfWtt2f3Rr762MHjVQBUItwIC5QPMbU1ZoTXg7NUH7gfjOht5UzXr1ssgJKW10U81LDQtprvRpxfp5hr3DryC6BdNgrkcQSxWCATv6V4vLmBBysp0IKgg+/ehXi/RshSLbqiDXK4OUTvGu08qxS+QnH4BHC4lnNu2XlEzOqdzMAC3rAqs2AOUtIgMQRrI1Pw0qDEWSCcrbGAyyJ7o561bv4C/bYtdJYH6x1BzAHn8af7iuyoDLBTpv/AKVfyfqj3VRsMM5bkNKu/lw7qYgDpYua17DVEx++kDUZSSkToRVbh3Dgt1mm5lVCy9WhchgQQCO6edTqe+oW48bJcLdNokZZBgsD5cqXl+hqrKNOryrmv7OjcJ4mmMsh17LjRh9k8x5HlVu3aDqbdxMy7HMJ279I9a470V6Q3rN+UgKR25kggnSBABbnvXUbXFi4BW6Wn7KCfWFMGvmtXo54JXG6fX2OTUrSKHGOBtalkVXt/siV843HjWOLo5ov83zorIuNyut5mB8SKzMd0Xdu0iBIGq5tD4ADY+sVfpNc14Zvz/oMo+5j9cnNP5z+M1ewfSLqhC5yPsscy/dI9DWYbOUwRBG4I1+NOGr1Z44ZV5KwLaCjB9J7TRKtbbaM0L7/AJivXFbFq6P95ZtzyJaD7xvQqDVjB4+5aMofQgFT6H8CKgnoVHyxPkJST7Ff6LnfD3GB+zBI94qpiOEX7f8AzgGHjIHwEUW4TpYjaXAbZ+0NV8+8eorSRywkMtxDsFjXvJMx7qR/NzYXWSP5OcEzmi4DDm4LjBFcCBmOg8gdJ8Yr3j+i9nEkFmUwI7NwRG+21GmL4Jh7w7SG2e+IGniRHurBxfQRh2rNzMOUHX4/OrcWvxT7dP7gPG0C2I9mlsqAhymTLZlYkH15V5/NWv6S7/LWjiLWIsmHXN+0NfnUv5e/6MfH5VepWrTFNIhy76U62zO1KlXBkgtmvPVTuB56U9KsNKHFuFdYM2zLtryrR6DdImw79Vcnq2PnBOk/MUqVJ1GOOTDKMgsf1pfJ1EzGm/jtVB8fleGcE7FQp+BJ31pUq+PjFN0PirPHEeEpiFDDRo7LAfAjmKD8ZgmtuUYajxnfnNKlXrf8zLPf6d8ANXZDBr0GpUq+gEiJ8K94bEvbM22ZTzg6H02NKlQyhGSqSNUmujXs9Jwwy4i2GXfMveNjlJ+41uWEVgHstoZ1OY+5SRFKlXha7TwxNbPcoTuG4XbZir21a39oxv8AsydPcab/AGNZ/Rr8fnSpVApNdOgZM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7656" name="AutoShape 8" descr="data:image/jpeg;base64,/9j/4AAQSkZJRgABAQAAAQABAAD/2wCEAAkGBhQSEBUUEhQVFRIVGBgXGBQWFxgVEhUVFBQWGBUUFRQYGyYeGBkkGRUXHy8gIycpLC4sFh4xNTAqNSYrLCkBCQoKDgwOGg8PGiwkHyQpLCkpLCwsLCwpLCkpKSwsLCwpKSwqLCksKSkpLCksKSwsLCwpLCwpLCwsLCwsKSwsLP/AABEIAJsBRQMBIgACEQEDEQH/xAAcAAABBQEBAQAAAAAAAAAAAAAAAgMEBQYBBwj/xABKEAACAQIEAgcEBgYGCAcAAAABAgADEQQSITEFQQYTIlFhcYEHMpGhFCOxs8HRMzRCUnKSYpOisuHwFRckJVOCwtJDRGNkc6Px/8QAGgEAAwEBAQEAAAAAAAAAAAAAAAIDAQQFBv/EAC8RAAICAQQABAMHBQAAAAAAAAABAgMRBBIhMRMiQVEUYYEFBiMyQnGxM1JikfH/2gAMAwEAAhEDEQA/APcYQhAAhCEACEIQAJX489rnt3nvMsJX44dr0/Ex4diT6I5bxPz/ADgD4n5/nOGCyxJCr+J+f5zt/E/P84mKmAF/E/P850E95+f5zk7MYHb+J+f5xQPifn+cTadEwYcpnX/ExYJ74imNY4ZCXY8RDk2jWbxPxP5x5hpGykaLMYio+m5v6/nH1ewG5vGaiaSRS90TJGo6u+5+M450O+0UIl9jFRpEJPefn+cSb95+f5xZE4Z0oj0N5vE/E/nOa95+JijEs0phGCSfE/Ezlz3n4mBMSTNwjMirnvPxMGJ7z8TGw0GM3ajGwFQ33PxMseAfq6+b/eNKsby04B+rr5v940lclwPU8ssYQhOc6AhCEACEIQAIQhAAhCEACEIQAIQhAAkDHe96fiZPkDHe96fiY8OxJ9EadhCWySCAhCYB0Ts5FTDQEXEiKimi6a84q3dClFCRfY6G3BAishvO1NjFGLg0bym3j3zoXQeEUTpedgaIBM63rOrO3mmEWolo1Jdb3ZFIl4PKJyQgiJOscaNoNPj9pliYgicIizOWjIwQYkxwxJEYViFGss+Afq6+b/eNK5d5Y8B/V183+8ac93oVq7LGEISB0BCEIAEIQgAQhCABCEIAEIQgAQhCABIGN970/EyfIGO970/ExodiT6I0GYDeEjvZnIIBAHMAi9ryOsvdFTmuwqjulgkwEzvFMHRVLfXdYQHy0XbOAXALZWbIq377bG20s+EBVTIpdsp1ZzdmYgEEnbUEEWkqb57krMcrI0q1jKLETonBOid7IoUJ2JnbxWaO0jFxqkdJmekXTtcMwVaYcH9pmyi47hYkxYVysliKGclFcmpqbHyi5gcJ09q12yr9HS4vY52YjnYXAOkdxHSXEqpZq9MKoJJ6kAC3eWbSW+EsTwzFbFo3E7PHv9bjkW69A+uysWFtzkSibi3eRG/9cdjri6XkaLk+H/hxPh5e6N3I9knZ46ntstf/AGjDm+x6ivpr3AWMkU/bav8AxMKfDJiFv65TaI6pL/pu5Hq9XaRjPO6PtmQ6N9Ga/wC7VZD/AGgb/KWmD9qGGfRlbzRqdQfDMDKxrlFck5NM1xEQB+P2mKo1ldQykFWAII2IOxgPxP2mNkUQROWjlolhHyLgbgRFThEAEgayfwL9Avm/3jSEBrJvAf0C+b/eNI2laywhCEiWCEIQAIQhAAhCEACEIQAIQhAAhCEACQMd73p+Jk+V2P8Ae9PxMaHYk+iPKH6Uq42rc20tqTl/RKwAHfzsN5eyjwyB6uKbYitYH/4qNNQR6308ZxfakktO8j6deYfpJehWZhq+m2yhVCKe+1z6kyD0Z4kaiBjoys1FjsG6trBxfkH+TmWOLpDqAneM7E9wIJJ8zYekq+idEtw2lUA7ZatUttfPXqXHwA+AknW5OLj2ootHCg2/c1Ctcf55biLkTCVgT2dioJ8xzty3F/GShPTqlujlnHLhnc05gMTTrLmpvmXXtDUGxsbHzBlBxbiT1av0agctrdfVtfq1Iv1K99Rgdf3R42l7wTDpToqqKFVRlAA2A0E2RqwV3FOJBiaaZgFYhiRa7C2niNd55/0yqI7qmYZ0BJH7txmBOm1tZe0uNio1ZrWPWuLb+6Ev5iUONUNicWf3cNUN++1AEG09LSJQe72RzX88Gc4djUoVFquS4ABVKdi7ZnVA2psq3cb667S6xmOqdd1NfOrMmZFRM2HYEah651LAX2AF9Jm+HpfDk/8AtV+WIwc13BuKJUwlTq2+qAy5LktSZCLqdPcNh2jzJ5RNTbJ398FIQUazzWi6LjnWoiupcjtC/kZrjwGgB+hp/wAgkCrVwhpEVLrWGcNoQQ4Yle1lIFwN5bYPGCwzZMh2K1VLqdMoYEAH5CE3H2F8zZCrcEof8Gn4dkSBjuGUMulKne/7ovNdQFEAtctdsqiwzf0r2JA3Gt5C4xw+m18iVs3IimrL65XJA8bSeYrtGYl7mCrcKp3/AEa+lx+MsOD9CM9L6Qaf1C6AlvfYtbsruVB3l5h+EZGDuyqAx0chbDvyt4GXuN6U4NcJ1CuAQqi4HZDKVJPZ8QfjGbi+kLmxHp/Csv0ejkUKnVpZRoAMq6AR9efmft/xExvR32iYLqKdNq1nRcuxy2BNvS1pH9pXGqVThGIajVR7NRPZYZrdfT3G4Fpz7XnBdfM3VoTJdAVt1oXRGTDVgLkgGrTbNYctRymtjyW14ETyhBESYsicMEaJA1kzgP6BfN/vGkQDWS+BfoF83+8aRtKV9lhCEJEsEIQgAQhCABCEIAEIQgAQhCABCEIAEreIN2/QfaZZSq4o3bHkPtMaPYsllDINzaUPC8QAtd+TVsQw7zes6gAcycuku6R1B8Zl+j4LUlqKua4dlBOVUz1KhJbc5jzsCRt4zzftZ/gfVFdOvMWfFg30SoASKtSn+ybFABpY9w28S0d6NYIpgKFJrqwogNl95WYEkg992JizStRJJLMwUGwtfXQDkB4fHeSMO9lX+FfslqJZmo/4oJ5UMfMZwFCz2GYBAL+JyKCGv3ksdO6J4xxBgepoMorsAS3vdRTN/rSNi2llXmTfYTuN4gadwgzVal8iG+W6gXdyLkIuhJ7yANTI2DwvVg65nc5qj2sXewBYjkNLBRoBYDadmmjmP1IzfIvA4NaSBFvYcyczMebMx3Y98t8E3YHmPtlaGkrBNlpjMbkHU2Av2rjQeGkvNCI896O4n6nEEGxGKqLfuzVaan+ywEz3SzimIw+JrCjRzrUohM9rjK1M06lgPEgb6WHfLboaoajiL2YHFVWA3sQ6MLjkQReR+lZ0F/f6pFP812PmWSdlHMtvuTswll+hScI4behSXMadV6dVS1yQGTFYLISoNiBmPZ52HMSvwFbrMT1F2RXdRUenUOS9yGNj2Spez5e8kcpddH6QZqIa9gMUMw3W1TBtmA5kX2lN0j4jSy4ephEQVQSFK02FR1pnLTLXYhjfnlFyDvI3wXiSz6MrW24Icw+PQYd+sAqZWBK1gLLv2zUXK1+0QEAO8m8KopVZ262kEUZl6l3dlW4tnpG5Gm+nfKbimIvwbDnTM1aoGNtSA5axPmNor2fYwrWrKLkmkWAvYlqZBAvy0vOym3fFtLoSVeDQVuElhnSqagIuGSolTbnlNj6eMy3SKtVoOFWpUsQC6kdW25FjY3I0v6y8xmDZW+k4YGzgPVw2x1FyyDkw1284uvhlxtIWs6lHCMxZercqGzNlv7oRlynTt3O06pLdXwcyzCWW+DI0MNWrW6um5zbaFifJiB8pd4D2d42ra9OoL75gf8B85u+jWHyYSkFqGlm60lkYo5yNTRAKgQkAdrTTeTqlCnbtNnvzatiHvr/SqaegE823UKuTjg6oQc1lGO4j7LyMKlTDtUqViFz0myC2lqmVu9XsLc9e6ZXF9GK6aMlRSdO2htc20zrcd3dPU6LL9EpUmUkLUqMHFTfKXCh7lS2jDdmvYRpaIDAhq4AJJVay5W93Qh6xtoeVpOGp28TWSkoZ5iWnstxFVlqZ17CUMLTFTk7ItXMvddbgG3drvN5Mz0EqHqXBFu0rEGwOcgo+ikgXanmNjuZppOTzJkWcMQYipXAifpI5wQDyyVwL9Avm/wB40r1xGolhwH9Avm/3jSVo9ZYQhCRLBCEIAEIQgAQhCABCEIAEIQgAQhCABKji/vjyH2mW8peMt9YPIfaY0ezH0M06RYaNYg9wbz0MwXSRHwJWlhTUsczXChxnbXtBr2vflN9hW0/z3CYL2h8LeviEVVRlyMCHLKS1jlyOv7QJvbaeDqLVK5wsfGfU7tK1B7sZ+Ro+CNUxGBp9azJVdNWFPMdGOoGgUkCWajKoW4ZhlBNsoNhqbAmx2jHRXBvhOH0KVVg1SmmVje4zXJABO9r2jmbUmejpN025Z4XCOa6SbeFg5VbUHna3zGnxkdqmvltr+H+d4vEHby9NGvfz/KRHeehpf6f1f8nNZ2PUCBYDYSyw7dgfxfjKZKo79O8a2j3DMUSWdgUQ5bZmG9+ag6H/AAlpGI896Kvlp4oXDXxNY2vbKSw0JPlf1jXSw3uTr9STptcVaYv/APYY90VpKzYgMQAK9Qg2vvUYaDnK7phVtl10NKoupudKlK1/gJ0abLlEWz1I/BaWZ6KgkEnF2I5HLhCCJUV8P1HEMKl+yhp62ttiO0fiTLfoyUqPSUtUV0au5KquU03SgtixOlzTI25ia7FPSRTV6sdkaPYEkg2983IN/XSbqYPxnn3Nql+GkkYQ9FquIwtNkBKdZXBD5lUHOcjjKCT7x0traHBejlXB4harshUXBCk5iGUrpmA11vNJWxjVlU1LgVBUFrtbsMALAk7rf4TPVOD5jazlQbCwLa32sL6+E7aalGL3NJMhO55xgvMTxWmSuoBzG5Y5WVdwVsSCR3GNU6SZmqoQGKODltle4t2l2vqTcd8gp0TpN7yYo62NqNW23eUiXwuGwpXNTxlPOcgdlIp5m0Bby3tvNU6IPEZCNTlF8G74Ip+jULZ9Vqe6wXes29x4STWz8+t/rF578pG4aAMNRBC3UVVN1LWIrPcCw0najL/6f9U+n9meHqnm2T+Z30fkQU6JyA2e4qVf2lvrrqefKIfDnYhu73k7iPxEKbLkt2Lda29NyutNdkte++tojrE76X9TV/7e8RJ+n7DR9S56JvkqVFtYHMbaf8XrBt4VxNNVxAAuJ5jxnFPTANG5Of3aSEMQaS6KrDU9kXMraPSriSnsUsSy9z0VI+RE7I1xlFNySOaWdzSR6kzxtn1lF0Y43Wro3X0uqqqRoVK3UjcAky4ZpJrDwHPqPh9pedH/ANXXzf7xpnqTDnNB0eP+zp5v940lZ0VgWUIQkigQhCABCEIAEIQgAQhCABCEIAEIQgASh4831g/hH2tL6Z3pCfrR/CPtaNDsx9FXxHFslCqyMVZUdgRY9oIcuhB5gRVMsWLOcxygcr3Fs3LvkPjVhh2uygM1Nbk6duoot8JNpnQ+N/mbz577enGuCwuWzr0uXnJIavmsLH174s0rCRMxGg797XPPb4yYrkjl853/AGXerNNHH1JXQ2zZSdIOOUsMitWqJTUjQsTfRiD2RqdxqO+ZHGe07CL7tRql+SIbeOrWjPtqbLSoIVDLlqktbVCKiBSDy0c6eInk/B+KCiTdKbZha9RS+TxVQw1/KelppYhz7v8AkjNcnofFPaSRSSpQw/1bsyAO/wC5a91Qf0hzlQntbx+RkppRCEg2FIsV107RP2yrUM1OjRsrX6xqZFixaoLlqgDGxAB032lx0HoMKnWn9G6utv3nTqmYtyNs23hLfmfYvSJHRTF18tTPRrZ3ctcIFXU3IBYgDtX3jXSDrq7U0pYSuSiHQWc6lQGJQkAfV8zLHo6HqUVCsoz1GGoYntVLa2bxl1w7EVaFRx1gBAKG1P8AdfX3nNjde6dMd0Pyvkk2n2Z3g+GrYanUq4mk9EZM4DGxcKSTYbjtBR6yL0W6RYioanWtTaiysRTqbKbkAINwlyLkd15Ye0bjTmgqlmc1bqAbAKqsGY2GtyQPhKPE8LqUMLQxQBNJXCX0sTazje+vaF+evdNscrJpzY0MRXlNw+MpdTTUVKRdEF1pq4W594qStrXJlrT4hTpNQKZmFN6bEKrZimVlOUEC57V++Y+v1aUwbowuVtUNRmChSRlbrLEk8gNI/wAQ4dhqfVHIWz0lftVKhtmuCt821wY8tItSlnPDYiv8Bt+6PUV6VB2uKGJIJ26vKTrzu3KZjp1hcXi8OqUcLVJFZKtiUXRQQ2r1N9RM7gcNhm/8vS/5mcn5vLROG4W+tCh5C5a3lnvIT0rg+DVemsl7xHDNRRAFd+bLTYZgzgZvOzX+MqKnEyDrTxP9Yo/CZvpLwOlVpsuGp0KbhhdzcKBZrqWubHz7plm6C1+dbDejn7MkWVWX5kNGxJcM9FPFQvaPWC7Xy9coq6IF1ba1xe0ZfpKl9Ou9a6d+/vCYGt0Wy07NVo9bnvmFyuTLtbq97yL/AKMVd8RTHlRDf9IlXp92PK/9mKzHTPRqHSOmtalWZh2MzZXqqxJVCqrmBNs2vPkO+PN7WaNNnIpoSxvbOpUbbAHXaedGrTWmoBpuTmBbJTViVN75LXAynfY2PdKh8Yf2bW/gX/tnUtJGUU5PH7sWMnlnsPR3pwmLxVQAWLIugGgNNWDajQX00mm+ljvnk/su4i7Yw02dur6pzkvZbgixsNNLn4z085draef+E4LYxpk4lW93Y4+KGYa3mx6MNfCUz/F/faYYol9j8ZuOi36pTt3N/faQnNNcBHstoQhJFAhCEACEIQAIQhAAhCEACEIQAIQhAAmW6S1frwotcIpPgCzgHx1B2mpnn/Tri1HDYsM5Cu9FRmt2iiVHOUtba7GagIHHLkIrEWLrcWuN7Lf+1/LLpBa8yeH4umIxSIlVWIYOygXII1sDyChR/Me8zWUxPjPvBN+NGPyPS00fJk478+6V2I6SdViAr6UjZQQozB2AIJObRe82lgVmX4tSpHEN1iXNxZgWV1sFsVI0uLeI5S33cnLxJQk+ME9YvKmuyt9sLu2GpZELq4qKcvay5alN1a63uDlYTz/2c4emnEFbFqgohKlxWUdWzFCqizaE3YEeU3HEsW6UcNlYNSy171Co6io74nMimx7FTLcctTbXaVtJadUWF6dS5BpsRYsDY5SRZ9eW8+50uljKHL9X/J5Ft0oPonVuF4NOI4R8ItFKIc9aFrKxLsHVctNnZtrbaSm4cn+68OUc03GJxJLC98qrSOWy6m4yj1jeP6LVgCaS1Aw1GUHcbbbekzmJo4qnRWlUpVUpq71FOVhd3RVOo5WSPdQq5eXlG1271yWvAeKuiplX3XD2vyDg21/hM1/EMDX6+riFUthg1Zi4IFOxOdXGvaNza3iZ46Va+zfO81PAOkqUqfVV6WYG96gqMKhSoB2dCRYDUXBmK9J8oZwz0TeklUV6eFLGwzsrEgm2q3PZBOw5Az0Lprw+kvCXogOuRVyC5YbdaHrHKu6q9mPNj3zz/wD0ngSFyYmvTIfrADT7QcAgBK6WKg7XKnvtPROlXFv904grVRhUpC5LFi6WCnq7gG+Zl3HftC2cZyzAIxcUkzy/imJIanqcr06bkeJUA+W0exfGgRSUkXRMpG2zMRr5MZJ47ws9ThyvvfR6TDa7A2zBR+0RcaDW0xtdzck3nt0XQ8JPPJzyp3vk9f8AZw2BqFzi+rZkA6vOw0JLF7Lm1uClv4TI/Tahg6WIOIw1NaYCKoyhVvU6xs7ZdSewRrpPIm8YK9pwTprd3iNnR+jaaesEqU2X60CpU6xmVGck23FrDLrtflITcGQnRsST3fRyb+nWmM4XpFikGWnXqhRsuZiAO4DlNP0E6VVFxqti6tTqQtTUo7jOUIQEKt9zFu8JJywZGMlwLw/Rzhxw2tDijYk0zqKINIVLGx78t7aTLngmtupxFxYFerCEEb3vex9J7rT9oFPLZvpDgXGdMI1iLDL2Su4NzPEul3G6j4/EuGqoHqswVi1NwCezmS+htacVE63J7kVkmuhGNwLU6IIo1KYGZcz2IIbYhrCxJLDa1gLc56DxP2l4J8AcOiMHamqEhBoQqqSdADsec8jqYgt7zEnvJufnLvhHQ7EV7ZVABtYs1hrqORnROVViSk8YMimi09nj5cRVqA27GUE7ZnbQfBZvavFjbVgDrpmBPw5SNwXoSlCiELk1CbsyggZudri9gNjH26Namzlh+6TZreF7C+k86/zzbyNsyNnjOmtzz3J9SBtPV+hb3wFA963+LGeS1ej7alUznmEYs9zpsH5z1noSpHD8OGUqQlip3BBNwbySjgNu0vIQhGNCEIQAIQhAAhCEACEIQAIQhAAhCEACePe2rhzVMTRZQOxSt2iQpzu19QdwFnsMwfT7hBrVlsbXpqD/ADPy9TMbwNHszHsy4XlwuZgufrat2F207IXKx1ykCbXqd9SJRdFsB9FomlUcM2d2U3AOQnS4HMAS4+li19Ld9++cs6YTllpMopNcHH05nX1tK3pNw0vRXKFzh0IL30APasR3gSXWrKSdde4a7aRyvUJUBgQLjlbnb4a8ptdMYPMUkDlnsxrUTSBzKGpMMtSkbZXBBsUB2cWt4i/hK3F8J6kdagNXD3B07VagNrNzdR/MPGb5sGpG248LgHbf4+kYGHWlmZVPaOqjXNyvbkdd/CejXY4tYOWcFJGXwNyoN8ynVSDra/Jhv6x+phmI7NR9Cf2j+csMb0cIvWwtkdtWpsCKVQ/0wPcYd4t6yurKK5QEPTrUnDtSJCsAARc8nTxE9aq9SXPZ5tlLj0yk4jwE1BZ+0O/WZbG9DQD2eyfEEj4z1j6Pcjz/ABl4OHUP2qNM20vl19Y9tsYdxF0++WeT5uxXAqi8r+Img4r0oz8Op4NV+tLAFv2gua/VjwLWOk9px3RHC1hrTA8VJWZ9/ZNhhXSsjurIQwBsyXG1xvvrOGycJLyrk747s+Yax/DKbJRpOqMtNESzAEDIpzG522nhnEawarUZRZC7FRyCkmwHpPoDHdDWrZgcW3aDA5KaBrNobEnnaZHGew9VuVxDZeWZRf1tONQnkvviedcD4uaJPvWJBupIYW5abgza8I6XVioNPForDdK6s48Nr/5Mh4n2WujWDBhrs1mtpuD+EfwvQ1lGVu0N7MAbHYkEc52LTWSRCWphE1SdM8WgBNKhXHM0mykeJVrRyp7Sgg+uwmIU+Cq6/wAwO0pKPRl11Vra3AKhgPLmJYYfAVRuf5Tf5Gb8PNdkviIPoepe07AO1iKinvKafJpjfaZh6FZ1xeGcMHAWov7QdfdfXUgqQPMTcfRqbgZ6KsLakggk+B5SvxnAaTWyKm+zhGP9ZcG3mIktPJrHA8bo5PMOjXChXxChiFpr2nYnQKOXmTp6z2bgGDIXPTHZGi/AAAHnZQNe8mVGFwWGU2ZKV/6LIfxmk4biABkpm4A0W97DukPh/wC4t4z/AEj7VKgvpfzGUeloj6ceaD0Yc/AiT1rHuPwMdQEi+U28pvgR9zPGl7FUMahOqOvO9ht36eM3vRZwcJSI2IJHkXaZT6MC1ypvfkCJrejK2wtMbWzC3dZ20kp1qPqUjPd6FpCEJIYIQhAAhCEACEIQAIQhAAhCEACEIQAJmOkmHDVxf9wW3/ebxtNPM7xz9YA5ZB9rQAqDgl093xvc22HI3iK+CFwABYDfuJ/o31ksoASQNbfifygDcAncnf1tHUUbkgUMPbxI27Oov4/4xX0dxzuCBcm1l1O2un/5LDkfP/qkUOcw1O3ee+0MBkYykA9ogiwtqb699hbScqkMAWaog3OUbjKdza+htppracr1CCw5XAt5ZfzMdakCTe5ykgXJOm/M67COkKyFTYIRUQanR1bMWPdubW56R/GcNSqLqliDcOgAYHmQ3P1nMacpBGly1/GwFr/Ex/A1DnHjofHfeWi8EZrJV0i6HLVUA8nuMrd2a3ut8vKXuaHEKQIItprpOZZac3LGSMIKLeADkcyDHUxw0DfHlEkRmou0i0VTwSq2DRhqBr+0LXEhjg+/11S3cQhG38MMJUIewOh5S0ZYrbQ6SZUPwNdblm077H5CRl4DSHvdabd76b91pfZZxkB3k3Oa9RtkfYpKfA6I2U+rufxtJX0RB71FTbuzD7DHGGs6ph4kn6m7I+w0OH4YntUKf/Mob7bySvDKG4o0PPqqd/7sTUpC17RG20NzDaiZSw6L7qIv8Kqv2CLv6Rqk5Ij1owHA0SyxdpzumGCBSEuOAD/Z183+8aVSHWW3Av0C+b/eNEmMmWEIQkzQhCEACEIQAIQhAD/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7658" name="AutoShape 10" descr="data:image/jpeg;base64,/9j/4AAQSkZJRgABAQAAAQABAAD/2wCEAAkGBhQSEBUUEhQVFRIVGBgXGBQWFxgVEhUVFBQWGBUUFRQYGyYeGBkkGRUXHy8gIycpLC4sFh4xNTAqNSYrLCkBCQoKDgwOGg8PGiwkHyQpLCkpLCwsLCwpLCkpKSwsLCwpKSwqLCksKSkpLCksKSwsLCwpLCwpLCwsLCwsKSwsLP/AABEIAJsBRQMBIgACEQEDEQH/xAAcAAABBQEBAQAAAAAAAAAAAAAAAgMEBQYBBwj/xABKEAACAQIEAgcEBgYGCAcAAAABAgADEQQSITEFQQYTIlFhcYEHMpGhFCOxs8HRMzRCUnKSYpOisuHwFRckJVOCwtJDRGNkc6Px/8QAGgEAAwEBAQEAAAAAAAAAAAAAAAIDAQQFBv/EAC8RAAICAQQABAMHBQAAAAAAAAABAgMRBBIhMRMiQVEUYYEFBiMyQnGxM1JikfH/2gAMAwEAAhEDEQA/APcYQhAAhCEACEIQAJX489rnt3nvMsJX44dr0/Ex4diT6I5bxPz/ADgD4n5/nOGCyxJCr+J+f5zt/E/P84mKmAF/E/P850E95+f5zk7MYHb+J+f5xQPifn+cTadEwYcpnX/ExYJ74imNY4ZCXY8RDk2jWbxPxP5x5hpGykaLMYio+m5v6/nH1ewG5vGaiaSRS90TJGo6u+5+M450O+0UIl9jFRpEJPefn+cSb95+f5xZE4Z0oj0N5vE/E/nOa95+JijEs0phGCSfE/Ezlz3n4mBMSTNwjMirnvPxMGJ7z8TGw0GM3ajGwFQ33PxMseAfq6+b/eNKsby04B+rr5v940lclwPU8ssYQhOc6AhCEACEIQAIQhAAhCEACEIQAIQhAAkDHe96fiZPkDHe96fiY8OxJ9EadhCWySCAhCYB0Ts5FTDQEXEiKimi6a84q3dClFCRfY6G3BAishvO1NjFGLg0bym3j3zoXQeEUTpedgaIBM63rOrO3mmEWolo1Jdb3ZFIl4PKJyQgiJOscaNoNPj9pliYgicIizOWjIwQYkxwxJEYViFGss+Afq6+b/eNK5d5Y8B/V183+8ac93oVq7LGEISB0BCEIAEIQgAQhCABCEIAEIQgAQhCABIGN970/EyfIGO970/ExodiT6I0GYDeEjvZnIIBAHMAi9ryOsvdFTmuwqjulgkwEzvFMHRVLfXdYQHy0XbOAXALZWbIq377bG20s+EBVTIpdsp1ZzdmYgEEnbUEEWkqb57krMcrI0q1jKLETonBOid7IoUJ2JnbxWaO0jFxqkdJmekXTtcMwVaYcH9pmyi47hYkxYVysliKGclFcmpqbHyi5gcJ09q12yr9HS4vY52YjnYXAOkdxHSXEqpZq9MKoJJ6kAC3eWbSW+EsTwzFbFo3E7PHv9bjkW69A+uysWFtzkSibi3eRG/9cdjri6XkaLk+H/hxPh5e6N3I9knZ46ntstf/AGjDm+x6ivpr3AWMkU/bav8AxMKfDJiFv65TaI6pL/pu5Hq9XaRjPO6PtmQ6N9Ga/wC7VZD/AGgb/KWmD9qGGfRlbzRqdQfDMDKxrlFck5NM1xEQB+P2mKo1ldQykFWAII2IOxgPxP2mNkUQROWjlolhHyLgbgRFThEAEgayfwL9Avm/3jSEBrJvAf0C+b/eNI2laywhCEiWCEIQAIQhAAhCEACEIQAIQhAAhCEACQMd73p+Jk+V2P8Ae9PxMaHYk+iPKH6Uq42rc20tqTl/RKwAHfzsN5eyjwyB6uKbYitYH/4qNNQR6308ZxfakktO8j6deYfpJehWZhq+m2yhVCKe+1z6kyD0Z4kaiBjoys1FjsG6trBxfkH+TmWOLpDqAneM7E9wIJJ8zYekq+idEtw2lUA7ZatUttfPXqXHwA+AknW5OLj2ootHCg2/c1Ctcf55biLkTCVgT2dioJ8xzty3F/GShPTqlujlnHLhnc05gMTTrLmpvmXXtDUGxsbHzBlBxbiT1av0agctrdfVtfq1Iv1K99Rgdf3R42l7wTDpToqqKFVRlAA2A0E2RqwV3FOJBiaaZgFYhiRa7C2niNd55/0yqI7qmYZ0BJH7txmBOm1tZe0uNio1ZrWPWuLb+6Ev5iUONUNicWf3cNUN++1AEG09LSJQe72RzX88Gc4djUoVFquS4ABVKdi7ZnVA2psq3cb667S6xmOqdd1NfOrMmZFRM2HYEah651LAX2AF9Jm+HpfDk/8AtV+WIwc13BuKJUwlTq2+qAy5LktSZCLqdPcNh2jzJ5RNTbJ398FIQUazzWi6LjnWoiupcjtC/kZrjwGgB+hp/wAgkCrVwhpEVLrWGcNoQQ4Yle1lIFwN5bYPGCwzZMh2K1VLqdMoYEAH5CE3H2F8zZCrcEof8Gn4dkSBjuGUMulKne/7ovNdQFEAtctdsqiwzf0r2JA3Gt5C4xw+m18iVs3IimrL65XJA8bSeYrtGYl7mCrcKp3/AEa+lx+MsOD9CM9L6Qaf1C6AlvfYtbsruVB3l5h+EZGDuyqAx0chbDvyt4GXuN6U4NcJ1CuAQqi4HZDKVJPZ8QfjGbi+kLmxHp/Csv0ejkUKnVpZRoAMq6AR9efmft/xExvR32iYLqKdNq1nRcuxy2BNvS1pH9pXGqVThGIajVR7NRPZYZrdfT3G4Fpz7XnBdfM3VoTJdAVt1oXRGTDVgLkgGrTbNYctRymtjyW14ETyhBESYsicMEaJA1kzgP6BfN/vGkQDWS+BfoF83+8aRtKV9lhCEJEsEIQgAQhCABCEIAEIQgAQhCABCEIAEreIN2/QfaZZSq4o3bHkPtMaPYsllDINzaUPC8QAtd+TVsQw7zes6gAcycuku6R1B8Zl+j4LUlqKua4dlBOVUz1KhJbc5jzsCRt4zzftZ/gfVFdOvMWfFg30SoASKtSn+ybFABpY9w28S0d6NYIpgKFJrqwogNl95WYEkg992JizStRJJLMwUGwtfXQDkB4fHeSMO9lX+FfslqJZmo/4oJ5UMfMZwFCz2GYBAL+JyKCGv3ksdO6J4xxBgepoMorsAS3vdRTN/rSNi2llXmTfYTuN4gadwgzVal8iG+W6gXdyLkIuhJ7yANTI2DwvVg65nc5qj2sXewBYjkNLBRoBYDadmmjmP1IzfIvA4NaSBFvYcyczMebMx3Y98t8E3YHmPtlaGkrBNlpjMbkHU2Av2rjQeGkvNCI896O4n6nEEGxGKqLfuzVaan+ywEz3SzimIw+JrCjRzrUohM9rjK1M06lgPEgb6WHfLboaoajiL2YHFVWA3sQ6MLjkQReR+lZ0F/f6pFP812PmWSdlHMtvuTswll+hScI4behSXMadV6dVS1yQGTFYLISoNiBmPZ52HMSvwFbrMT1F2RXdRUenUOS9yGNj2Spez5e8kcpddH6QZqIa9gMUMw3W1TBtmA5kX2lN0j4jSy4ephEQVQSFK02FR1pnLTLXYhjfnlFyDvI3wXiSz6MrW24Icw+PQYd+sAqZWBK1gLLv2zUXK1+0QEAO8m8KopVZ262kEUZl6l3dlW4tnpG5Gm+nfKbimIvwbDnTM1aoGNtSA5axPmNor2fYwrWrKLkmkWAvYlqZBAvy0vOym3fFtLoSVeDQVuElhnSqagIuGSolTbnlNj6eMy3SKtVoOFWpUsQC6kdW25FjY3I0v6y8xmDZW+k4YGzgPVw2x1FyyDkw1284uvhlxtIWs6lHCMxZercqGzNlv7oRlynTt3O06pLdXwcyzCWW+DI0MNWrW6um5zbaFifJiB8pd4D2d42ra9OoL75gf8B85u+jWHyYSkFqGlm60lkYo5yNTRAKgQkAdrTTeTqlCnbtNnvzatiHvr/SqaegE823UKuTjg6oQc1lGO4j7LyMKlTDtUqViFz0myC2lqmVu9XsLc9e6ZXF9GK6aMlRSdO2htc20zrcd3dPU6LL9EpUmUkLUqMHFTfKXCh7lS2jDdmvYRpaIDAhq4AJJVay5W93Qh6xtoeVpOGp28TWSkoZ5iWnstxFVlqZ17CUMLTFTk7ItXMvddbgG3drvN5Mz0EqHqXBFu0rEGwOcgo+ikgXanmNjuZppOTzJkWcMQYipXAifpI5wQDyyVwL9Avm/wB40r1xGolhwH9Avm/3jSVo9ZYQhCRLBCEIAEIQgAQhCABCEIAEIQgAQhCABKji/vjyH2mW8peMt9YPIfaY0ezH0M06RYaNYg9wbz0MwXSRHwJWlhTUsczXChxnbXtBr2vflN9hW0/z3CYL2h8LeviEVVRlyMCHLKS1jlyOv7QJvbaeDqLVK5wsfGfU7tK1B7sZ+Ro+CNUxGBp9azJVdNWFPMdGOoGgUkCWajKoW4ZhlBNsoNhqbAmx2jHRXBvhOH0KVVg1SmmVje4zXJABO9r2jmbUmejpN025Z4XCOa6SbeFg5VbUHna3zGnxkdqmvltr+H+d4vEHby9NGvfz/KRHeehpf6f1f8nNZ2PUCBYDYSyw7dgfxfjKZKo79O8a2j3DMUSWdgUQ5bZmG9+ag6H/AAlpGI896Kvlp4oXDXxNY2vbKSw0JPlf1jXSw3uTr9STptcVaYv/APYY90VpKzYgMQAK9Qg2vvUYaDnK7phVtl10NKoupudKlK1/gJ0abLlEWz1I/BaWZ6KgkEnF2I5HLhCCJUV8P1HEMKl+yhp62ttiO0fiTLfoyUqPSUtUV0au5KquU03SgtixOlzTI25ia7FPSRTV6sdkaPYEkg2983IN/XSbqYPxnn3Nql+GkkYQ9FquIwtNkBKdZXBD5lUHOcjjKCT7x0traHBejlXB4harshUXBCk5iGUrpmA11vNJWxjVlU1LgVBUFrtbsMALAk7rf4TPVOD5jazlQbCwLa32sL6+E7aalGL3NJMhO55xgvMTxWmSuoBzG5Y5WVdwVsSCR3GNU6SZmqoQGKODltle4t2l2vqTcd8gp0TpN7yYo62NqNW23eUiXwuGwpXNTxlPOcgdlIp5m0Bby3tvNU6IPEZCNTlF8G74Ip+jULZ9Vqe6wXes29x4STWz8+t/rF578pG4aAMNRBC3UVVN1LWIrPcCw0najL/6f9U+n9meHqnm2T+Z30fkQU6JyA2e4qVf2lvrrqefKIfDnYhu73k7iPxEKbLkt2Lda29NyutNdkte++tojrE76X9TV/7e8RJ+n7DR9S56JvkqVFtYHMbaf8XrBt4VxNNVxAAuJ5jxnFPTANG5Of3aSEMQaS6KrDU9kXMraPSriSnsUsSy9z0VI+RE7I1xlFNySOaWdzSR6kzxtn1lF0Y43Wro3X0uqqqRoVK3UjcAky4ZpJrDwHPqPh9pedH/ANXXzf7xpnqTDnNB0eP+zp5v940lZ0VgWUIQkigQhCABCEIAEIQgAQhCABCEIAEIQgASh4831g/hH2tL6Z3pCfrR/CPtaNDsx9FXxHFslCqyMVZUdgRY9oIcuhB5gRVMsWLOcxygcr3Fs3LvkPjVhh2uygM1Nbk6duoot8JNpnQ+N/mbz577enGuCwuWzr0uXnJIavmsLH174s0rCRMxGg797XPPb4yYrkjl853/AGXerNNHH1JXQ2zZSdIOOUsMitWqJTUjQsTfRiD2RqdxqO+ZHGe07CL7tRql+SIbeOrWjPtqbLSoIVDLlqktbVCKiBSDy0c6eInk/B+KCiTdKbZha9RS+TxVQw1/KelppYhz7v8AkjNcnofFPaSRSSpQw/1bsyAO/wC5a91Qf0hzlQntbx+RkppRCEg2FIsV107RP2yrUM1OjRsrX6xqZFixaoLlqgDGxAB032lx0HoMKnWn9G6utv3nTqmYtyNs23hLfmfYvSJHRTF18tTPRrZ3ctcIFXU3IBYgDtX3jXSDrq7U0pYSuSiHQWc6lQGJQkAfV8zLHo6HqUVCsoz1GGoYntVLa2bxl1w7EVaFRx1gBAKG1P8AdfX3nNjde6dMd0Pyvkk2n2Z3g+GrYanUq4mk9EZM4DGxcKSTYbjtBR6yL0W6RYioanWtTaiysRTqbKbkAINwlyLkd15Ye0bjTmgqlmc1bqAbAKqsGY2GtyQPhKPE8LqUMLQxQBNJXCX0sTazje+vaF+evdNscrJpzY0MRXlNw+MpdTTUVKRdEF1pq4W594qStrXJlrT4hTpNQKZmFN6bEKrZimVlOUEC57V++Y+v1aUwbowuVtUNRmChSRlbrLEk8gNI/wAQ4dhqfVHIWz0lftVKhtmuCt821wY8tItSlnPDYiv8Bt+6PUV6VB2uKGJIJ26vKTrzu3KZjp1hcXi8OqUcLVJFZKtiUXRQQ2r1N9RM7gcNhm/8vS/5mcn5vLROG4W+tCh5C5a3lnvIT0rg+DVemsl7xHDNRRAFd+bLTYZgzgZvOzX+MqKnEyDrTxP9Yo/CZvpLwOlVpsuGp0KbhhdzcKBZrqWubHz7plm6C1+dbDejn7MkWVWX5kNGxJcM9FPFQvaPWC7Xy9coq6IF1ba1xe0ZfpKl9Ou9a6d+/vCYGt0Wy07NVo9bnvmFyuTLtbq97yL/AKMVd8RTHlRDf9IlXp92PK/9mKzHTPRqHSOmtalWZh2MzZXqqxJVCqrmBNs2vPkO+PN7WaNNnIpoSxvbOpUbbAHXaedGrTWmoBpuTmBbJTViVN75LXAynfY2PdKh8Yf2bW/gX/tnUtJGUU5PH7sWMnlnsPR3pwmLxVQAWLIugGgNNWDajQX00mm+ljvnk/su4i7Yw02dur6pzkvZbgixsNNLn4z085draef+E4LYxpk4lW93Y4+KGYa3mx6MNfCUz/F/faYYol9j8ZuOi36pTt3N/faQnNNcBHstoQhJFAhCEACEIQAIQhAAhCEACEIQAIQhAAmW6S1frwotcIpPgCzgHx1B2mpnn/Tri1HDYsM5Cu9FRmt2iiVHOUtba7GagIHHLkIrEWLrcWuN7Lf+1/LLpBa8yeH4umIxSIlVWIYOygXII1sDyChR/Me8zWUxPjPvBN+NGPyPS00fJk478+6V2I6SdViAr6UjZQQozB2AIJObRe82lgVmX4tSpHEN1iXNxZgWV1sFsVI0uLeI5S33cnLxJQk+ME9YvKmuyt9sLu2GpZELq4qKcvay5alN1a63uDlYTz/2c4emnEFbFqgohKlxWUdWzFCqizaE3YEeU3HEsW6UcNlYNSy171Co6io74nMimx7FTLcctTbXaVtJadUWF6dS5BpsRYsDY5SRZ9eW8+50uljKHL9X/J5Ft0oPonVuF4NOI4R8ItFKIc9aFrKxLsHVctNnZtrbaSm4cn+68OUc03GJxJLC98qrSOWy6m4yj1jeP6LVgCaS1Aw1GUHcbbbekzmJo4qnRWlUpVUpq71FOVhd3RVOo5WSPdQq5eXlG1271yWvAeKuiplX3XD2vyDg21/hM1/EMDX6+riFUthg1Zi4IFOxOdXGvaNza3iZ46Va+zfO81PAOkqUqfVV6WYG96gqMKhSoB2dCRYDUXBmK9J8oZwz0TeklUV6eFLGwzsrEgm2q3PZBOw5Az0Lprw+kvCXogOuRVyC5YbdaHrHKu6q9mPNj3zz/wD0ngSFyYmvTIfrADT7QcAgBK6WKg7XKnvtPROlXFv904grVRhUpC5LFi6WCnq7gG+Zl3HftC2cZyzAIxcUkzy/imJIanqcr06bkeJUA+W0exfGgRSUkXRMpG2zMRr5MZJ47ws9ThyvvfR6TDa7A2zBR+0RcaDW0xtdzck3nt0XQ8JPPJzyp3vk9f8AZw2BqFzi+rZkA6vOw0JLF7Lm1uClv4TI/Tahg6WIOIw1NaYCKoyhVvU6xs7ZdSewRrpPIm8YK9pwTprd3iNnR+jaaesEqU2X60CpU6xmVGck23FrDLrtflITcGQnRsST3fRyb+nWmM4XpFikGWnXqhRsuZiAO4DlNP0E6VVFxqti6tTqQtTUo7jOUIQEKt9zFu8JJywZGMlwLw/Rzhxw2tDijYk0zqKINIVLGx78t7aTLngmtupxFxYFerCEEb3vex9J7rT9oFPLZvpDgXGdMI1iLDL2Su4NzPEul3G6j4/EuGqoHqswVi1NwCezmS+htacVE63J7kVkmuhGNwLU6IIo1KYGZcz2IIbYhrCxJLDa1gLc56DxP2l4J8AcOiMHamqEhBoQqqSdADsec8jqYgt7zEnvJufnLvhHQ7EV7ZVABtYs1hrqORnROVViSk8YMimi09nj5cRVqA27GUE7ZnbQfBZvavFjbVgDrpmBPw5SNwXoSlCiELk1CbsyggZudri9gNjH26Namzlh+6TZreF7C+k86/zzbyNsyNnjOmtzz3J9SBtPV+hb3wFA963+LGeS1ej7alUznmEYs9zpsH5z1noSpHD8OGUqQlip3BBNwbySjgNu0vIQhGNCEIQAIQhAAhCEACEIQAIQhAAhCEACePe2rhzVMTRZQOxSt2iQpzu19QdwFnsMwfT7hBrVlsbXpqD/ADPy9TMbwNHszHsy4XlwuZgufrat2F207IXKx1ykCbXqd9SJRdFsB9FomlUcM2d2U3AOQnS4HMAS4+li19Ld9++cs6YTllpMopNcHH05nX1tK3pNw0vRXKFzh0IL30APasR3gSXWrKSdde4a7aRyvUJUBgQLjlbnb4a8ptdMYPMUkDlnsxrUTSBzKGpMMtSkbZXBBsUB2cWt4i/hK3F8J6kdagNXD3B07VagNrNzdR/MPGb5sGpG248LgHbf4+kYGHWlmZVPaOqjXNyvbkdd/CejXY4tYOWcFJGXwNyoN8ynVSDra/Jhv6x+phmI7NR9Cf2j+csMb0cIvWwtkdtWpsCKVQ/0wPcYd4t6yurKK5QEPTrUnDtSJCsAARc8nTxE9aq9SXPZ5tlLj0yk4jwE1BZ+0O/WZbG9DQD2eyfEEj4z1j6Pcjz/ABl4OHUP2qNM20vl19Y9tsYdxF0++WeT5uxXAqi8r+Img4r0oz8Op4NV+tLAFv2gua/VjwLWOk9px3RHC1hrTA8VJWZ9/ZNhhXSsjurIQwBsyXG1xvvrOGycJLyrk747s+Yax/DKbJRpOqMtNESzAEDIpzG522nhnEawarUZRZC7FRyCkmwHpPoDHdDWrZgcW3aDA5KaBrNobEnnaZHGew9VuVxDZeWZRf1tONQnkvviedcD4uaJPvWJBupIYW5abgza8I6XVioNPForDdK6s48Nr/5Mh4n2WujWDBhrs1mtpuD+EfwvQ1lGVu0N7MAbHYkEc52LTWSRCWphE1SdM8WgBNKhXHM0mykeJVrRyp7Sgg+uwmIU+Cq6/wAwO0pKPRl11Vra3AKhgPLmJYYfAVRuf5Tf5Gb8PNdkviIPoepe07AO1iKinvKafJpjfaZh6FZ1xeGcMHAWov7QdfdfXUgqQPMTcfRqbgZ6KsLakggk+B5SvxnAaTWyKm+zhGP9ZcG3mIktPJrHA8bo5PMOjXChXxChiFpr2nYnQKOXmTp6z2bgGDIXPTHZGi/AAAHnZQNe8mVGFwWGU2ZKV/6LIfxmk4biABkpm4A0W97DukPh/wC4t4z/AEj7VKgvpfzGUeloj6ceaD0Yc/AiT1rHuPwMdQEi+U28pvgR9zPGl7FUMahOqOvO9ht36eM3vRZwcJSI2IJHkXaZT6MC1ypvfkCJrejK2wtMbWzC3dZ20kp1qPqUjPd6FpCEJIYIQhAAhCEACEIQAIQhAAhCEACEIQAJmOkmHDVxf9wW3/ebxtNPM7xz9YA5ZB9rQAqDgl093xvc22HI3iK+CFwABYDfuJ/o31ksoASQNbfifygDcAncnf1tHUUbkgUMPbxI27Oov4/4xX0dxzuCBcm1l1O2un/5LDkfP/qkUOcw1O3ee+0MBkYykA9ogiwtqb699hbScqkMAWaog3OUbjKdza+htppracr1CCw5XAt5ZfzMdakCTe5ykgXJOm/M67COkKyFTYIRUQanR1bMWPdubW56R/GcNSqLqliDcOgAYHmQ3P1nMacpBGly1/GwFr/Ex/A1DnHjofHfeWi8EZrJV0i6HLVUA8nuMrd2a3ut8vKXuaHEKQIItprpOZZac3LGSMIKLeADkcyDHUxw0DfHlEkRmou0i0VTwSq2DRhqBr+0LXEhjg+/11S3cQhG38MMJUIewOh5S0ZYrbQ6SZUPwNdblm077H5CRl4DSHvdabd76b91pfZZxkB3k3Oa9RtkfYpKfA6I2U+rufxtJX0RB71FTbuzD7DHGGs6ph4kn6m7I+w0OH4YntUKf/Mob7bySvDKG4o0PPqqd/7sTUpC17RG20NzDaiZSw6L7qIv8Kqv2CLv6Rqk5Ij1owHA0SyxdpzumGCBSEuOAD/Z183+8aVSHWW3Av0C+b/eNEmMmWEIQkzQhCEACEIQAIQhAD//2Q=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7660" name="AutoShape 12" descr="data:image/jpeg;base64,/9j/4AAQSkZJRgABAQAAAQABAAD/2wCEAAkGBhMSERQUExMWFRQWGBgZFxgYGBgYFxwWGBYXGBgYFxcYGyYgGRwjGxgYHy8gJCcpLCwsFR4xNTAqNSYrLCkBCQoKDgwOGg8PGiwkHyQsKSwsLCwqLCwsLCwpKSwsLCwsLCwpKSwpKSwsKSwpLCwsKSksLCwpLCwsLCwsLCwsLP/AABEIAKsBJwMBIgACEQEDEQH/xAAcAAACAgMBAQAAAAAAAAAAAAAEBQMGAQIHAAj/xABDEAABAgQEAwUEBwYGAgMBAAABAhEAAwQhBRIxQQZRYRMicYGRMqGxwQcUI0JS0fAVYnKCkuEWM0NT0vGiwjSysyT/xAAZAQADAQEBAAAAAAAAAAAAAAAAAQIDBAX/xAAuEQACAgEDAwIEBQUAAAAAAAAAAQIRAxIhMQQTUUFhIjKBkRRxodHwIzNCscH/2gAMAwEAAhEDEQA/AKBR1hWyQ5IVc2uH35D8ody4q1LVsopGVKRmI1YkWAJ3uYeYZXZne7grJBcJDsAY9XDlXDZ5ubHXAzESJjWSsKAI3Djm2ukTJTHYjkaZ4GA5uIFykPYXIHPaDFqa28LK6YQlkkjM/LmXYxzdTkqPJrijb3AF1GoBL7JFtDd/KFFQpa2a5c6Xa7O+40hglajmCRo7lw/JnJ6xiQky3uHIZueZ7HwvHlN+rO9bcA4osjZrsQHG/MX228oZyQVezYW8n1ZvygBMwq7yXKiSwdr730ESqEz7qSk6K3066QrfpwDRYJcvIxKi3IJNub84aSMRBDi45j9eXlCPBVLWpLgr9rMnfRu6B1+MYo6hPaqIdIc6EKdW5Ivv8POOqObS6RzvHastMhZO3xiZhAMmqCWMxYD6XDH4EennBaahH4k+o/OPQjJNWcsouyQiMRr26fxJ9RGkytlpDlaR5iL1JC0NkzxmFkzialSWM5D+Z+AjKeJKbaZm8ETD8ExPdh5L7U/AxyxiAf20k+xKnL8JUwD1IEQSauqmv2dNMJH7oSPVSoyl1MEaR6eT9hoRGphNV8EYnVDvNIR+EnMTu57MkD1iBXBeMey2cfiE1IfyJjOPVxb3LfTNLkb1daiUHWoJ8fkN4rlfxclShLloKnvmVZsveNmPKD6T6M65cwpmBKCAlRKlhdiWtlJdVjrFjxbgGnpJUoIKipS1qKlEFeZUpSGBaw3bpGfUdUkqibYen33EWDYimdKSUkeyLO7WuPEGDVKig4VVrpKhclRcBWg3Z7p5Fj8Y6rgtFSz0ZvrOjOwZiwLMq+/hG+POnBNmOTBLV8IqMy0aLnGLmOEqbeYs66FP5RWMYkyQr7BedHeBd3CknKoFwN4uOaMnSM5YpxVtC2as84GW8EqEQrEbGRAomBqkEpUOYIgsiI1GJe6oqLp2BrlqFjqOVxpESnhhUJuDzHozhvd74EUIS4G3uCzVGIWMEzR+ukRrEBaYM5j0bqTHoVDtlUfW8Eya8pAyuCQM19bnW0Bqb9GJ6FwpwCVWYMNX0L6Bo8ZcnotJrctmD4iVzLgFRYBrJShyLH7xLC3TWLEoMHhbw7TrSlapqUpUpT7P4a2A2EG1E8qdKQenrch9xe0ejCbjDf1POmlKWwHNWCpy4UOQ2Grn9NECSSVJupL6u9ikOfWz84YTKd8qSsEHx8gD1hUAJQzKUSQogouLc3F7fOOTJzuaxQmmySlRQXSAdw5JtvZ49Ik5QTtf1PwBF/OJp1QWUCnQltSwtGEIYpsACQ/JrO/rHNKS4OhcEM/MbAElmLaBIvoeu77xvS1qzYObfiI2/wC4NC1EgIICRYqO46MHMEysPSu4WANSHLhudmf84d3wTZYfo2OaslOSWLkMcuh5i+kRfSJwsaacFqVJkypq5gRlBSzAFilKeRZhZ4J4EqslZKShOYrU2bvWDFyX3DG+kX7iWlE2opkLY5EzVsUg+0UpFiDyMTLO8as2w4texyCjo6BTGdWzVAfdlSSNtM61fKGUunwUaSqyaepI92aOrChQB/lo8kJHwETyaAH7von+0csuuk3VM7Pwijy0c74a4dw+o7Yooaj7IFbLWUAgkhKRfvG2nWG0uVS0yjK/ZBmrQyVKyiaMzAllFBDaiLpKpnWiWQoZlBZsQMsohQBPVZTaGdBLGVRe5Usm/wC+R8o3hlc4p7ownBRbpI53+0spOTBVDT/SAH/5wTLxWub7LDAhzvbz2i9VKMzpC8p5hnDG+vpEgKQBd25m9oq/cX0RXOG6mtqJZM5KKf8AAAkLJF3Lk20itz5WLS503sp0nJ2imKsoLAsHSB7ovmCVAVKS2wZ/J9jAsyjWvMpgHJa+vXSMsrapxVm2NK2m6RRFy8XLj63JSLmyefl1iEcPYmr2sTmJ/hz/ACIi9LwxXJPW5+GWJpGFlrkeTxjqy38qNdONL5n/AD6Fd4AwydLXVifUTKhSTJyrmOSHSssnMS2sC/SFOlzqeokoC0LpghQUQ3eJUruqe73B5PFo4eRlm1l3+0lp/pkIJ96jC3iqUhcieFWdbKI1sgRun8K1cnPKlJ0fOiKpU6dnmHvsOjkW9YPl1Jzalxqd4uuLcLIkYVMVkAmrWq51AS+VuWrxQJyFyZgRNTkVlBJIOhDgn4R34sunZHNKN7jQY1PRdE6YLWZah84ulBxN9ckyyWzy05F9SCWV5hierxzt7WvDLh2r7EzVsT3QABYFRVYE7WCr9I7lKPzHPOLaouyxEC0xMmoQdFC+gcP6R5SY0UkzloEWiIVIgxSYhWiCwSFsqWrPMdJCSQxYsTlD/rrEM+cy0JbUKJPJgG95hnNmsAnmSfc3yhZNS9QkHaWT6rAjNbbe5o/id+x5URrTBakRAuXGlkIGUI9G6kx6FZZR9NoMRXTFjLmtZxo7c+v5QFcwVRKQkgrzN+63IgO+keQj0GXPh/PNCe0DISAUgqfMXPeI6GG9TLVsogOG5Pez7CK7hBQATlLBILqWXJPJOjC/rFh/agCgAXsfzf0jsjTjuckou9gLEnTlWLBwbG4uAQTuNPfEU6Xd07gkOX5F+aeV+cGmeDchwWJA1D7MIV4jp3QQnvHU20ceBsfGOfIki0gTEZjCwtYa2ALBn3bW3OFdSq4cEB22awPx120gqZNCkkB3ADObA3OmhtAs6UFkbAubXJckiz7aDpGBqkZkT1E3UwAdN+rWhvTyitIa6QwOXXo/hudoXSDKPtApA3Z+Ru5La6Q2NYlIOQlLm2oSRudbEjrE0Dst/wBFygqtSjs2y5lOb6Da3UesdLlUSv2kVkuPq6QByPaTC/mCPSObfRJV566Yp7CSbHYlcoWOugjp1DUPVz7juolj3E/OF4NMapMbzCTGH84XYhi+RgkAqJa7gDqSIxTYoSHUllAswuOhHSBtGqi6CqaUsz5qlNkKUJSOTZir1f8A8YV0GBJEtLqLElmSl2KiQHIL2MNKieUylrA0SotzZJMVlPFNQhCAKda7bIXpsNG06xLaBIYDhVOY/azsuwzIG5fRHWML4UlO5XNOn3wN+gELU8c1AJAoJ2z2PXnGkzjGpJLUE0M1yATp/FzaC1Q6fn9Rxw/holUqZRzOxzZlOoEjmOjQalQQhCSfupD8yw9+sQ4dWmZITMWhSFqd0kAEXIAIBPx3jTEahrEaNrp+h84B0ErXGPrDb2hOqu13iKdiHUbQtQ9I1wGVlE4u+aapROmoAbyAAivYkntUzku7z3PktIb+lPvgvA8bT2RKlAAzZjPyCyPkYpvCeK9tPn3PtoLPbvKN/O0MTRfsbwxE1dPLUkFJdwdGGW0UjHuDBUT8QnqSCEgS5Q3zkIHozjxjoNRepkjkFfL8oBkn7KbzVPHuIik63M2jjmJ/RjMlrUmWVAy5Esr6zpiiAlP6+MXum4GTS0cpKwFL7eUqYpgCSUqQz8gSR5xdqFYVUTEn/cH/AIpcedo04il5qRbEOlYUHLDuTAXPpG8ZmUos4XjeNrp5iZCEJyZUgksSylEBiG0+UZl4pPExQMyXlKprFTWCCw1IdidIr+Ize0WV9oCO6zuSWUWbkPGJJM5ZUFKGYDOpi7OpWY6QSyt8MqOJeqLpQ1BWjvMVCxZmfRwxNn+MRVNclKykghg5O139dDCVeKTJctDEAkksL2YEO45kiFs3GFKnBSyTZrAMzKF+diY0XU/CvJj+HuT8FkxSSXkKFx2m13SQoHR9/hECEvUrPKUgeq1n5QVhGLn6xIHZtKKmUSCGBUoW8iD5wBhlYDPX2iSHUhDfwliD5mNVljdtk9uVVQasRlFFmAJmS0gv7Sg/pt5w44mokSeyKSl5iS4Ct0hA9bws4i4YTKCFLCSVpJ53FnJhvqVJJxIWFp0wdVEga1En+pI/9oxAk7CpaZRIQk91G25Jf3RmI78iuzEoLxPRpKlAAgcnMQqQXNv08T08gktpsbd70JEcx1Dqlr0oASVaIUOmYs1/X1iaXXpyhQOzgG5dzYt0iuzKUgOHKebNtG1OSEqO2j8jrr4RetkOJb5VYjIkJtoLa21MbJWosL7PyY7/AA0iu4fLGcOrXYvcHdoMkV6gMoUzHcXt1O0Q8l8iUDeZRqzOTltbL56uPygBKyVAHK19r8oZoSsqKTNTYAm+wuzefxhNPftDlLjYjbk4+UZ2nwNILkpAVZOoy3O7u7ROtF+93gbjYc/kLwvBJZlXGt7/AD3i2YTwwaiSJgUXyhOUly+V9T428IN2Kwj6PMYNPUzZguhMsA+akkB/KOg8O8Q9pOqJn3VqIcXskBm87RxiTjwp6idlS6CrKx3yEDfqmGeG/SKZKEoSiwP7tx6OIlpnTGqOwT8QWtfdPeAPva1/D3xNJWpmUbm58dI5QfpWOyMovtmJvbU2LfGCB9LacrdivM3tZkhy5vlYt67dYVMq15O0TqgCmWDclCkhr6gj9eMaLmKbKkpdmDkbc76NHEpv0uKAGSWrfNmW4I8BpvEsr6XhbNSudyJinI6ODvBpYbHW5tWQ4ADgueWlmiCXXl1BTeRHLxjlc36Yz3stKkA6OoKbnfLCmp+kmYpThJR0QUpv/Tfzg0sNvJ22RjCSjKCzDm5P6+UBYjWqKizs8ccpPpFmoXmylV9Csf8ACJ6r6UZq1uJYQlmZKiOjvlJg0sLR1LtVtofCF9ROmE2Sfh6xzCdx/OIISCl9ytSj43gdfHFQouVEltlKHmQDC0MNSLdKxxKZKkzFkMqZZ9ytZgP6O8WQmomqUWCjJSmxNxZreDxRVYkogjmTvz1+MWz6LJIXUTCoPkSlQ6EnK/oT6xbjSFqTO2oxhH1hBWpKbKCcxAcnQB9Ygpa9GRKc6X7e/eFtdeVxvCmfh0pc+XMm5SJLqSC3tkd0gE7MT6QpoMApAkJnTJQ7So7aeVLQAWzFKHJ0unzeIQmXzA52aoUrYrmF/BP94Lq1gyFsdlP4hXv0hBR8T00uYDMnyUBlFPfQLKIbeN6vjCjEtaETgVFCiw0JJBZJNlFzoH3jSDJlFnGKjBJipk0pmBCe0WEi9gFltAdoAPLMS+UaLJD+X7pjo+H0zlXePezkMwt2h1tfX3RXf8ITQsBU9KXIYD2gAokMN2zH1inH1RMMijyIqmgzFPf0SA2U66G/i8DJyS1qSznLrbVi+/QRYpfBgmBClTlOQwBDgWuLnntER4CQoE9qQM2X2Ujdnbxg0NiWSMWBScSBQCM1uXMWN/GBKet9pS7lS1KJPVI+cNK/hFEqVNUJh7iSWypANnb3wDXYOiYmmWNBIlAj2QpXarllyOjHrC7Zosya4PIqwpTixSXT62MWT9szaiW81ZUUkgW2If5xzfFEBM1YSwYtbRwz/OLPwpNPYzNfbJ/8URUVTJlK0N8QphlLJu6QNOTlo9Byz00V8Ett4x6NDE5iVlydWJ5c+caFCvafzfntGJ3tKGlzv1MeBbS77tfnEGoypqY5FDLoAQbnm9g7g38GiYYbUop+2yjsVMAosWLsDl1dwReBZeLTwBK7RQQ7BIPdv00aC8VrZgkyUBZyTJeZScxIK85cs+thEjrcY4ZwvVLy1Kpf2fZ5goZA6WJfK/LpCydgNSyliWcneUCCPZfk7trF24UxNS6BSC5yy8qfDKQ3uhpgstApUKUSO6p7BmCiLnl+cDTa2En5Obop7ZiSGAfX7zsbeNhEEjDVrQpQfVgw1uxHJ3VBuIdlNnlKAtSyvLcskgd0M2h6nrD/AAOmNIlRmSnzWH2gJA12DEOxu2kSkPYpkvDlvpy30Ltt1MXXC+IF0spUrI5TLzWZwpsoa7G/XbeBjj4lKUJciXmcXZJLMC9rD+F4j+tzlz0qShK1KTnUCksCCWs/Mw0LSUpblRcXPzvEy8NmgOZawGdylTNFyreHptQM60iTMSCq2SzFnJABtbfeOhfSVW9nhJvdaUoB3LqQ7fy5oTYJWcCj0bJDnVo1JigPRl4moZaVTUJWWSVJCjySVAE9GDwyx/BZEk/Y1SJ9wO6LgXfNfa1xq8O6ATAxkKjWMEQWKzd7x7NGIxDCzZ48DGsZgA3TMaLx9Gf2YqlqJTnlZEFi5Uc1xbwijzkgHUHwjq/DcnNTSNP8tPwiJPYumnuc3xXEJ5KZc5aiZZUzkv3mJv5WjfhpGaoS/eDKJBuND+cOOKOHJyqlS2SEHKAoqAFhy18o0k8O9ic3bKBCTmKbePyEG1CtjDHloyyQSxchIb+D3QmTN7M9sQ+VRCR1T1cwVQ4BMqlgzJhVKTuSCQeTci0b4zgqUJ7NKnAL8vu7NAtlQN7l+wP/ACpZDnNJzf1HN82hhiSglKSWsU38Ad4QftP6tKp0I7xFOEnMbupajfyYDo0BY1jqp8nI2RQUDmB6G0V3VVHM2kx1RzRklXH9ohpz9kgkj2g/mom/62ilSqKatTJmO2jqA16PG6OHqq+g8x/yie4XpsfcVVQ+rT2/C3/1H5RWZ2INTol5iw7MBgHCndZDi9wN40xbDpkpGZd81rFxo9x5QIRm1LddgzmJlk3R29PguMmxPPLrVd7m5113i2cJ/wDx5hO6z8ECKgrWLpwzKamH7yv/AGSI2icsiyS1P/Ur5R6IpCrjqpZ+UeiiCgLkqBmMjMVGxI06h/GMJwiaR7CrauwADauOsG0KEqcgM7s2xfS/KCUYcVEZSX29gW8TGTZvSIsNpSlioAOCHcEOBaI8epzNmJ7MBgkA6M+u0FSaEg5VTCLOxWkW/lEMqPhXOHCkkHqoxmlvZpr+HSK8DXPlFs+RDMQ2YHXpbXWJ5jFK0qmKGYEJ+0WEgkD7hIFyPhDeVwZLB7yk25D81Rn9m0qPvkMQNUC5vsIpsikLZmMUyJiVpSnOkagi6mYklKm06RDiXEyJqklRKQNk3tyJIt4iLF+y6dLkuQNzMf4R5VJQ2JlpU4cE51adIVh+SKtWY5TrDJSR1SO/a/tnvG45wRgmPIQtxskB5hADZndw5Ji2Uy6QpBTLSNLdmpw/gmIzilOhTpkudbS1fEwOSFTAsQxlASkJObM5OXMzcyTzLBm5+ET/AEqYyidQUQQtJIJzpSQSO6GcDzh2jFpeUESlkkaCX7rxW+N5iqiQlKKeYFCZulrMX+USmM5rGYaHhyoH+iv0jRfD1QP9Ff8ASY12IFsegifh0xAdUtaRzKSB6xEEpbW8AmRgRloZyKin7EJWhSpl7ggMPFngZa5V8oVp94g38gIAoDj0ZaN1I5cr8+vlAI0j0ZAjYJhjNU33brHT8KrUTJY7FVk5UnVLs1orPCOBlWecRZIIT1J3HQRbDTKAfpGczWG24t4mqCpaEP8AiUeYff0+MAVs/wCzUTdwkHzL6fyiI65apkwd03EtKt2CmzNy0jefRupMomylhJ8EpVr5CAAvCqvuKy93M1oNRSImKdQJCU2I0Cu9d32CT6iEvEyBIySwSlwNCwdk+0dW6C8EScVQkyJcq6VKyskkDUO735wC5HAw+XOPaLWpBNmI2SMj8r5ffBMvAZJvdXmflB6a5O6h0e3xgKuqZZPeZXgUD4kQaUZuKMjApIvk+PzMbrQlI5AdfzMArSNjNQPFJ9A5hXW0s2ZujLtnTmPuLCKSQ+CDivFZC5WVK0lQI0vsoa+cV9VQkFjpa3PmHhrUcOyyQVqCS3+mLehePf4dDO4PiDfyBhSimdGPqJQi4orM2XdwLPp0h3hWPiVKCCgli+v7zxKqgUh/s5ahtcgtyubwNPr0ISQZIC+RHwMWcz9xtK4mJSFCSsjvaNqS9vfHoIoaPNLQWy2AsWGgL2No9DsTVE8vgwBWYTynoEjy3iWTwegf6q/K3pe0PwD+GJEJPKFSHQkHBsklypZ19/PnDGh4flSwyStvGGKJauUTJlK5wmkUgFOCyvwk+JeN5fD8gf6SfQflDBMk84lEnrE0hgcvCpYDCWG8P7QRKw9I0QkeQiYIHWNkpEIZ5NMOQA5NEiZCRyjGURv2YhbAbMOcBYooMm+/PoYOEuPKSITodUJF1MsWKgCz3IHxMYlVkpWikn+YfnFL+lhA7WSU7oUCB0IIJHgTFCCiIFGxOSR1TjNANOsJbMWADjXMI5fLpVKWEN3iWA0uYkw9RM1AJtmGvjFj4WwpS6lalkd0OObuACOgi/lQn8RXa/D1SVlCikqBYhJJYjmWjWiw9c1WVABVycD0eHHEGCzjUziJSiFKJBAcEHTSDOD8BmioC1oUlKQdbXI067w72Fp3Etbw9PkpKloZIa+YEOSw3gOllqUoJQHUpwAzu4/vHUsfwUVEvLYcnexZnYH4wqoeGESShQusAgnm+pb3ecTrHo3BeDMMyiYJiAFBQsQHHdHPxEWdFFLf2Ef0p/KOd4njM6VUTQiYU97ZtgkbjpEB4qqv95Xon/jC0tjTSOqqkpSlgAB0YC8eUkgNHLv8YVf+8T/Kj/jBlBxfVLWAqY4u/dTyPIc2haGhqSLHgsgLqZos7oa38T/9xHiTCtQk/wC6kHwLj5xvwcp6xTlu4Cw315+MI+I8S/8A6phH3SlQb+L8jFVuMI+kGmmTKjuoKkpDOA92Dwr4fEyUt1DKLu48DYc7Rdvr0hMvtlfazJgJQnYD8SvH5RXZs4qJLAdB8hE45OV7befIShp9Q9FRmJ3gHEcp0IfwgddcRYQMqcDqI2SIYzlcQkAJUi2jg/KJ049KJbOm+xIB9IQrWBEAo1TTlRLzE8h+WkOkKxvXcQoQGQoE7Zb+8aQmmcSTDDmh+jiau8xQljl7SvTT3xHX/R5PQ/ZlMwctFe+3vhbCEk3GpitfdaAzNc95z5xPWYTNklpktST1Hz0gRoekQ9peK5iA3LfyaPQij0Kh2dwCo3SuIgiJREsqiVCzEiY0REhmAakQhmweJQmIPrQaMCfCALSiN8kBrqmG0RzsQygqUcqRqTYMN4VAH9qBHu3imTPpEku0sFR0c2B8BrEEzFqieoJBIJ+4hPf9Lq9WgryMuk2ubUt4kCE+L4usJPZFBUxLqciw2A1iKn+j6oWxWSlJudCr0K9fOGSeDjJvKkGYr8U1T+ku6fjHO+oxp0nb/P8A6aKDfJyXEKCuqphmrkTVE7iWoJAGmzAQsm4fMf8AylgjXuq/KOx1eE16vaSQOSWAbwDCFU3B6lGqF68o1hlT5a+5nKHg5bLlrQQopIbRwR8REs/EFEuCUqvcHYxd6lc58oSd9RygSeibZ0Py7gN/SNvoTVepUBic3aav+oxKMbqBpOmeSj+cP1yZhN5SB/IB8ogNOHvKQecOhbiv/ElT/vzP6o3RxRUg/wCaT4gH4wf9WllV5CW6KUPnEqcOpzYyFDwWo/EwV7BuVysq1zVlay6i3TSwEZlIQRckHflFtpMCpVu8paSP3lH5x5fCFOr2VTB7/eYVoKZUJ0oBiC4PuibDZoSoklrMPOLSjgaSr/XUD1CYlofoyM4/ZziRuSnT0MTKcYq2NRd8CuixTJMRMJLFJBOrN/3DLHcAkoUFmYpU5feUlu6kEeyTvBqeAZcklKp/aMbgJAAN9yrryjadgQIstz1Y++IT11JPb/Zo9lTW4jQrKGFgLeHlEa5hO/uhsrAVgag+jwLNwWbslx4RumjMXLiBc4AgEs/oIMxCkXKTmLENsXEV2ZMKi5MMC8UWBSDlJq5Jf7pDjwIzgxeaORJlS0sZYB0KRlB8L/OOHBLwSmrmpFpqg2wUfziWmwVHcEzEfiT6/wB4yUA8o4cnEpw0mL9SYmRxFUJ0mH0ETpY9jsVVKDXAbfT4GKni2BUyywlMT95CSG9BeKiOLZ4BGbUNvDBHHkyzo9CD8RBTQbEczgdR/wAqalZ3BBSR749B0njMK1Sx59mhXv1j0VbIr3LmqqA8og/bKbDMm9h3gPnAM3IAQsjLu4De+E9ZXUyCClYUoaBCUn36RVDsslRimUOSALb/AJQPPxxKU5iu3N/Ow90UufiJWsqSkg/xKOmxGnlEiMQVqcr9B89oKGWEcVLX/lSVnkpRZPjzMSrrqlR7xCf4Q/qVPGmE0VVNYplHK3tqzJT4lRHwhwJlNKvNmCYv8MrvB+RW/wAowlmgnS3fhFKDe4pmSpyrGbML/dH9hBFLwStV1ApSd1qAfy1gr/GiEFpUpMsc7KUfMxGeJsxchX8x59NoV5ZcJL9X+36sdRXrZKrBaSWGZSzyl/ZoLfifvH1ifC8en06ciES0pclggBhsLAO3V9YhRjMt7+cEyq2SSBnS/rC7Saqe/wCY9bXGw0l8fzAO8gP5/r3R6X9JJe8r4/OIEGnButN+oJiaYqnAc5VE+BPpGT6PA/8AEfdn5CJX0iJJDyy13v4Zfm8I+IOMpqwQlSQPwJcOL6kiJ56ZSrlACeTAfKA1YZJOiQB0s58YIdJhg9SiJ5ZtVYuoFIyjPNTnv7KVZR0BN4KEtBFpyPN40m4EhRASSnnqT6RMnhT8KlZvGOxSMXBGEyAdJiD/ADRj6ms6F/5h+cbK4HAD5nLBw2vWIl8LrQm1zyDiHqsNCHmDcLJWftpiQwcoCk5yCbE8gYef4JoyfYT5Foo6MPmDTMD1UQ3lGZE2cCRnWG1ZRjz82DJklqWRo6IyilwXv/BVKzBJA5PESuBZOxUPOKgnFZ6VMJq/V/WHeALq55zGatMoG5ILq6JBPvjmyY82KOru7GsXCTpRC6jgNB0mkenobQrxPFhTg0snKSAApSXcEm+u5bWMcT8UditSJMxalKDLJWSlOg7g2VzI5dYplXiKigpCiFH7zuoAscqSwYW5nWNOmxZMqUsztei4+osklj2gRVtOyiEBS2LKJDDMS1ufjAapq0vqlhcdDEBr1oSQVlQvqx1Pm14Gpa9M09lMGZz3VEsoFvxM+zeceoc63YYnGSj73kWjMrjRUss2ceLRArh91NluwUUiYg90uxY5W016R4cIrIzBE/L0lFQbopJIgtFvH4a+4LiWPqqGCyEp1t/7RpSS5QN2J57QRU8LzAbaB3zJUg+8ERGvBCEu7K5OG63g1IXan4N5lPJ306EaxDOopRsCoX3vv74Gn4bMCikIJ2BDkbXdokGDTQA5b3t4kaQ7snRLwSzKcJHdIV5f2gaZTE3A11H5coimypiFMXccriNpdVMHM+V/WGS0zVVEr/uI00yjtBaKia9wo/y/2ifMpQDgJ8beloVoahJ+gBT0hUSHAIj0HfVEFTu407o3Gu0ehakV2p/xoiWpSlOpRJPO/wD15QwwrAJ8/wDypalcyzJ8XMWvtaKSfspPbK/HMYh+YS0R4hxLMmDKVsnZKLJ9Iz7uSfyRpeX+3IaYx+Z/b9+AccKyZX/yqkA/gld5XmSGEEIxymkP9WpwCzZ5jqUOoDsIVi+gaNVUyTqT+ukHZ1f3G37en2F3K+VUS1vEE2ae+sq6aD0TaBO0J1LDlEipafuv4xp9Vf73xjZRUVUVRDk3yzKVhN48qr6xoaM83jC6Uvt6wxEnavvEMyqA0vEM2nXv7oj7IjR/QwBZL2qiX0jdFSU3BMRFKnDgt11aJFoBNgQNnv6lrmAYRLxCaWAWpvGDJOMzU6LPVwPyhYFbX+EZCukKhj+l4pmoJ9kvzHvtBcnjKY7nKVefpFbl05N+fj+jBMuWAzDxiWhliPEcxdzbpt+ukbjiIksWHMt/aK0pbb3bR4lTJLX9NAPGFQyxp4kAsz+ZiaTjKSe83kfziuSi7BPeJswuSeTCLrw9wqiSnt6pg1wktlTu6ifvfCMM2aOJWy4Y3N0hlheCBQC5g7uoGhPW12gbGeJEf5cpSQA4JuD/ACtFS4x48M8mVJOWULOCxW250YdPCKp+05iXZR8iY5sXTyyvu5vovBrPIoLTD7l2m06Fhjq/Pbx5xtIwNADkP/ExPu1ijf4hWjkfHX1hrScZZwQBl3I122Mehpo5hZxbQZVltjZmy5SHtFck6hvKG2LYsJoI6hrMOvwHqYhpaK5Uk2SbE2vbZTdfSKXG4BslTysqlJSSxuS+U+rb+sMKTFVU0tUvNOSgglBSlNlqAILqL5Wc+ekDVS6js9iVH2XTfxSS5B6dY3w8zZiSFyy47oGZntYZSLgcukKwq+SFPFlYhyJqiP3kpO7co8njuqFiJan1dA+QgqrpJikH2Sx9nMzA9DC00uUDLYk3DpcN8IaoTQb/AI6UfbppKvIg+7SJU8TylB1UKT/Csv4NmeFopMyi9w2qgl9gHHrEisOR3FApFwbNpzHI9b6QUK2uA9WMUZsqnno/hUS3qTGiE0C7mZUoBFrO5eB0UvdzpK/6gefssPAesG5UM6teuuoYfCCkPVLy/uL59JIzES1qUmzFWYHkQw6xsEgAME310f15xLMSkFwdtNjdy583aIhPJYZQAbg+WvuaGkGpvk3B6DKbh3HvjEaFKhdrjZ9NtDp/aMwyScF9w0eTNSHa52gWQX1/Vo0lziosS4vFEh5n9R5REqc5YfGBQXUx0f5RicsgsLCAAtRbUtEKq4CwPnAJWbX3iVKBlJa4MA6DfrG7+ER/WDrcCBJ6mAaMSUvc62hDCfrajZI84Jo6nKXJfxsIGSmwjUK7zbN8xCAaTKvMRYN8omWtJGtr2YW9IWyS+vSDKZAKSd4TGiXskqsE3OmkGU+DJ1IJbXkPEwZRygMrDn8YNnjKgN1PnEWMXJogbB9dm/TRGcNJs/n+XOGCLEtsH83MGSR3lDk3whDFErBQlydY3ThRVZCSok2AeD5anSSdf7RbeEaVHZlWUZidd4wz5u3DUaYoa5aQXBcAlUUsz5xTnCXJOiXtbrt5tFF4u4xm1SiAFJkg2Turqrr00EO/pNrF9qJeY5AgKA2zOQ/pFPBt7vK0c3R4u7/Xybt8exrmnp+CInWvpA9RVtZrw7mLORRe8VyumErJJePUs5SFcwnW8eSnl7o8kXix8GUKJs5lpCgA4fneACTBeDZkzKZiSlCru12bX/uG+KzBToCEIHcvmCM7lyVFT6a9Ytk0sCAwA0DDbSAFSUzAyxm8fCM27HRzzEMSSQGL6WYBj1Y2MCScTOb21JdtNQwYMP1rBfFNOlK+6Gs/nCWXqn9bGL9BPkaTalSwVEqBNrGwV+8Tv+cSU9akaqYsQwYkqa3eOgL6/lEiFMi2yUe8pf4mJaxATna3fy+RJce4QgBZ5mBVi6iAbasdEk2sdfKIaasCcrpZJfNbb7ofkH3iOcGQCNS4Pg5/IQCr2fP5RQh5T4owIWpn3swGoAHpE3bpWxBAL6KO3K17Wv0hFSrIzMWZKvyjKdCNn+QgoLHk6aQQ47u7+TMf1pGn1rLlu99LPc6sOm/7sJ6SYT3Se6+npBax3lDkLf1f3hiDTVhRDsRdywuRrrpqPWPQsRML/rr+cegA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7662" name="AutoShape 14" descr="data:image/jpeg;base64,/9j/4AAQSkZJRgABAQAAAQABAAD/2wCEAAkGBhQSERUUExQWFRUWFxgXGBgXGB4fHRocFxoXHBgcGB0YGyYfGhwjHxwcIC8gJCcqLCwsHCAxNTAqNScrLCkBCQoKDgwOGg8PGiwkHCQsLCwsLCwsLCwsLCwpLCwpLCwsLCksLCwsLCwsLCwsLCwsLCwsKSwsLCwsLCwsLCwsLP/AABEIALcBEwMBIgACEQEDEQH/xAAcAAABBQEBAQAAAAAAAAAAAAAFAgMEBgcAAQj/xABOEAACAQIEAwYCBgYGBggHAAABAhEDIQAEEjEFQVEGEyJhcYEykUJSobHB8AcUI3Ky0RVDU2KC4YOSosLS8RYkM0RUY5OzCBc0ZHOj8v/EABkBAAMBAQEAAAAAAAAAAAAAAAABAgMEBf/EAC4RAAICAQQBAwIFBAMAAAAAAAABAhEDEiExQRMEBVEyoRRhcZHRFSJC8COB4f/aAAwDAQACEQMRAD8A3DDWaol0ZQxQkEBl3WRuJtIw5gZ2kzxo5Z3UaiItJE3E3W4tzwyWZV25yb5aqWlnXVBcuD4iuplUDxJYrAPriqVc2FsSR4hEcvQ3m/LyOJ/Hkq1ddVdTKzDVYzNzc7G15HniCuWVbsviEG4IHMTHnHP7Mc8mrMxqrn9rAkQf5z1m/vhnNVGqHW0mBEweWw26beXpj3MKY2iRaPMYYpZiFgXgmLe2+EnsCRHdiYnY49y+UZzCgHc3IFgCTuRyBw7Uk+IgqOVvxv8AdhS16ekhlIMWMGZvEzFvIYpBRIy3Zx6wpd0Q9SojMEAMwrOCCWhZ8M73BEScQuJcLOXco7DUI1KJsSAYMgEEbFSJBHpi39mOMmllqQ75qb6vC+myIHIa4+JSbsD0X6owM7d59K2beorGopCKHI0k6QBMCxmLNsRHLFtIbKwoGnxMR4SbdZsG9vwOE1FhTcHwg79b9OWJKodJhYgkST5An2xHN9X7sH1/JxMXuJXZIyasYjdm0gx1J268/XlOJdV9K3mwiDuSCb3FjbbEThmYC3Eh7FHLxoZTq9DIEQevthxWDNLA+ELpA8QJ5yD1ufnhMTJ1dLkO6A7EAk7mYEwDEgQtrD1wy893Y7ibRFjF42Mzby88Rap0nUw52G8kQYb12PO+2FV8x4YVQLgkj4Z3t0AkWttjNgQK40zyPmPuwmiDIPVlAPmT03t15R54lVWDKoOyz6Mxm5vaMdkwRUVisKrq+kGPhMwp3Ejn6HkMaJpDssGd4jWcn9Zp+NaYj9kEJWVCsx0guB5+d4tivFpWoLidoE+IEW8pE3xc+0uaFRXWhqqUaWl1d21OCwRSSRMK0xpteLSoGKfl8qXFW4hEdzcA2AgXiZMWBJ5gcjo2V0Q6aliLxtysPlywbznBK00O8cAVTTRTILJJCjUouCBeOmnqMBcnmTKEydLKfDAb4psY+K9iZ5chGC/9KQwYALoqI9JNMKoBJ+KQ0yBvNyx1DC2XIixJw6nSpsiihVA1OGmXXTAlzcoG1Dwgrc+VlZriqVqFPLIB33eoWa4QU1AEqGUCJ5DcaRe2AtHiFeg7shUs6sveaVIZWgHRKzv4ZERtiLkKrpqcN3bU9I/eOqI1bSBeNiFb0xOoncldrKRWpVQ6lIMMhtDfSgfUkSvlHngVWqaqukab1HjwhQPCsQAJHQCbR5zhWdz7VNRYkmIkyTAEC53AEemOyrp31PvELp3hBUQGIMWnYG9umKTtF9Hd+KlQk6EJIhbFABMiBYCYi8DD+S4zUpoqKz7E6Qxi5aSV226jBFey6VcxmBSbQlJVqBSVYyw1GlqRiJW66gCJXlga/G9WWo0FSmGUsRUAhxqZt2ifpTINoFheSttxF14V25qhA9SlSqqsr4mVCSDKQiKdrb2IVRaYNUdHqtE62AJPIGAW8Ii20X3MDnifkM2pyoo1SqCmIZqaqXGhpUfRDI4bk5+kY3OIFepoq60Uup8NPUtyZGwWwa4FufU3xE93vwIE5qh4pkFZt53PLff8cN06pYm0C1pMc7QPzfEuo+pXlUmYiIUbWGn0HlviHUqx7GfnjPYBqqTI9I+0n7sE8ihNUEgR4B9i/hJ98DNUyef/ADwYytYBlt4iU69BERz9f+d2xkupTeTDN7MwH2Wx2FZmj4zbnHw9LdcdjWzoo+j83SZkZVYoxBAYcjyOKhxClmno1KNZRVpgGaizqOn4QFKnUZE2t5jF1w3mKoVSTsPzzxZi0YtWpshdlBqBSA9QqAULROqmZEHUPi87csBuIiKwBEC0gahYEg77TvawmLbY0btVR/W6YeoKdCmGgOxLO2hjqGlV2s3hJBJA9MZ3mBpMAoFF9S07tbYlrjkCAYm97YykkkQNZfhHjkuFW5BgmNJ3YGCJkQSftFmeOZ5XcsqINVzA030gGFBMCbgSY63gOZyuhugZrtqBBESzadJ5+GN4wLzAkbe5+7bz/O2Ivoe4l+IaQREbi4kgEQfi2PSIPzweyi0VpE1KlKpqpuq06IOpG06VJJIsSJsTzIW+K1pMm9xYz929ukYIZbQtMl9BFwBbVfo0StwNpkFhaZw9VCLP2N7Z/qmTCurNMrTUSIGosSpG5a4ItGhLEEnFZ4/me+qs0yTH1VsCVWQIE7THrznDNCvSCnvJJN0gnUsT9ZdLT6TYXucJXMqzlqgDBgAOUbAMRBAO8gDfrbA5XyF2Qs3lzT8LkGCZggg33Uj6JGx5xiJl2uwHQ4J8Xekx10qTIptd9QkR8MqDHufXAzJ/GRtY/aLYa5GhFBjG42xKp1Y+GS1r+ovEffiVwSpSVx3jFVYEF1F11AhgQPiBmDzI25gt5hlep+zEKd9tyTtA+GCIBHI+gUhMmZLKpU0MVcgCTcXJEWMeGDygkk3xH4vV0lSNQ1TuNgLQOZ5/OIgYdy2Y7uCszGkbyF8vFOozt54jtl/Cw0S8yfDMAC46LFr+l7mYXIkyJTNluBvPS0kY6tmpEARHITG3met/c49p0J0zBFzB97fPHMx2AtaPLFS5GyRk8w4pka9KsAGWSNQHwgjYkG97i+ITKI3+lBE39eseeCfDM5T7qsrKupgoUmZsyExFlspuZkGItOIiUmam8fCkOTbqF5ifpDb3640XBS4I+UBAmIKsCDG2mY8omMF+JV6tMilUCkpU1AwPFqg3qKASpEEdAbROBWXpTMGxIHQmbjfrBxM4vXqogotGhXJiwlzPiIBJkgz0va5OESxunnoIOgFlOrbY9BF9PlYYRWq6iTqPS5HOTtaR/O+93MnXdGDAA6ebQVMGAIYeIXFiIwqlSudS63tAW8GREaTBkSLiL+mJEKzFAU201IPh1ghpEMpK3Q3mw3sZBuCMM0nAqiAGBdiAbWiCTBt1nlpJwivSUM17TeYmbzzufe8+eGc0rK86T4ecGN2j58sPZF9FpyPEKCLnUYd8jU1NINYMyBwHeRq1qGJUC1oMHTFfyVBdLOSxa40qsmJgkmfCNhJBucLyNSiveGsGFRAhpoQAp0mHRwbq3Q/3TMyDiPQBuIaPE3hHTlf13v6YcuBdB/h9GkaRDAT4hqIDk2awMQRcQQZkSDeMNZjjFVqYRe8CoACDey/AWBsbTAPn1wCoVzUqlyx3B6jyJ67fjgpmFZWYh7ssfCREyt4EC223PbGd1yI8znFDUKBz3oXUF1ECwRgukAAKB8UAm4jnOAzPJ+6+CRy/jlotIkGBIF59upEzge4WJBJM/O1vfDuwEmAWteAfQfk/Zg3SqBa6LzGhWvzhQ4F73BEc/PAWo0EjlG3tGJVHNMXRyZLt4vdiD87jFNFB85kcnSLfRB9b6D9+OxFqVUJMsAekfbZue/vjsUa2fTdQmDET57YqnGcpnjNRXUqFaKS2M30k6kIbl4SB08zZOIcRSiheoYUfn/PFYHEv16oVCsaYViAHNNxYAMCKkMCSRt5352Zsp/EqVRgGNXu2qsQaUFNQC7hQsVS3hIcCJOw5CeJ8CNFeYBNzZhILBgGpysrFwW39wLrnOFJ4lq0TVZR4RVQtIECZR5JIg3BNokSBio8O4AuaNRaTCgyQQPEUMBtUEgkMTe5+ZxEopklcrLE6SSNrW9t8RqlMiJVvEWgmRtYiJ5dN74n1oRe7JOpXqajfc6VIi9xpi3Ujni/9jOxjPprZnUwF6aMSYBMyZ2vf8ziIx6GkBuz3Ycse9zAvpYqqxELqJJgEQT69P3fKvD1k6gD+fMY1bPoFov8Aun7j9mM3qi5x0JUAEzmVpU1JempQ7tF1P0T0IJgEH+6bRhhuA0zEJaCbQOnT1xZK3Zh8xQaZ0tEBdOpoYbaiFUW3PyOHcxwupRXW1GnoAO9Zma2nfSqr+HnjSOJyMp5Ix5KkvZqlcBdtwCbdJht/XDK9kUUlhr2j8eanBLh3Essj6v1NAVkErUqBwCbzLGR93li3f0LlszSFSi7r1UsZB6WI+eNJelaMfxcDPKnZZNGkSCGJ1GCSDsIKCI9cCc7wY5e+s6WsbATtaxxqY4EVkCoD6kn7wcD+J9mTV06n+AyNJG/nIxEvRz6D8XjZmOSZ0YkDUQOfInYzsI6f5YXSUoCGbxGQbkiOY8yTf2xdK/YokR3kxaDpPTow6YCZ7so9IEtUsoYjwwSI2ux3jr88c8vSZ0roqOfG9kwA9SW6n06C3sMRapll5CbeV4x49XTBXqbm2EEwygkGCJHLe4BG48xjFRo6Egn/AEYUoCqWgs5VRJ8QEhiLQYPME7jzx5lswf1TMKrAfAz3gsA6Ko6tBYmNtzexX3PUmFNS9ST9CmWkrTJaBBusEfCeRB88DXc6CJsJgW5wTFv7o+zrjRbFLgTlaMm5galHzm45Wj7RjQP0i8Dy+W7tcshHeVZ/vEHkBaxLWt0xnVJt/L8Mad2/4hlq1HL9yfirKAzKwZFUQ401CQRLKT6KLiIpcAAF4UhHdEBKgQp+2EzUDggpEaJAK3BlQwvKyxkcktOtUliKYVwhZCNQqIxQx4oB0gRf4utxNzOapZelqSlprMzDvKk6gPCabUafw0xPXURDQTN6/muKVKl2YzAWbyVYEkSNxED5HyxMiRrPiIUhgwVQ0iLguI2BsAFvN1N+QTTrBDTcMb6pkbRqA/en0t54TxDOd4w8KrpXSAogASxHqYMT0A33w/w1itXKtqMaw0rugFUC1omwPuOeEPoXT4JWr97VqB/2ao7mNxVBKnb6QFuZPXkOVzLIYAm8gWPuR0j540AdtEpPnooFe+p5cKsx3bKHYSCCfibVcgiN5viiiHpvL01dX1CQdT6omJ8JUFZgkfFhtAx3KDQh+Hx7CBMdb7crdY6Wk5vNlLGQsErAhbTcXJPrhlqgYyw1MYJNQx4mNy0bm9x67RhnOZuQx0zMLfyMnRaBPQdZvjKrEMVMz3hVVBsCDuSesR7/AI9cJrMjTEhgbAX1AzMHlFo3kE3sJ9zWdNTQGOwWmCALKsx0vfcn3jESPEwEE3vO/WCYxaQ0Sc0YM+Q5eQjHuVUnuzBPiOwtC6T7fEL8pwqrl5HIEd0Jm3i62vsL8sOcJ0tpncOLAi+rSB1sIkwJjmLHFUOg7UQEyQR6x7c8eYY1sYtNhe/TyMY7Dsvc03tdxQmoTVDgKSyLUHwyIK7XWb26cpwCy/Hu6qmrTDTyXWbiV+JhGoRblzvFsKzSu9d2q0S8ghe9YXMwoBLDVe0KxMXG0gTkMg1VgkFIuzxqCKoMkgHe0CSPbA7MS+5T9KEBe+o6liCyMJtOokWBmAYEROIhz9DM1EqGo6KweFZBTkqbjWsI+wtvbfFPq8JrNClCpQAs7MACA0EjWQpmVAAbcdTi5cC7PHShqM5RFUKGMAcyYgeKSd9UcibYatsojdkuyQVu+rCW1FlQ306iYk7m0bibHzxpeTzAIAH53/lgFTQQNO3K+H0BAmY99sXVDJvFK/7Jh1U/c38sZ/U3xbc2xKNYxpNz6HbripVnAIBIGo6RJ3J2A6nFIlk/+lCDSphwq93UJAsZp6lAJ9YaB6X5g8z258XdlZXxKd9iR+Aw63F0pLUq0qfwqzftLEsF1SAJMSN5BvtjPMxxQ94SEBEGFlt5md5Jtjrwz0OmrOTNDyLmjRchwHK65fMoFpwzFvCFU8i8ibW5+2CuS4pwqgzmlnqXisULDT7GL4yerxpy9amNOkwD5kEA723k2A5dMVfUZO+Jy5X9SbHjwxrTJWb7mOL5FzK5yh6d8n4kYZNTLt8OYon/AEtMn1s4ximUoy0H5TheeRF2XcWgnf54leoyfI36bFxRs75MTIcFSYtBPrAMfbywN4vwWrUQhL2525zzGMaZRNumFU8yy/CxHoY+7B+Knw2Nelxp2kXHNdgswZCKgETBcXMXUb/bA8+oXMZFlZV0lKim4YQZsZ5iNyDhnLcbzQ+CtWECf+1aI92xOo5urmV11qoqGmpgOyhrnlIlxP0ZJJNtzPHL5R030LzOeNRGkpJK7KFPhDWUKgWPFeDyw/8A0Sn9HVK5Yay4RRqEiGSZG4BBsROx259na2qgvwyIFoJtqG8TEQI2tzwby2fP9A16QAIGYDNeDGqjBAPxXEEDbUpxMXfJS4KNlk8LE2gqPnr5TMW/NsaDxhqX/VVXS1cZmkxJIIKuZ0aj4mAb4iq6QTG+M7BjVbb+eLBmc61JKaJVL00qLVptECVO4mWENqEQNpgyIYghxTirZnMU0QU9IZgtNl8Aa/h1MzapJnU1paYjAzimQenW7k02DpCwYiVRdURAAtJY3jTJ3k5ksxl6ZqVBoBFRAoRtBKAyr92acuZVWswiRItiHxntQ1SAyqXku9U2Zi+oNOmF0lToIjxAKZiJRIH47ArMpqLUZZBdSSGOppN/Xlb78RhmbLtCHwiOW/PnPP8ACMQHafz/ACxMy4DGiDp0mpHimLsAdRF9NrxcDbCasZL4rxdcxVq1qiy9S8AACTFz1523vczBwGZiDI2/JxY+12Q0ZuvSCKi0jSDBD4FOgDdoJkk3gX5DABafj0CGkgdJggzJ+HBQHhrSJ1eIkCNojz5zO+2+JudYwqtBKjfnO+8kH8+8ellyV1TZSIABgzOojoZCjznyw5m2SDFzci5Ivvv0kCI5m+J7AjVqB3IIuCOUzsZIx7kjOtSyoCAxLc9AawtMmdtzhtrjVIkECPaxH288JSkzaiFJAgEgWEzEkWvB9cWgQ/mKhJGmbgRFpiNPv88JyFOK6qwIIcAja4a48j+Ywivsv7o+4Ye4KA2YSebW9bm8kWwygu1cj6X+0B9k2x2Ga0ajOmZ547EKW3IzaM+9SpXcOP1ukoYAL4EplPrkLDtDLzEGbAxim5PLO2YI7upGo2Dc01SAwgzAN7YTwvPJ3JWomuWDqQxGki10HhcSVGogkeIC8keDtVpg0wVhjp8Z211SpO2owwBk3gTN8aujKwtQ43UqZinSfRSp98kAeJnOsK4Jkm4aCWJjSR1GNA4hnklUQgnfSPI+nW84yXLcQ1Z+mSlNCa9MwiwASySNzzE77mfLGjcHzZekrkCWkm3mYnyxpH5DnYK/rCwApnaZAtE+WFUxO5B2ty57YjLX8l+Qw8K/5+eEWK4m/wCyaDyOM642f2mXn+2H8D4vmeqTTb0xnvaL48v07xz8qbHFR5JlwSOOVB3GYFiTTIFrktYe8DFDylQqajbQq/LUSB6MyqD1BI2JxZuL1VKsAdJ1BZjmoPLa/wCOKn+snSwmVVqYAN/7Tl7Y6HB676OdTWkiZRiSZO1vONaECfIk7+fpiHmaYXTpudI1AjZryB1H88WHK1FBQd0uk1ELaRdhqUkfFMQP88WNeNZff9Vp/ON56CPsxfg1KrM5ZtDtKykJwyulEVhSOhhOowJFxzb4POIkc8QhRdwB4T08SzYR1+/F/aqzsdI8JNksQovAB8pgW6Ttg/k+0lMVUQ0aKlqioCqeIEnlpSJG/L3xh4JK72o2eZWtPZj1Xh1QGNDSJsBP3YZ/V2+qfljZOPfpRzBfQhFApEyCxPhnkDyvI8sB/wD5h56f/qFN4+mOU+WObY6CgU8o/d2V94MKY6jYeR+Xlhzh1CVDDk68x1M258sXPO9q6uYH7errCjww5EaiJPiJ6bWwv/p0WA72jlqnr3c+vjVvnh7CorCU/wBkTAtpA6k6TtyIFvO4w8mYprw+oupu9aqCV1EKypp02iCQWYzPS2LA3HcrUGlsnRAP1Ggj0FIqLenzwxwihRGTqMfEq5lUJdFPi0jSGWSoQ3PiIDEAX0xiKGUhdiRz5/PBrOIYpm93MBYLCWuvUmQQATvPW/vGqCGsgQIuplkKALFouFEdbDBjjlfMNSpDMKaaHMgqzK4MeJWUK0Iq01HwhR8VrTKE1uA67opcQXBjSW1KbEkyFfczsSfbDCcHqVKVWqilkpgaiJgSeZNvbe4wZz+ToulMjTSbS/eKNY1NE0iq1LJqEjcX17xgDW4g+g0lZu6mdB69TG58ziGvkRGqrz6i0/PHCvCLFirkgg+YI9CD0wg1GYX5TfCJ8H+I/di+ikKqsztqbdjv1J9PxwoZaWiYgA/OPUbdYw/wfOJSqjX8MpqJFwAwJtzHUc8N8SrpUrMyDSloEAGBC9Tc77nc4YkSM3ndJCAAhQsR5D5i/uDNusTiWXRXAVmMorNKxDESVHiOoDbVab2teOHgmB6Hp0P588e5ms7EFmLHlJP2TiUqGe0iv0piRMRt5bffiVkM46LVVH0hwA14LAT4Z5iJkc5GISG23P54TF+vnhgP12BIjph/gpjMoOYYz7A2xFcbeg/DE/geWP60BHwlibjkrE8/xwDJ+arQ7CAbm+iefWROOw3ncgxqMRBvvY/bqx2OYTHaLRMnbl+ThdRzE+Z/zt0w3WpFSVJJgmOny9hhdFJEX3tbzMx8sdRnTCnAq7HN5YH+2Tn5jGqcHplaNMNuBf1k4y/gGWIzdAkEKtRTPL1ONPXNpbxtbkqtB9fCfvxUXtRcUTxhwYhDiS/3/wDVjr1I/MY9Xin1abmwMFlHt8R2+WKKHs5MHpp+2RjPO2FUg0YsdT/wgfji/V847hgKdtNjrBO4m0W+eM+7WGa1FDAhqk3B5KDIG2Lx/UjOf0sA1W3357jAimhKVIEwyE+QAqSfS4+eLNxBS5JN9KAAzNlEAbDa3yxUgxkwYmx+YP4D5Y9PlHn8MK5iuSqqmoQFQwInUCWEryIXnexw7RcRtudybT+TiJxCk5ouFU+KpTI03MAva3qMWjL9hMyVM92ule8aXEKCSLlQRPhOJVanf5Dm3pXxuQuG8SVCQ3pI8sNZrMLUqHkIJE/WAMHyP56YfqdmiGpzXod2YLv3qyPEZhZl7CPXEfivBu7AZXV0JgOsxIiQbSCOkc8VGUcknHtfcmSeOMZLe/sQuKZwPmar6QQ3IyI/ZkciD9GPzZlKykjwLunNuafve2G6UFm1kliblSCCSKl5m83+zD1Fafhu+9P6I+qY+l+fPHjs9VcDYddPwfRT6R+tHMYHd4kfC3w/X8/3MEgqaT4m+FPoD+0H9/r+eWB/dJHxt8J+h5/v4BnrFJ2b4uoI26aRy88TKlY/qVVJMGteOfwEarzyMefreK1NZ+MzO2nyMc8E+7Y5SpSWmXZ8yS2kFnCqo02WSF1TMjeNuaafQbXRWsuJhdpZRblJ5fOcHuL5SkNMZlqkuqlmRgQpN3udRgkiOgwDGXemwDoyHUD4lI5jqMSs/l2UXVhMi6kX7xzFxvEGPMYADua7LIaRqUc1SqoDBBRkuIt4t7cudvUB8jw5qmvSjuBGkoCQG/vRyItvbodxauxtFWyZDCQajyDzsn8sWCnllQEKoXUZMcydUnBo3M2Zt2g4Z3DIpMk0gzdASXBAjlbECplopqfrLUcf4TUH+7g725WK6D/yl/jqYgPdKI/+3rffmMOikJzPZt1zHdggnSj+UPG/pP2YeqcEnNPSJAhWY7kDTeATcnYevPngwGJzYkyTlKBJ9Qp6fnzx7n833PFGa9kYcuakem+HSEVccPYsyhTKrO20SZIjoPLEiugYU2A1OAysrbKqo15iCd2EHlgrwgBs0wYSDTgg7G+DHaXLpQNCqiBiDWhH8SAskiFNrMS0f5RNAUTL5cswBO7qATI3NzcSBeZw5S4e9R30KXIkkROwZjJA3sT7YXSzrCq1SBPeI2mPDOomImY3G+C3DO1lajma9ZaVMtVMssEKt58IVuvrgSsbAFYeKB6DrvbBjszSIzFQFCSFYG0FZhTYmQTJXy1fIZxPPNVrPVYAM9RnIG0libTgjwriTvm6jtvU1FxYbQ3IRYqD7fIGEK9eGIvudgPfczjsdXz6BiNLHzIPO/IxjscziXSLCvYrPW/Z0W/f7k38tUnC27I5vSddGk0A2UUAfLTB3xcv6Vojeqv+1y9BhQ4pSNtc/wCFo+ZWBjopDKPk+CZ3LghaRUEAFk0SQusmShBNwpEnoeQOA/HOO5qlRpsteqrHfxTPhVup5MPnzxrNFQWIctTg21qYcfWQrOoHGRfpEYK6psVapPQjRQAZZiQdJwRasuUZaeAO3bTO3/6zUFhsf54do9oM3WYU6uYqFSebQPIyvmRhfZfK5ColX9cqtTaVCaQxtB1HwgjeNwcEX4dwumrGnnqxbxEKaTaWsYUjQLzHin2wzKgS2RZmUd+51Ui51s0K0Ehd7g+ET0M40HL/AKPqFJtSZhCYBhweY5/tZ59N8QqmXpGvmJEBOGrEiPEKVNRHy+/Ff4sWfTUOmCARJBtpUdD064pMTVFn4lwruqbE93pgiUcmN48OljHuPXbFLqZVVJloCmCTaDymYg4lcLyH6xUSlAAZ1LQBsDPzPwiebDGk0+yuWpVK5NHL6aZhGWkb/sqbkXLQQzEWGwHnjVzmuJGWmMt3EzLNcVSnQY0qh7wvFtgCJLeRAED15RGLV+izj70w1OtJVwVGr6p9dxLnFV7W5s1jlVNFKLFGqMqD67eGRAiAtlAAEnmSSb4nkszlQimnrZklNPIA/CNPSGF/qeWKhl/vWt7GeTFeNqC3FUEArVF1EFQwHiMaV7yQY8+pAv0wzQ4lOXq0VBiRVAMWcSGgAWBUERgYeKZhSSaWZXVGrQHUMRYEhYBMc8S8nxtgKhehmWcqApamzEQDAkmwv6WxpGcI5XkvYyljnPEsdb/wDMrSlrkC6nxTee96A4epUPh8af1XM8p/u4l5arlRTXvaeeFWBq0UF0iJgAM4J3OOStkrWz4jT/3Zfo7f12ONu3Z3JUiEcv4D4k+Fef8A5y+Xt64FEcrbON/PFkFTJQQRnrgC2XU/SD/2vUYjvSyXJc7z/qRz9GOEMD0T4x+8n8sFKdADNq6+FaizYCJsGEbQTeNobC1TKAhgucsQb0um2wwps+AlIpSrB1B1fsSd4+upX5eXljTHJU0zLJF2mhPbSgRaNOkglBpgSCNXg8MmINuQ9oPE8npC+BhJA8Wq8uxjxAGb773GH83XesCjJVGqxZqQUDzlFHTocTuK5irVCB6oDIQxhbTC2O1wAs+YxjkqNUzSDbvYlcNq1aKd2i6IlhqWxM3+INE9DtHph+vxLMCmWcFTIiSI23AFMxztqG5tzw+e1dfkyE/nq2EVe12YX6gkhQLySb/XxzrNP4Lf6Fb7cupzMKwZVpoAQ2rqTJAAmScCVcxTvtSfeNv2kgW8z53xN7UcRqV6xarGoKq22AEkfxYZohl06QGmk9MneBUDfKJtjdPa2SP8JrMcwIlj3SDfkoUxc8gNsPcVrd5nA1hqUc55m2PeFcSqUazVO7WpqppTK6eSBADYb+H7Th7OcTZ80lZ8upGkroK+E2a5Eb+KZPT0wnk6oQzwqvpzJJIEJF5684wY7S53vEoL/efqN0YcxG0HEROIOuYat+rjxIECiRpgi9iDeNsQ+IcZJqIwpJT0EnTpaG1DSQ0ttE7RE/JeS3Q9l0BnQ6mE31pz535+WDfZbsy+bzFVNZRkVGPh1SSYv4hsfXA/P5ovUeswBZqiuQBAtNgOSxb5Xw9k+LCnmKlVkDBwPDqIAuD4TuYuMPVtsCrsEZqjpqMkzFRlnrDETg5kMj3WdzCEyaZqLJA3VlBMCem2K/zBPWT88G+D5jXWr1IPikx5Fp3M/b/nirC0T3zEGNBMef2W6bY7DOYWlqbU7TJ2+z6OPcQWXzK8Rek4emYYGxBb5GTceUY0rs52nTNL9WoBLLPtIPTGVmm0/F8v8sdlWem61Kb6WUyDq+/eR1GNWhG0ZrJJVXS6hh93mDuD5jFezXZl6NNzl4rNJZUrQRJM6QSIA6bR1xL7N9p1zSwYSqvxJP2rO6/d95wNjOldlqco7LgoFXg2WqpqzOWp5d48RCgafNpAt5wfXAHjX6NFKMaD0mlTpMqNwQLg3xq2dyCVVKusg+x9iDI9jiuVuyqosEFxeHAGofvDn+dsDlKPVotRxz52M6qcSotm84tQaWOQ7lRv+0RVTl5g+2+MoquJNhc41jiHCsrWzFWmA1OoVCmqqFvjiLJM3AuRviGn6CmqAmnnabeXdmR6jVI98OM1JFZvT+PdcFR7A1CuepkIzmY0oCWP0rAXtp9hJxuC0QjVRCtLM0OsnRUAMwYI3KzG6kGMZ6v6Ea1M6v1tFIMgim8jzBU4sWT/AFvL0yp4llqpA8Pf0XMH98SR0kgnF2czRT83kZz+WepqP7FHIbmKaoVk+Za+/QDFh7a8RFcUXXc0pcXK3WjASRAA0kwPrX+K445Ssc1QqVXy1YKDS/Ys1g5pqi/tFWANtQkgT0GHe2eV7n9WXvFjQ0+LZlVA2ssYuTI6xPTA38jr4B+Qy8rtiWdKjxFQOpgffhzg2by+kB61IeXeJP8AFghmuIZS2nMU1I6VEv5HUCI57csRVjugeqhl8JDDlpI8+Yx7lMuxQak0mLidUTve04n5DOZGmmnvkaWLElgTLb/AAI9sPLXyrHwv8p/lidJfk2ojU1hVDMwgR15DafutyxFrpJJPi294AGGOK9nc5VqsctmdFMgaVOoXgSbpG+LK3ZmuFnunNrkKb+dsEraolaSqLMNqUKJMXnwjYnoSOXLD9HMU3+EqxESAZ32n5HDXFOO5emz0nq6HUlWUpUkHmD4MCct2gyyMWFYsWABLCqbLMC623OI0NlKSTC3EKWoAWuY+7EduxNcsTDQWJsDNzNpEYmcKzCZozTPhVlDEggbgwJXePwxcmzNMk+K0xyJv6iYHXa2M3LTsNpSZnx7KV1kjvPkcRzwasLa2Bva48vnvjUKagbuhtsYHW5PP03t8lrRBM6fCQYubmbbWI+3EqTF4zIq3Z0zLGZ5k4eocLqiyuIiL/wD8+WNOOTO+kbX2ABPQ2JjzGGk4chIDKZ3tffaII/D33w3Ni8b6M7PDnFiyX8v8seDJEmCQAOekH7JGNAzHZ9CRpUQdyVO9o2kad525YhVuzhiUdTcWj2i35jEtslwmUpsnykR6Ef8AL0x6uSUi76fKN/ST+GLNmeE91apYnYjaPcC++EJwtWgoysSJMAcotvhXIiple7hdlC2uZ5+Xp7YZqaT4SFIBJItBPKfz9+D9fhI2M+w1X6ELce8b45OELMavmun33tt88TTJcJFfzPCU0XUBZG0dN5nDtLhi5cMwnxgeojmMWJuzdrqGuLbc45/mMQc3w9gdOnSIVtxBhrjc8gfn0OLxylq3GoyXJU83UUuxJMz+dgRHocdg1V/VwYfL1GYWJXVB9Nsdjo1M0ssVbMK1wAPL8jEapUwhao9MPAoReZ9MdAiLTzr03DoYYbEWI68741bsn2vTNJ4mVagHiWTPqJF18/njLsxTjlhnLZpkYOjaGUyGESPz02xLQI3ycdGKj2N7XHMjS5BqKPELCRPxLfbqIt1621HnYgjCAgcQ7O0K96lJC0g6oAYEbeICcBeI9natMFqX7SASsWcWtEEBvYj0xa8dGE0jSOWUeCicH7U1o0Vl1NtDJoYXIGoSxHL4hz3wM7U1nq7IUb1P8r/m+L9xPglOuQWHiGzD7J6jArOZBlEOoK/WAke8/D72H1sc/wDyRk7e3R0qeGT/ALo/r0YlVyuaFUMUbTNyDyIImJ5TPtiF2u4+1fxPvZQBYCLmPf8AiHTF541x5aLINAfWxBKuQB8PIySZMG8W5Tjn7H8MzT6KtbuavQEDe+2uB1uoxePMpqzozekgoaof7+xji1cK709T88bgn/w/ZU3XNViDtAQ/Ixhwf/D5lf8AxFf5J/w46DyWjCmfzOHaFcg/ER743Nf0BZMb1cwfdB/uYfT9BGQ+tmP/AFF/CngsWkxOnx+sh8NVx7nBfJfpAzdPasfkP5Y1ofoMyHWsfV/5Rh5P0KZAfRc/42/4sA1sYH2l4g2YrGu5l3A1HqVAUG3kB8sDKYk2ucfSg/Qzw/nSJ9Wb/iw4n6IOHD+oHzP44A5KP2HyuSXKJSq1np1iS7mAV1GIAi5AUKL85xaKHZVW/wCxzVKp5GFPyE4PUP0cZFPhoqPYfyxPpdksqv8AUofVQflbGMsSbs21w6TKjV7MZtNkBHVXk/aZ+zDB72mIqaqe3xBvsuJ+fLfGiUsii/CumLWt92HDTPInEeInUUBc6bxBBvcAewMR7zb7D4XDaSVIYQDuu230TcEm0QcXerw9G+JEPmBB+Yv9uIFfs5Rbk49GJj03OJeNl6yo5ipDEhnAI+EafmWgHrYjz9GFcmZKm3xauhMggAc/U2j0LcY4HRpnUcwtIi/iUi3SRv8ALz5YrlatSLBRWSou/hJUGf34B9BOIcWgtEqhlwblmZZjStVtI256dQjbeLx5Yl0+GUmOohpm12PPpzPlN4+YuhCsApOnoQYHQB0U6et97DE6jmWJPjKjo1/Tcgk/mMGpjFPw5KfiWrVAFzDAKov1TSB7/fh2nXqaSSXKCbwjTABsFBJtta/KbYaObX4XJIiPFcbwbNYeU4eSu6jwVARFpVRG31SDHngtDRBzFNyfE58g1NZIttsSfIc8VnjGfmoCg1OIAUXk8tUeFbzYknyjFhzzOzaqiq3nDRba2qDy+V8NUsotMwtIAAEjQVUTtLbydhblPu1JIl7lJRawEEkETIFgDzET1nHYtJ4FUc61Xwtcct+oO2Owa2Y6GCalRus+mErWbEhqZ6A4aNH0x2iFLV98PJTDeWIwy56/fhQp4BjyJUpuHpsQymVYC49LYtPBu2VZPGzA38VMq5DdWQqGCk9JF/LFTpVoxMbiNMi6MD5P/lhDNLTt5Qi4qDy0E/ywh/0gZccqh9FH4sMZRXrdCfc4aNY9ftxOkdmrt+keh9Sr/wDrH31cNH9JVPlSf3qUvwc4yo1fPHnfkbfZg0hZfOLcRyWaZTmcrURQSRUR50kxcqkA/b6HHtbsezEZjK11zFLYKoXX9CRqnSx8IMeEjodsUVOIuuzEYe4fxyrRfXSqMjHeNm/eXZvfEuCNseecOGWkcTzGXY90xUj4kMg/4kYfePTBzhX6Ul+HMoVP1l29wdvY4H5Dtxlc2op56mqMLLVWdN+YYeOlPy6nDvF+wjFddErmKZEgSoeP7rCKdT/Y9TjOpx4OuObBl2yrf5L7w/i1GuuqlUVx5G/uNxiUVx8+pRr0a5VBWpulyG8JBJN4JnTAWDEYs3C/0p16NRaNcLULCxY6eoA1Cb25jFrL0xT9vdasUrRrRXHd5GKM/wCkeryy9MetZvwpYZf9IWYO1KgP8Tn+WK8kfkzXt/qH/j90aCKgx7OM3ftzmzt3C/6Nz99UYSe12cb+tpr+7R/4nOF5EV/TM/5fuaVjsZme0WcP/eW9qdIfehxHq8ezR3zVb27sfw0xg8qKXteV9r7/AMGqTjsZEeJVzvmMwf8ATMP4SMJLM3xVKretaofvfC8qNF7TPuSNfjDNWsg+JlHqQPvxkv6knNQfW/8AFOENk6Y/q0/1F/lg8v5Fr2r5n9v/AE1GrxvLLvmKK+tVR/vYC5/N8Lqf9o+Vc9RpJ+aXxRSoGwA9BGEM3niHl+Ebx9pj3Jh3N8L4S3wVqtP/APH3hH+1TP34C5jJpTM0M5Ubor0HH2k/hhicdOJeS+jZe1Yl2/t/A1/StZR4kVwDyJH2SR9mHBx2g6kVFqITuaZ6QReQZkdMIZsRcxllbcX6jEJx7ROb2x1eJ/8ATLNkuI5Z4isVMbGx+0XPpiXUydFrFhc2AYBjvyO/qMZ7WyLDaCPzvfCcrxOrSEI7qJ2DNH+rq0/MYbw39LPHm5YnpyRNBPCKfSp8h+AOOxTf+mWZ5sD56R+DDHmJ8MyfJj+Du+I2M49XMj09sDwx64kqwIuvyx6ByEjXa1/TCS45z74jMwHI/n3x1Ov74QyUADynDL0TyIx42Y9BhBrDofbAAllOPL+WFsR1P24a132nAAoj8/kYbcGMLDg8jhRA9PXABFAPr+fPC9J6YeZY5fKeWEXMwZ9cIDqb6fL3OCHBe0tfKtNGppUmTTN0PqvI+Yv5jAqoh54bWlPlgoLNSyPbHJZ5Qmcp06dTkSfDPVKghqZ9x6nATtl+jhgwq0quunAEVCggGfpl1Db2tJtc4pbZci8yPz0wT4L22r5MgU6hKzem11PtMqfNSDjOUDoxZpY3aYQoPohGMkQJPOwO/Tz/ACJOLLl/0g5LN09OZHdt9VgW3/s2UT9xxV+I5/LBv2FVyvRqRJHkDrWR6wfXGGlnt4PcoVWTb7jow8jYGjiNOL1Kn+HLj/ezP4YQeO0h/wCIP/op96PilBmkvccHTf7BonEZzgYePpHhpVW9cwg/gy6nDDcaPLLp/izFc/w1lH2YfjZl/U8S6YbRT0w8oje3r/niuji9Q7UMuPWmz/8Auu2Ff0rVGwoof7mWoKR7inOGsbM5e6x6j9w6/EKQt3lP/XX+eOWpq+EM/wC4jN/ApwEbj+aA8OYrAf3W0/YkR7Yg5ni1Zvjq1W/fqufvOH4zF+5y6iWeplqg/qaw/epOo+bqBhhkPPQv71agv8VYH7MVIrO4nz3wsoY2OH4kS/dc3SRZ2qIN62XH+m1f+yj4bbOURvmaX+CnWf8AipoPtxW+76j7cegYPFEyl7l6h9/ZB1+IZf8AtKzfu5dR9rZn8MMvxegNqeZb1ekn3UnP24EMvWMeD1w/HH4Mn671D/zYVXjqfRyo/wAdeof/AG+7GF5zthWdQpoZWAIBNIuw/wAdR2Y/PAoH8/8ALHvejzGK0pcHPPLOf1Nv9SM9QkzpjyER7SDjsSdQ6nHYoyPFqYWH88eY7DAWH9ccd8djsAHoI9fXCDTXljsdgASaPn1/O2Etlz1x2OwDPQh6g4dXMACJjyx2OwCHqGfIWbR1/wCePGzU9b/5Y7HYQ2z01LbeW/5GGxU6rjsdgATWyxbmQbbHDYy1/wBoNY26H2NyMdjsAxBytEHwmoL7GCB5TufXDsKNpx2OwCPHf3/Pnhoj2x2OwDE6IwoVD1x2OwCHUzA54eEHHuOwDOHljhUGOx2GB41PzOGHpkY7HYAGyceHHY7AI8k47VjzHYAFKZx7Im+3tjsdhAInyGOx2OwCs/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7664" name="Picture 16" descr="http://www.novinyvm.cz/obr/nvm/2299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500306"/>
            <a:ext cx="4954211" cy="3305167"/>
          </a:xfrm>
          <a:prstGeom prst="rect">
            <a:avLst/>
          </a:prstGeom>
          <a:noFill/>
        </p:spPr>
      </p:pic>
      <p:pic>
        <p:nvPicPr>
          <p:cNvPr id="27666" name="Picture 18" descr="http://t3.gstatic.com/images?q=tbn:ANd9GcTTP4IklvBqNEr5krHTa7P9Zxefk-2x0hrfCvVe9_pvsPOY_NL4o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1928802"/>
            <a:ext cx="3260048" cy="3076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20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2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Lékárn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1373</TotalTime>
  <Words>214</Words>
  <Application>Microsoft Office PowerPoint</Application>
  <PresentationFormat>Předvádění na obrazovce (4:3)</PresentationFormat>
  <Paragraphs>85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Book Antiqua</vt:lpstr>
      <vt:lpstr>Calibri</vt:lpstr>
      <vt:lpstr>Century Gothic</vt:lpstr>
      <vt:lpstr>Wingdings</vt:lpstr>
      <vt:lpstr>Lékárna</vt:lpstr>
      <vt:lpstr>Prezentace aplikace PowerPoint</vt:lpstr>
      <vt:lpstr>hmotnost</vt:lpstr>
      <vt:lpstr>hmotnost</vt:lpstr>
      <vt:lpstr> jednotky hmotnosti</vt:lpstr>
      <vt:lpstr>Převody jednotek</vt:lpstr>
      <vt:lpstr>  váhy kuchyňské</vt:lpstr>
      <vt:lpstr>Váhy Osobní</vt:lpstr>
      <vt:lpstr>Váhy laboratorní</vt:lpstr>
      <vt:lpstr>Váhy pro větší předměty</vt:lpstr>
      <vt:lpstr>doplňte, jakou hmotnost ukazuje váha</vt:lpstr>
      <vt:lpstr> jaká je hmotnost jablka  </vt:lpstr>
      <vt:lpstr>Použité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Dell</dc:creator>
  <cp:lastModifiedBy>Jan Řezníček</cp:lastModifiedBy>
  <cp:revision>168</cp:revision>
  <dcterms:created xsi:type="dcterms:W3CDTF">2012-12-27T15:30:06Z</dcterms:created>
  <dcterms:modified xsi:type="dcterms:W3CDTF">2020-12-09T07:17:38Z</dcterms:modified>
</cp:coreProperties>
</file>