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78" r:id="rId2"/>
    <p:sldId id="257" r:id="rId3"/>
    <p:sldId id="261" r:id="rId4"/>
    <p:sldId id="259" r:id="rId5"/>
    <p:sldId id="260" r:id="rId6"/>
    <p:sldId id="263" r:id="rId7"/>
    <p:sldId id="268" r:id="rId8"/>
    <p:sldId id="266" r:id="rId9"/>
    <p:sldId id="267" r:id="rId10"/>
    <p:sldId id="265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AA5"/>
    <a:srgbClr val="DBEFF1"/>
    <a:srgbClr val="BAE0E3"/>
    <a:srgbClr val="ECE6C6"/>
    <a:srgbClr val="94982C"/>
    <a:srgbClr val="D63A36"/>
    <a:srgbClr val="9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26D82-6511-4629-BA67-62BE3BB0C1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C72844-E325-4612-AE56-EE86227CD312}">
      <dgm:prSet phldrT="[Text]"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ČLENOVCI</a:t>
          </a:r>
        </a:p>
      </dgm:t>
    </dgm:pt>
    <dgm:pt modelId="{79294715-8555-4D17-AC18-08EBBFC0395E}" type="parTrans" cxnId="{CC370E87-3F9D-4993-B12D-B5D69E2D628F}">
      <dgm:prSet/>
      <dgm:spPr/>
      <dgm:t>
        <a:bodyPr/>
        <a:lstStyle/>
        <a:p>
          <a:endParaRPr lang="cs-CZ"/>
        </a:p>
      </dgm:t>
    </dgm:pt>
    <dgm:pt modelId="{0DD8FB76-3E5C-47DF-8043-C95BE035CAE6}" type="sibTrans" cxnId="{CC370E87-3F9D-4993-B12D-B5D69E2D628F}">
      <dgm:prSet/>
      <dgm:spPr/>
      <dgm:t>
        <a:bodyPr/>
        <a:lstStyle/>
        <a:p>
          <a:endParaRPr lang="cs-CZ"/>
        </a:p>
      </dgm:t>
    </dgm:pt>
    <dgm:pt modelId="{35D79C64-B7D5-4122-ADC6-3DEE713E23E0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PAVOUKOVCI</a:t>
          </a:r>
        </a:p>
      </dgm:t>
    </dgm:pt>
    <dgm:pt modelId="{751C23E5-D413-4537-8605-373DDC1CEB25}" type="parTrans" cxnId="{16617A36-25BE-42F2-9F47-07E60197DBAC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32D105C9-0512-43BB-B0E8-E1BC87B6805E}" type="sibTrans" cxnId="{16617A36-25BE-42F2-9F47-07E60197DBAC}">
      <dgm:prSet/>
      <dgm:spPr/>
      <dgm:t>
        <a:bodyPr/>
        <a:lstStyle/>
        <a:p>
          <a:endParaRPr lang="cs-CZ"/>
        </a:p>
      </dgm:t>
    </dgm:pt>
    <dgm:pt modelId="{689482B0-9D4B-4B9D-98C8-1085E5112865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KORÝŠI</a:t>
          </a:r>
        </a:p>
      </dgm:t>
    </dgm:pt>
    <dgm:pt modelId="{353E379F-20AB-4870-8717-E1217CCADC62}" type="parTrans" cxnId="{3B501667-C58E-4DB3-B6E1-4C2590F73B9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F850D916-EBDB-4093-A1F7-F288C448A40E}" type="sibTrans" cxnId="{3B501667-C58E-4DB3-B6E1-4C2590F73B98}">
      <dgm:prSet/>
      <dgm:spPr/>
      <dgm:t>
        <a:bodyPr/>
        <a:lstStyle/>
        <a:p>
          <a:endParaRPr lang="cs-CZ"/>
        </a:p>
      </dgm:t>
    </dgm:pt>
    <dgm:pt modelId="{149A1F5A-D8AD-4CA0-933D-7736A0E5EF78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VZDUŠNICOVCI</a:t>
          </a:r>
          <a:endParaRPr lang="cs-CZ" sz="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9B89F-BF23-4313-A986-557E0BBAD791}" type="parTrans" cxnId="{F61F104F-44E7-4736-A158-A3E0F4441FE5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93B49A53-E36E-495C-A1E7-4F9096826C2D}" type="sibTrans" cxnId="{F61F104F-44E7-4736-A158-A3E0F4441FE5}">
      <dgm:prSet/>
      <dgm:spPr/>
      <dgm:t>
        <a:bodyPr/>
        <a:lstStyle/>
        <a:p>
          <a:endParaRPr lang="cs-CZ"/>
        </a:p>
      </dgm:t>
    </dgm:pt>
    <dgm:pt modelId="{4B93B02D-111F-4EBB-9E06-C140A248CA48}" type="pres">
      <dgm:prSet presAssocID="{03326D82-6511-4629-BA67-62BE3BB0C1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3AF6AAF-9219-47FA-997A-EC2236645D5E}" type="pres">
      <dgm:prSet presAssocID="{B8C72844-E325-4612-AE56-EE86227CD312}" presName="hierRoot1" presStyleCnt="0">
        <dgm:presLayoutVars>
          <dgm:hierBranch val="init"/>
        </dgm:presLayoutVars>
      </dgm:prSet>
      <dgm:spPr/>
    </dgm:pt>
    <dgm:pt modelId="{C769A8F9-5988-480D-B88A-FC4E1FA2E1D3}" type="pres">
      <dgm:prSet presAssocID="{B8C72844-E325-4612-AE56-EE86227CD312}" presName="rootComposite1" presStyleCnt="0"/>
      <dgm:spPr/>
    </dgm:pt>
    <dgm:pt modelId="{9A371DCB-A652-4AD6-B233-BCFEB6D7E0CB}" type="pres">
      <dgm:prSet presAssocID="{B8C72844-E325-4612-AE56-EE86227CD31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333456-35A3-4CC6-AE61-F0A84C711751}" type="pres">
      <dgm:prSet presAssocID="{B8C72844-E325-4612-AE56-EE86227CD31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0DDB3910-CA89-45E3-A62D-295AAC9CD6D9}" type="pres">
      <dgm:prSet presAssocID="{B8C72844-E325-4612-AE56-EE86227CD312}" presName="hierChild2" presStyleCnt="0"/>
      <dgm:spPr/>
    </dgm:pt>
    <dgm:pt modelId="{D0B46560-EEA9-41BA-8EB8-EDF6E0A13FDA}" type="pres">
      <dgm:prSet presAssocID="{751C23E5-D413-4537-8605-373DDC1CEB25}" presName="Name37" presStyleLbl="parChTrans1D2" presStyleIdx="0" presStyleCnt="3"/>
      <dgm:spPr/>
      <dgm:t>
        <a:bodyPr/>
        <a:lstStyle/>
        <a:p>
          <a:endParaRPr lang="cs-CZ"/>
        </a:p>
      </dgm:t>
    </dgm:pt>
    <dgm:pt modelId="{31FED5FE-84EA-4B02-ADFE-D6D2B00CEB38}" type="pres">
      <dgm:prSet presAssocID="{35D79C64-B7D5-4122-ADC6-3DEE713E23E0}" presName="hierRoot2" presStyleCnt="0">
        <dgm:presLayoutVars>
          <dgm:hierBranch val="init"/>
        </dgm:presLayoutVars>
      </dgm:prSet>
      <dgm:spPr/>
    </dgm:pt>
    <dgm:pt modelId="{0EDE92C7-ACBD-4089-9D2D-DC552BDBE46A}" type="pres">
      <dgm:prSet presAssocID="{35D79C64-B7D5-4122-ADC6-3DEE713E23E0}" presName="rootComposite" presStyleCnt="0"/>
      <dgm:spPr/>
    </dgm:pt>
    <dgm:pt modelId="{5EB6E0F0-CAF6-4203-A884-DBAD8FFC0AF9}" type="pres">
      <dgm:prSet presAssocID="{35D79C64-B7D5-4122-ADC6-3DEE713E23E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33EC75-3807-4F3D-9031-4FAAA5A06683}" type="pres">
      <dgm:prSet presAssocID="{35D79C64-B7D5-4122-ADC6-3DEE713E23E0}" presName="rootConnector" presStyleLbl="node2" presStyleIdx="0" presStyleCnt="3"/>
      <dgm:spPr/>
      <dgm:t>
        <a:bodyPr/>
        <a:lstStyle/>
        <a:p>
          <a:endParaRPr lang="cs-CZ"/>
        </a:p>
      </dgm:t>
    </dgm:pt>
    <dgm:pt modelId="{FF53F93B-9E64-4E4D-96C4-4A2D98F4D0C3}" type="pres">
      <dgm:prSet presAssocID="{35D79C64-B7D5-4122-ADC6-3DEE713E23E0}" presName="hierChild4" presStyleCnt="0"/>
      <dgm:spPr/>
    </dgm:pt>
    <dgm:pt modelId="{C9E2C023-FA9E-4FB5-B5CF-9AC6E970F11A}" type="pres">
      <dgm:prSet presAssocID="{35D79C64-B7D5-4122-ADC6-3DEE713E23E0}" presName="hierChild5" presStyleCnt="0"/>
      <dgm:spPr/>
    </dgm:pt>
    <dgm:pt modelId="{C9A6167F-7C80-4D50-A610-CD51683BA7B2}" type="pres">
      <dgm:prSet presAssocID="{353E379F-20AB-4870-8717-E1217CCADC62}" presName="Name37" presStyleLbl="parChTrans1D2" presStyleIdx="1" presStyleCnt="3"/>
      <dgm:spPr/>
      <dgm:t>
        <a:bodyPr/>
        <a:lstStyle/>
        <a:p>
          <a:endParaRPr lang="cs-CZ"/>
        </a:p>
      </dgm:t>
    </dgm:pt>
    <dgm:pt modelId="{283ACBB0-B198-4395-85C7-3FEF72421402}" type="pres">
      <dgm:prSet presAssocID="{689482B0-9D4B-4B9D-98C8-1085E5112865}" presName="hierRoot2" presStyleCnt="0">
        <dgm:presLayoutVars>
          <dgm:hierBranch val="init"/>
        </dgm:presLayoutVars>
      </dgm:prSet>
      <dgm:spPr/>
    </dgm:pt>
    <dgm:pt modelId="{FD72682F-B07D-4FEE-9996-35E35A6AFA4A}" type="pres">
      <dgm:prSet presAssocID="{689482B0-9D4B-4B9D-98C8-1085E5112865}" presName="rootComposite" presStyleCnt="0"/>
      <dgm:spPr/>
    </dgm:pt>
    <dgm:pt modelId="{CF233112-BF8B-4541-BD99-B2D730DBB595}" type="pres">
      <dgm:prSet presAssocID="{689482B0-9D4B-4B9D-98C8-1085E511286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024501-81FC-4C71-BB13-1ADF399ABCF3}" type="pres">
      <dgm:prSet presAssocID="{689482B0-9D4B-4B9D-98C8-1085E5112865}" presName="rootConnector" presStyleLbl="node2" presStyleIdx="1" presStyleCnt="3"/>
      <dgm:spPr/>
      <dgm:t>
        <a:bodyPr/>
        <a:lstStyle/>
        <a:p>
          <a:endParaRPr lang="cs-CZ"/>
        </a:p>
      </dgm:t>
    </dgm:pt>
    <dgm:pt modelId="{F93A9652-DCD9-45FE-91CC-7ECDD02ADD71}" type="pres">
      <dgm:prSet presAssocID="{689482B0-9D4B-4B9D-98C8-1085E5112865}" presName="hierChild4" presStyleCnt="0"/>
      <dgm:spPr/>
    </dgm:pt>
    <dgm:pt modelId="{09206608-CF7A-4649-8C25-B657D6E1FFE9}" type="pres">
      <dgm:prSet presAssocID="{689482B0-9D4B-4B9D-98C8-1085E5112865}" presName="hierChild5" presStyleCnt="0"/>
      <dgm:spPr/>
    </dgm:pt>
    <dgm:pt modelId="{AB147EFB-B101-4D66-B033-8AA68E3EF3CE}" type="pres">
      <dgm:prSet presAssocID="{4649B89F-BF23-4313-A986-557E0BBAD791}" presName="Name37" presStyleLbl="parChTrans1D2" presStyleIdx="2" presStyleCnt="3"/>
      <dgm:spPr/>
      <dgm:t>
        <a:bodyPr/>
        <a:lstStyle/>
        <a:p>
          <a:endParaRPr lang="cs-CZ"/>
        </a:p>
      </dgm:t>
    </dgm:pt>
    <dgm:pt modelId="{9BD87ED1-3044-4451-9959-406903757570}" type="pres">
      <dgm:prSet presAssocID="{149A1F5A-D8AD-4CA0-933D-7736A0E5EF78}" presName="hierRoot2" presStyleCnt="0">
        <dgm:presLayoutVars>
          <dgm:hierBranch val="init"/>
        </dgm:presLayoutVars>
      </dgm:prSet>
      <dgm:spPr/>
    </dgm:pt>
    <dgm:pt modelId="{88CD2466-45B1-4DA5-A684-954CFA2E3B85}" type="pres">
      <dgm:prSet presAssocID="{149A1F5A-D8AD-4CA0-933D-7736A0E5EF78}" presName="rootComposite" presStyleCnt="0"/>
      <dgm:spPr/>
    </dgm:pt>
    <dgm:pt modelId="{A31BABB8-04B0-4B66-AD86-E71C1E8F3C40}" type="pres">
      <dgm:prSet presAssocID="{149A1F5A-D8AD-4CA0-933D-7736A0E5EF7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F38114-E47E-4355-A716-9780BFB38207}" type="pres">
      <dgm:prSet presAssocID="{149A1F5A-D8AD-4CA0-933D-7736A0E5EF78}" presName="rootConnector" presStyleLbl="node2" presStyleIdx="2" presStyleCnt="3"/>
      <dgm:spPr/>
      <dgm:t>
        <a:bodyPr/>
        <a:lstStyle/>
        <a:p>
          <a:endParaRPr lang="cs-CZ"/>
        </a:p>
      </dgm:t>
    </dgm:pt>
    <dgm:pt modelId="{91B7BC65-C13B-4371-A952-9773879BA627}" type="pres">
      <dgm:prSet presAssocID="{149A1F5A-D8AD-4CA0-933D-7736A0E5EF78}" presName="hierChild4" presStyleCnt="0"/>
      <dgm:spPr/>
    </dgm:pt>
    <dgm:pt modelId="{E4565D30-75D3-4105-832E-376FBE69A642}" type="pres">
      <dgm:prSet presAssocID="{149A1F5A-D8AD-4CA0-933D-7736A0E5EF78}" presName="hierChild5" presStyleCnt="0"/>
      <dgm:spPr/>
    </dgm:pt>
    <dgm:pt modelId="{2598F9BE-6C0B-496C-AFF7-8A644EC4A029}" type="pres">
      <dgm:prSet presAssocID="{B8C72844-E325-4612-AE56-EE86227CD312}" presName="hierChild3" presStyleCnt="0"/>
      <dgm:spPr/>
    </dgm:pt>
  </dgm:ptLst>
  <dgm:cxnLst>
    <dgm:cxn modelId="{0438BB0B-8510-4EF8-8DF4-8AB7718FF87A}" type="presOf" srcId="{03326D82-6511-4629-BA67-62BE3BB0C140}" destId="{4B93B02D-111F-4EBB-9E06-C140A248CA48}" srcOrd="0" destOrd="0" presId="urn:microsoft.com/office/officeart/2005/8/layout/orgChart1"/>
    <dgm:cxn modelId="{4CDDCF13-FADF-4500-BDAE-E32F9C131128}" type="presOf" srcId="{149A1F5A-D8AD-4CA0-933D-7736A0E5EF78}" destId="{A31BABB8-04B0-4B66-AD86-E71C1E8F3C40}" srcOrd="0" destOrd="0" presId="urn:microsoft.com/office/officeart/2005/8/layout/orgChart1"/>
    <dgm:cxn modelId="{F61F104F-44E7-4736-A158-A3E0F4441FE5}" srcId="{B8C72844-E325-4612-AE56-EE86227CD312}" destId="{149A1F5A-D8AD-4CA0-933D-7736A0E5EF78}" srcOrd="2" destOrd="0" parTransId="{4649B89F-BF23-4313-A986-557E0BBAD791}" sibTransId="{93B49A53-E36E-495C-A1E7-4F9096826C2D}"/>
    <dgm:cxn modelId="{D478B2DB-61D7-4D7D-96FA-B356D8BB7F06}" type="presOf" srcId="{751C23E5-D413-4537-8605-373DDC1CEB25}" destId="{D0B46560-EEA9-41BA-8EB8-EDF6E0A13FDA}" srcOrd="0" destOrd="0" presId="urn:microsoft.com/office/officeart/2005/8/layout/orgChart1"/>
    <dgm:cxn modelId="{2321A1C4-80CC-4985-8EE6-A5429D4C724C}" type="presOf" srcId="{35D79C64-B7D5-4122-ADC6-3DEE713E23E0}" destId="{DF33EC75-3807-4F3D-9031-4FAAA5A06683}" srcOrd="1" destOrd="0" presId="urn:microsoft.com/office/officeart/2005/8/layout/orgChart1"/>
    <dgm:cxn modelId="{FFD362C5-E372-4CDB-A453-815C06D55E84}" type="presOf" srcId="{353E379F-20AB-4870-8717-E1217CCADC62}" destId="{C9A6167F-7C80-4D50-A610-CD51683BA7B2}" srcOrd="0" destOrd="0" presId="urn:microsoft.com/office/officeart/2005/8/layout/orgChart1"/>
    <dgm:cxn modelId="{3B501667-C58E-4DB3-B6E1-4C2590F73B98}" srcId="{B8C72844-E325-4612-AE56-EE86227CD312}" destId="{689482B0-9D4B-4B9D-98C8-1085E5112865}" srcOrd="1" destOrd="0" parTransId="{353E379F-20AB-4870-8717-E1217CCADC62}" sibTransId="{F850D916-EBDB-4093-A1F7-F288C448A40E}"/>
    <dgm:cxn modelId="{CC370E87-3F9D-4993-B12D-B5D69E2D628F}" srcId="{03326D82-6511-4629-BA67-62BE3BB0C140}" destId="{B8C72844-E325-4612-AE56-EE86227CD312}" srcOrd="0" destOrd="0" parTransId="{79294715-8555-4D17-AC18-08EBBFC0395E}" sibTransId="{0DD8FB76-3E5C-47DF-8043-C95BE035CAE6}"/>
    <dgm:cxn modelId="{6FDDD444-DA2B-45DC-A819-E2038346AF8A}" type="presOf" srcId="{689482B0-9D4B-4B9D-98C8-1085E5112865}" destId="{22024501-81FC-4C71-BB13-1ADF399ABCF3}" srcOrd="1" destOrd="0" presId="urn:microsoft.com/office/officeart/2005/8/layout/orgChart1"/>
    <dgm:cxn modelId="{EBE00045-495E-4B8D-88BC-0A9D40AACFC0}" type="presOf" srcId="{149A1F5A-D8AD-4CA0-933D-7736A0E5EF78}" destId="{F9F38114-E47E-4355-A716-9780BFB38207}" srcOrd="1" destOrd="0" presId="urn:microsoft.com/office/officeart/2005/8/layout/orgChart1"/>
    <dgm:cxn modelId="{20BF2C78-2677-48D7-AB34-DC5934D0B4F0}" type="presOf" srcId="{B8C72844-E325-4612-AE56-EE86227CD312}" destId="{9A371DCB-A652-4AD6-B233-BCFEB6D7E0CB}" srcOrd="0" destOrd="0" presId="urn:microsoft.com/office/officeart/2005/8/layout/orgChart1"/>
    <dgm:cxn modelId="{43AB1CC2-3C6C-489D-B842-DCB1C2A9DB0F}" type="presOf" srcId="{689482B0-9D4B-4B9D-98C8-1085E5112865}" destId="{CF233112-BF8B-4541-BD99-B2D730DBB595}" srcOrd="0" destOrd="0" presId="urn:microsoft.com/office/officeart/2005/8/layout/orgChart1"/>
    <dgm:cxn modelId="{16617A36-25BE-42F2-9F47-07E60197DBAC}" srcId="{B8C72844-E325-4612-AE56-EE86227CD312}" destId="{35D79C64-B7D5-4122-ADC6-3DEE713E23E0}" srcOrd="0" destOrd="0" parTransId="{751C23E5-D413-4537-8605-373DDC1CEB25}" sibTransId="{32D105C9-0512-43BB-B0E8-E1BC87B6805E}"/>
    <dgm:cxn modelId="{8E842698-BC30-4556-AD3B-AD547D531448}" type="presOf" srcId="{B8C72844-E325-4612-AE56-EE86227CD312}" destId="{F3333456-35A3-4CC6-AE61-F0A84C711751}" srcOrd="1" destOrd="0" presId="urn:microsoft.com/office/officeart/2005/8/layout/orgChart1"/>
    <dgm:cxn modelId="{4BA963AE-BD46-4C0C-AEFD-02B8AAA467A0}" type="presOf" srcId="{4649B89F-BF23-4313-A986-557E0BBAD791}" destId="{AB147EFB-B101-4D66-B033-8AA68E3EF3CE}" srcOrd="0" destOrd="0" presId="urn:microsoft.com/office/officeart/2005/8/layout/orgChart1"/>
    <dgm:cxn modelId="{0DD58771-2C82-43F8-8025-C87D5251101D}" type="presOf" srcId="{35D79C64-B7D5-4122-ADC6-3DEE713E23E0}" destId="{5EB6E0F0-CAF6-4203-A884-DBAD8FFC0AF9}" srcOrd="0" destOrd="0" presId="urn:microsoft.com/office/officeart/2005/8/layout/orgChart1"/>
    <dgm:cxn modelId="{EA7995DD-C140-4A35-92C4-BA26D7E5DB1C}" type="presParOf" srcId="{4B93B02D-111F-4EBB-9E06-C140A248CA48}" destId="{33AF6AAF-9219-47FA-997A-EC2236645D5E}" srcOrd="0" destOrd="0" presId="urn:microsoft.com/office/officeart/2005/8/layout/orgChart1"/>
    <dgm:cxn modelId="{F9E2BD74-F4CB-48E8-B81B-202D650EDB96}" type="presParOf" srcId="{33AF6AAF-9219-47FA-997A-EC2236645D5E}" destId="{C769A8F9-5988-480D-B88A-FC4E1FA2E1D3}" srcOrd="0" destOrd="0" presId="urn:microsoft.com/office/officeart/2005/8/layout/orgChart1"/>
    <dgm:cxn modelId="{1C0C52F9-D019-4DFA-98C6-FC89EB111795}" type="presParOf" srcId="{C769A8F9-5988-480D-B88A-FC4E1FA2E1D3}" destId="{9A371DCB-A652-4AD6-B233-BCFEB6D7E0CB}" srcOrd="0" destOrd="0" presId="urn:microsoft.com/office/officeart/2005/8/layout/orgChart1"/>
    <dgm:cxn modelId="{1BB0026D-3170-4032-AA51-E4C4780C901B}" type="presParOf" srcId="{C769A8F9-5988-480D-B88A-FC4E1FA2E1D3}" destId="{F3333456-35A3-4CC6-AE61-F0A84C711751}" srcOrd="1" destOrd="0" presId="urn:microsoft.com/office/officeart/2005/8/layout/orgChart1"/>
    <dgm:cxn modelId="{2C1C975D-9FEC-4C30-9279-26F3899D5290}" type="presParOf" srcId="{33AF6AAF-9219-47FA-997A-EC2236645D5E}" destId="{0DDB3910-CA89-45E3-A62D-295AAC9CD6D9}" srcOrd="1" destOrd="0" presId="urn:microsoft.com/office/officeart/2005/8/layout/orgChart1"/>
    <dgm:cxn modelId="{CF88F3A4-9323-48B6-990A-C33F582EC452}" type="presParOf" srcId="{0DDB3910-CA89-45E3-A62D-295AAC9CD6D9}" destId="{D0B46560-EEA9-41BA-8EB8-EDF6E0A13FDA}" srcOrd="0" destOrd="0" presId="urn:microsoft.com/office/officeart/2005/8/layout/orgChart1"/>
    <dgm:cxn modelId="{590C52AE-5FD4-4F91-9FA2-21D2AE28BAC0}" type="presParOf" srcId="{0DDB3910-CA89-45E3-A62D-295AAC9CD6D9}" destId="{31FED5FE-84EA-4B02-ADFE-D6D2B00CEB38}" srcOrd="1" destOrd="0" presId="urn:microsoft.com/office/officeart/2005/8/layout/orgChart1"/>
    <dgm:cxn modelId="{C0C907D6-9310-49A0-8DB3-DE4B7FE7367E}" type="presParOf" srcId="{31FED5FE-84EA-4B02-ADFE-D6D2B00CEB38}" destId="{0EDE92C7-ACBD-4089-9D2D-DC552BDBE46A}" srcOrd="0" destOrd="0" presId="urn:microsoft.com/office/officeart/2005/8/layout/orgChart1"/>
    <dgm:cxn modelId="{EBC34709-F8D4-4D22-801D-7D9F65A23E91}" type="presParOf" srcId="{0EDE92C7-ACBD-4089-9D2D-DC552BDBE46A}" destId="{5EB6E0F0-CAF6-4203-A884-DBAD8FFC0AF9}" srcOrd="0" destOrd="0" presId="urn:microsoft.com/office/officeart/2005/8/layout/orgChart1"/>
    <dgm:cxn modelId="{C20F3902-B82D-45E8-8899-66866249B65E}" type="presParOf" srcId="{0EDE92C7-ACBD-4089-9D2D-DC552BDBE46A}" destId="{DF33EC75-3807-4F3D-9031-4FAAA5A06683}" srcOrd="1" destOrd="0" presId="urn:microsoft.com/office/officeart/2005/8/layout/orgChart1"/>
    <dgm:cxn modelId="{85BDECC0-7FBB-40EB-B29A-C81D4559A019}" type="presParOf" srcId="{31FED5FE-84EA-4B02-ADFE-D6D2B00CEB38}" destId="{FF53F93B-9E64-4E4D-96C4-4A2D98F4D0C3}" srcOrd="1" destOrd="0" presId="urn:microsoft.com/office/officeart/2005/8/layout/orgChart1"/>
    <dgm:cxn modelId="{6728A43F-2F3C-42C6-814D-5545C60AAAFF}" type="presParOf" srcId="{31FED5FE-84EA-4B02-ADFE-D6D2B00CEB38}" destId="{C9E2C023-FA9E-4FB5-B5CF-9AC6E970F11A}" srcOrd="2" destOrd="0" presId="urn:microsoft.com/office/officeart/2005/8/layout/orgChart1"/>
    <dgm:cxn modelId="{D777C628-AF4A-4363-BE6C-0F5BD3249536}" type="presParOf" srcId="{0DDB3910-CA89-45E3-A62D-295AAC9CD6D9}" destId="{C9A6167F-7C80-4D50-A610-CD51683BA7B2}" srcOrd="2" destOrd="0" presId="urn:microsoft.com/office/officeart/2005/8/layout/orgChart1"/>
    <dgm:cxn modelId="{0D20A646-A2EA-4B56-8798-432382849612}" type="presParOf" srcId="{0DDB3910-CA89-45E3-A62D-295AAC9CD6D9}" destId="{283ACBB0-B198-4395-85C7-3FEF72421402}" srcOrd="3" destOrd="0" presId="urn:microsoft.com/office/officeart/2005/8/layout/orgChart1"/>
    <dgm:cxn modelId="{B0DABBA6-FC9A-4FEC-A775-E5A3ECBF732B}" type="presParOf" srcId="{283ACBB0-B198-4395-85C7-3FEF72421402}" destId="{FD72682F-B07D-4FEE-9996-35E35A6AFA4A}" srcOrd="0" destOrd="0" presId="urn:microsoft.com/office/officeart/2005/8/layout/orgChart1"/>
    <dgm:cxn modelId="{6825694F-805C-4826-9540-FD4A45F0DB87}" type="presParOf" srcId="{FD72682F-B07D-4FEE-9996-35E35A6AFA4A}" destId="{CF233112-BF8B-4541-BD99-B2D730DBB595}" srcOrd="0" destOrd="0" presId="urn:microsoft.com/office/officeart/2005/8/layout/orgChart1"/>
    <dgm:cxn modelId="{9577C83E-6E7C-49D8-8256-725CEB068A86}" type="presParOf" srcId="{FD72682F-B07D-4FEE-9996-35E35A6AFA4A}" destId="{22024501-81FC-4C71-BB13-1ADF399ABCF3}" srcOrd="1" destOrd="0" presId="urn:microsoft.com/office/officeart/2005/8/layout/orgChart1"/>
    <dgm:cxn modelId="{1C79D399-338E-421B-87CB-1FE3EC513E92}" type="presParOf" srcId="{283ACBB0-B198-4395-85C7-3FEF72421402}" destId="{F93A9652-DCD9-45FE-91CC-7ECDD02ADD71}" srcOrd="1" destOrd="0" presId="urn:microsoft.com/office/officeart/2005/8/layout/orgChart1"/>
    <dgm:cxn modelId="{13E40255-0B83-49D5-A75C-70505F64608B}" type="presParOf" srcId="{283ACBB0-B198-4395-85C7-3FEF72421402}" destId="{09206608-CF7A-4649-8C25-B657D6E1FFE9}" srcOrd="2" destOrd="0" presId="urn:microsoft.com/office/officeart/2005/8/layout/orgChart1"/>
    <dgm:cxn modelId="{8CBA3172-4DE9-4C73-9129-9D872C5DD711}" type="presParOf" srcId="{0DDB3910-CA89-45E3-A62D-295AAC9CD6D9}" destId="{AB147EFB-B101-4D66-B033-8AA68E3EF3CE}" srcOrd="4" destOrd="0" presId="urn:microsoft.com/office/officeart/2005/8/layout/orgChart1"/>
    <dgm:cxn modelId="{7D8F2574-446B-402D-9391-641F93583088}" type="presParOf" srcId="{0DDB3910-CA89-45E3-A62D-295AAC9CD6D9}" destId="{9BD87ED1-3044-4451-9959-406903757570}" srcOrd="5" destOrd="0" presId="urn:microsoft.com/office/officeart/2005/8/layout/orgChart1"/>
    <dgm:cxn modelId="{ADE04A20-B49B-4D90-A79D-8DC76DC0187D}" type="presParOf" srcId="{9BD87ED1-3044-4451-9959-406903757570}" destId="{88CD2466-45B1-4DA5-A684-954CFA2E3B85}" srcOrd="0" destOrd="0" presId="urn:microsoft.com/office/officeart/2005/8/layout/orgChart1"/>
    <dgm:cxn modelId="{3E190C09-BA25-4EE5-837D-11C68FD11646}" type="presParOf" srcId="{88CD2466-45B1-4DA5-A684-954CFA2E3B85}" destId="{A31BABB8-04B0-4B66-AD86-E71C1E8F3C40}" srcOrd="0" destOrd="0" presId="urn:microsoft.com/office/officeart/2005/8/layout/orgChart1"/>
    <dgm:cxn modelId="{1D8260F3-3E26-411A-8348-6757AEB1B6DD}" type="presParOf" srcId="{88CD2466-45B1-4DA5-A684-954CFA2E3B85}" destId="{F9F38114-E47E-4355-A716-9780BFB38207}" srcOrd="1" destOrd="0" presId="urn:microsoft.com/office/officeart/2005/8/layout/orgChart1"/>
    <dgm:cxn modelId="{DD124801-31D2-49F3-836C-E6B3BF323647}" type="presParOf" srcId="{9BD87ED1-3044-4451-9959-406903757570}" destId="{91B7BC65-C13B-4371-A952-9773879BA627}" srcOrd="1" destOrd="0" presId="urn:microsoft.com/office/officeart/2005/8/layout/orgChart1"/>
    <dgm:cxn modelId="{3265B6C1-3AAA-4C4C-9216-57814E15DD32}" type="presParOf" srcId="{9BD87ED1-3044-4451-9959-406903757570}" destId="{E4565D30-75D3-4105-832E-376FBE69A642}" srcOrd="2" destOrd="0" presId="urn:microsoft.com/office/officeart/2005/8/layout/orgChart1"/>
    <dgm:cxn modelId="{3B018DC0-A513-4FD2-B32E-A278AA17A6AD}" type="presParOf" srcId="{33AF6AAF-9219-47FA-997A-EC2236645D5E}" destId="{2598F9BE-6C0B-496C-AFF7-8A644EC4A0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26D82-6511-4629-BA67-62BE3BB0C1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C72844-E325-4612-AE56-EE86227CD312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PAVOUKOVCI</a:t>
          </a:r>
        </a:p>
      </dgm:t>
    </dgm:pt>
    <dgm:pt modelId="{79294715-8555-4D17-AC18-08EBBFC0395E}" type="parTrans" cxnId="{CC370E87-3F9D-4993-B12D-B5D69E2D628F}">
      <dgm:prSet/>
      <dgm:spPr/>
      <dgm:t>
        <a:bodyPr/>
        <a:lstStyle/>
        <a:p>
          <a:endParaRPr lang="cs-CZ" sz="2000">
            <a:latin typeface="+mj-lt"/>
          </a:endParaRPr>
        </a:p>
      </dgm:t>
    </dgm:pt>
    <dgm:pt modelId="{0DD8FB76-3E5C-47DF-8043-C95BE035CAE6}" type="sibTrans" cxnId="{CC370E87-3F9D-4993-B12D-B5D69E2D628F}">
      <dgm:prSet/>
      <dgm:spPr/>
      <dgm:t>
        <a:bodyPr/>
        <a:lstStyle/>
        <a:p>
          <a:endParaRPr lang="cs-CZ" sz="2000">
            <a:latin typeface="+mj-lt"/>
          </a:endParaRPr>
        </a:p>
      </dgm:t>
    </dgm:pt>
    <dgm:pt modelId="{35D79C64-B7D5-4122-ADC6-3DEE713E23E0}">
      <dgm:prSet phldrT="[Text]" custT="1"/>
      <dgm:spPr>
        <a:solidFill>
          <a:srgbClr val="BAE0E3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1. ŘÁD</a:t>
          </a:r>
        </a:p>
        <a:p>
          <a:r>
            <a:rPr lang="cs-CZ" sz="2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PAVOUCI</a:t>
          </a:r>
          <a:endParaRPr lang="cs-CZ" sz="20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51C23E5-D413-4537-8605-373DDC1CEB25}" type="parTrans" cxnId="{16617A36-25BE-42F2-9F47-07E60197DBAC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 sz="2000">
            <a:latin typeface="+mj-lt"/>
          </a:endParaRPr>
        </a:p>
      </dgm:t>
    </dgm:pt>
    <dgm:pt modelId="{32D105C9-0512-43BB-B0E8-E1BC87B6805E}" type="sibTrans" cxnId="{16617A36-25BE-42F2-9F47-07E60197DBAC}">
      <dgm:prSet/>
      <dgm:spPr/>
      <dgm:t>
        <a:bodyPr/>
        <a:lstStyle/>
        <a:p>
          <a:endParaRPr lang="cs-CZ" sz="2000">
            <a:latin typeface="+mj-lt"/>
          </a:endParaRPr>
        </a:p>
      </dgm:t>
    </dgm:pt>
    <dgm:pt modelId="{689482B0-9D4B-4B9D-98C8-1085E5112865}">
      <dgm:prSet phldrT="[Text]" custT="1"/>
      <dgm:spPr>
        <a:solidFill>
          <a:srgbClr val="BAE0E3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2. ŘÁD</a:t>
          </a:r>
        </a:p>
        <a:p>
          <a:r>
            <a:rPr lang="cs-CZ" sz="2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SEKÁČI</a:t>
          </a:r>
          <a:endParaRPr lang="cs-CZ" sz="20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353E379F-20AB-4870-8717-E1217CCADC62}" type="parTrans" cxnId="{3B501667-C58E-4DB3-B6E1-4C2590F73B9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 sz="2000">
            <a:latin typeface="+mj-lt"/>
          </a:endParaRPr>
        </a:p>
      </dgm:t>
    </dgm:pt>
    <dgm:pt modelId="{F850D916-EBDB-4093-A1F7-F288C448A40E}" type="sibTrans" cxnId="{3B501667-C58E-4DB3-B6E1-4C2590F73B98}">
      <dgm:prSet/>
      <dgm:spPr/>
      <dgm:t>
        <a:bodyPr/>
        <a:lstStyle/>
        <a:p>
          <a:endParaRPr lang="cs-CZ" sz="2000">
            <a:latin typeface="+mj-lt"/>
          </a:endParaRPr>
        </a:p>
      </dgm:t>
    </dgm:pt>
    <dgm:pt modelId="{149A1F5A-D8AD-4CA0-933D-7736A0E5EF78}">
      <dgm:prSet phldrT="[Text]" custT="1"/>
      <dgm:spPr>
        <a:solidFill>
          <a:srgbClr val="BAE0E3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3. ŘÁD</a:t>
          </a:r>
        </a:p>
        <a:p>
          <a:r>
            <a:rPr lang="cs-CZ" sz="2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ROZTOČI</a:t>
          </a:r>
          <a:endParaRPr lang="cs-CZ" sz="20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4649B89F-BF23-4313-A986-557E0BBAD791}" type="parTrans" cxnId="{F61F104F-44E7-4736-A158-A3E0F4441FE5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 sz="2000">
            <a:latin typeface="+mj-lt"/>
          </a:endParaRPr>
        </a:p>
      </dgm:t>
    </dgm:pt>
    <dgm:pt modelId="{93B49A53-E36E-495C-A1E7-4F9096826C2D}" type="sibTrans" cxnId="{F61F104F-44E7-4736-A158-A3E0F4441FE5}">
      <dgm:prSet/>
      <dgm:spPr/>
      <dgm:t>
        <a:bodyPr/>
        <a:lstStyle/>
        <a:p>
          <a:endParaRPr lang="cs-CZ" sz="2000">
            <a:latin typeface="+mj-lt"/>
          </a:endParaRPr>
        </a:p>
      </dgm:t>
    </dgm:pt>
    <dgm:pt modelId="{77309F8F-E538-4B6E-B45A-FBD5E3AA4136}">
      <dgm:prSet phldrT="[Text]" custT="1"/>
      <dgm:spPr>
        <a:solidFill>
          <a:srgbClr val="BAE0E3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4. ŘÁD</a:t>
          </a:r>
        </a:p>
        <a:p>
          <a:r>
            <a:rPr lang="cs-CZ" sz="2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ŠTÍŘI</a:t>
          </a:r>
          <a:endParaRPr lang="cs-CZ" sz="20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A62E4C4-0738-4237-86B6-C7DE4EBEC5BD}" type="parTrans" cxnId="{43CB1600-A297-4A69-AA9B-E5262346B954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 sz="2000">
            <a:latin typeface="+mj-lt"/>
          </a:endParaRPr>
        </a:p>
      </dgm:t>
    </dgm:pt>
    <dgm:pt modelId="{3C48A002-A7D3-468C-8471-65F4D559E65A}" type="sibTrans" cxnId="{43CB1600-A297-4A69-AA9B-E5262346B954}">
      <dgm:prSet/>
      <dgm:spPr/>
      <dgm:t>
        <a:bodyPr/>
        <a:lstStyle/>
        <a:p>
          <a:endParaRPr lang="cs-CZ" sz="2000">
            <a:latin typeface="+mj-lt"/>
          </a:endParaRPr>
        </a:p>
      </dgm:t>
    </dgm:pt>
    <dgm:pt modelId="{4B93B02D-111F-4EBB-9E06-C140A248CA48}" type="pres">
      <dgm:prSet presAssocID="{03326D82-6511-4629-BA67-62BE3BB0C1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3AF6AAF-9219-47FA-997A-EC2236645D5E}" type="pres">
      <dgm:prSet presAssocID="{B8C72844-E325-4612-AE56-EE86227CD312}" presName="hierRoot1" presStyleCnt="0">
        <dgm:presLayoutVars>
          <dgm:hierBranch val="init"/>
        </dgm:presLayoutVars>
      </dgm:prSet>
      <dgm:spPr/>
    </dgm:pt>
    <dgm:pt modelId="{C769A8F9-5988-480D-B88A-FC4E1FA2E1D3}" type="pres">
      <dgm:prSet presAssocID="{B8C72844-E325-4612-AE56-EE86227CD312}" presName="rootComposite1" presStyleCnt="0"/>
      <dgm:spPr/>
    </dgm:pt>
    <dgm:pt modelId="{9A371DCB-A652-4AD6-B233-BCFEB6D7E0CB}" type="pres">
      <dgm:prSet presAssocID="{B8C72844-E325-4612-AE56-EE86227CD312}" presName="rootText1" presStyleLbl="node0" presStyleIdx="0" presStyleCnt="1" custScaleX="1799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333456-35A3-4CC6-AE61-F0A84C711751}" type="pres">
      <dgm:prSet presAssocID="{B8C72844-E325-4612-AE56-EE86227CD31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0DDB3910-CA89-45E3-A62D-295AAC9CD6D9}" type="pres">
      <dgm:prSet presAssocID="{B8C72844-E325-4612-AE56-EE86227CD312}" presName="hierChild2" presStyleCnt="0"/>
      <dgm:spPr/>
    </dgm:pt>
    <dgm:pt modelId="{D0B46560-EEA9-41BA-8EB8-EDF6E0A13FDA}" type="pres">
      <dgm:prSet presAssocID="{751C23E5-D413-4537-8605-373DDC1CEB25}" presName="Name37" presStyleLbl="parChTrans1D2" presStyleIdx="0" presStyleCnt="4"/>
      <dgm:spPr/>
      <dgm:t>
        <a:bodyPr/>
        <a:lstStyle/>
        <a:p>
          <a:endParaRPr lang="cs-CZ"/>
        </a:p>
      </dgm:t>
    </dgm:pt>
    <dgm:pt modelId="{31FED5FE-84EA-4B02-ADFE-D6D2B00CEB38}" type="pres">
      <dgm:prSet presAssocID="{35D79C64-B7D5-4122-ADC6-3DEE713E23E0}" presName="hierRoot2" presStyleCnt="0">
        <dgm:presLayoutVars>
          <dgm:hierBranch val="init"/>
        </dgm:presLayoutVars>
      </dgm:prSet>
      <dgm:spPr/>
    </dgm:pt>
    <dgm:pt modelId="{0EDE92C7-ACBD-4089-9D2D-DC552BDBE46A}" type="pres">
      <dgm:prSet presAssocID="{35D79C64-B7D5-4122-ADC6-3DEE713E23E0}" presName="rootComposite" presStyleCnt="0"/>
      <dgm:spPr/>
    </dgm:pt>
    <dgm:pt modelId="{5EB6E0F0-CAF6-4203-A884-DBAD8FFC0AF9}" type="pres">
      <dgm:prSet presAssocID="{35D79C64-B7D5-4122-ADC6-3DEE713E23E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33EC75-3807-4F3D-9031-4FAAA5A06683}" type="pres">
      <dgm:prSet presAssocID="{35D79C64-B7D5-4122-ADC6-3DEE713E23E0}" presName="rootConnector" presStyleLbl="node2" presStyleIdx="0" presStyleCnt="4"/>
      <dgm:spPr/>
      <dgm:t>
        <a:bodyPr/>
        <a:lstStyle/>
        <a:p>
          <a:endParaRPr lang="cs-CZ"/>
        </a:p>
      </dgm:t>
    </dgm:pt>
    <dgm:pt modelId="{FF53F93B-9E64-4E4D-96C4-4A2D98F4D0C3}" type="pres">
      <dgm:prSet presAssocID="{35D79C64-B7D5-4122-ADC6-3DEE713E23E0}" presName="hierChild4" presStyleCnt="0"/>
      <dgm:spPr/>
    </dgm:pt>
    <dgm:pt modelId="{C9E2C023-FA9E-4FB5-B5CF-9AC6E970F11A}" type="pres">
      <dgm:prSet presAssocID="{35D79C64-B7D5-4122-ADC6-3DEE713E23E0}" presName="hierChild5" presStyleCnt="0"/>
      <dgm:spPr/>
    </dgm:pt>
    <dgm:pt modelId="{C9A6167F-7C80-4D50-A610-CD51683BA7B2}" type="pres">
      <dgm:prSet presAssocID="{353E379F-20AB-4870-8717-E1217CCADC62}" presName="Name37" presStyleLbl="parChTrans1D2" presStyleIdx="1" presStyleCnt="4"/>
      <dgm:spPr/>
      <dgm:t>
        <a:bodyPr/>
        <a:lstStyle/>
        <a:p>
          <a:endParaRPr lang="cs-CZ"/>
        </a:p>
      </dgm:t>
    </dgm:pt>
    <dgm:pt modelId="{283ACBB0-B198-4395-85C7-3FEF72421402}" type="pres">
      <dgm:prSet presAssocID="{689482B0-9D4B-4B9D-98C8-1085E5112865}" presName="hierRoot2" presStyleCnt="0">
        <dgm:presLayoutVars>
          <dgm:hierBranch val="init"/>
        </dgm:presLayoutVars>
      </dgm:prSet>
      <dgm:spPr/>
    </dgm:pt>
    <dgm:pt modelId="{FD72682F-B07D-4FEE-9996-35E35A6AFA4A}" type="pres">
      <dgm:prSet presAssocID="{689482B0-9D4B-4B9D-98C8-1085E5112865}" presName="rootComposite" presStyleCnt="0"/>
      <dgm:spPr/>
    </dgm:pt>
    <dgm:pt modelId="{CF233112-BF8B-4541-BD99-B2D730DBB595}" type="pres">
      <dgm:prSet presAssocID="{689482B0-9D4B-4B9D-98C8-1085E511286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024501-81FC-4C71-BB13-1ADF399ABCF3}" type="pres">
      <dgm:prSet presAssocID="{689482B0-9D4B-4B9D-98C8-1085E5112865}" presName="rootConnector" presStyleLbl="node2" presStyleIdx="1" presStyleCnt="4"/>
      <dgm:spPr/>
      <dgm:t>
        <a:bodyPr/>
        <a:lstStyle/>
        <a:p>
          <a:endParaRPr lang="cs-CZ"/>
        </a:p>
      </dgm:t>
    </dgm:pt>
    <dgm:pt modelId="{F93A9652-DCD9-45FE-91CC-7ECDD02ADD71}" type="pres">
      <dgm:prSet presAssocID="{689482B0-9D4B-4B9D-98C8-1085E5112865}" presName="hierChild4" presStyleCnt="0"/>
      <dgm:spPr/>
    </dgm:pt>
    <dgm:pt modelId="{09206608-CF7A-4649-8C25-B657D6E1FFE9}" type="pres">
      <dgm:prSet presAssocID="{689482B0-9D4B-4B9D-98C8-1085E5112865}" presName="hierChild5" presStyleCnt="0"/>
      <dgm:spPr/>
    </dgm:pt>
    <dgm:pt modelId="{AB147EFB-B101-4D66-B033-8AA68E3EF3CE}" type="pres">
      <dgm:prSet presAssocID="{4649B89F-BF23-4313-A986-557E0BBAD791}" presName="Name37" presStyleLbl="parChTrans1D2" presStyleIdx="2" presStyleCnt="4"/>
      <dgm:spPr/>
      <dgm:t>
        <a:bodyPr/>
        <a:lstStyle/>
        <a:p>
          <a:endParaRPr lang="cs-CZ"/>
        </a:p>
      </dgm:t>
    </dgm:pt>
    <dgm:pt modelId="{9BD87ED1-3044-4451-9959-406903757570}" type="pres">
      <dgm:prSet presAssocID="{149A1F5A-D8AD-4CA0-933D-7736A0E5EF78}" presName="hierRoot2" presStyleCnt="0">
        <dgm:presLayoutVars>
          <dgm:hierBranch val="init"/>
        </dgm:presLayoutVars>
      </dgm:prSet>
      <dgm:spPr/>
    </dgm:pt>
    <dgm:pt modelId="{88CD2466-45B1-4DA5-A684-954CFA2E3B85}" type="pres">
      <dgm:prSet presAssocID="{149A1F5A-D8AD-4CA0-933D-7736A0E5EF78}" presName="rootComposite" presStyleCnt="0"/>
      <dgm:spPr/>
    </dgm:pt>
    <dgm:pt modelId="{A31BABB8-04B0-4B66-AD86-E71C1E8F3C40}" type="pres">
      <dgm:prSet presAssocID="{149A1F5A-D8AD-4CA0-933D-7736A0E5EF7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F38114-E47E-4355-A716-9780BFB38207}" type="pres">
      <dgm:prSet presAssocID="{149A1F5A-D8AD-4CA0-933D-7736A0E5EF78}" presName="rootConnector" presStyleLbl="node2" presStyleIdx="2" presStyleCnt="4"/>
      <dgm:spPr/>
      <dgm:t>
        <a:bodyPr/>
        <a:lstStyle/>
        <a:p>
          <a:endParaRPr lang="cs-CZ"/>
        </a:p>
      </dgm:t>
    </dgm:pt>
    <dgm:pt modelId="{91B7BC65-C13B-4371-A952-9773879BA627}" type="pres">
      <dgm:prSet presAssocID="{149A1F5A-D8AD-4CA0-933D-7736A0E5EF78}" presName="hierChild4" presStyleCnt="0"/>
      <dgm:spPr/>
    </dgm:pt>
    <dgm:pt modelId="{E4565D30-75D3-4105-832E-376FBE69A642}" type="pres">
      <dgm:prSet presAssocID="{149A1F5A-D8AD-4CA0-933D-7736A0E5EF78}" presName="hierChild5" presStyleCnt="0"/>
      <dgm:spPr/>
    </dgm:pt>
    <dgm:pt modelId="{F8F9E4F9-0BFC-456F-957C-39471E97C44C}" type="pres">
      <dgm:prSet presAssocID="{7A62E4C4-0738-4237-86B6-C7DE4EBEC5BD}" presName="Name37" presStyleLbl="parChTrans1D2" presStyleIdx="3" presStyleCnt="4"/>
      <dgm:spPr/>
      <dgm:t>
        <a:bodyPr/>
        <a:lstStyle/>
        <a:p>
          <a:endParaRPr lang="cs-CZ"/>
        </a:p>
      </dgm:t>
    </dgm:pt>
    <dgm:pt modelId="{4080AF24-D7B1-43AE-80C6-B1C081119769}" type="pres">
      <dgm:prSet presAssocID="{77309F8F-E538-4B6E-B45A-FBD5E3AA4136}" presName="hierRoot2" presStyleCnt="0">
        <dgm:presLayoutVars>
          <dgm:hierBranch val="init"/>
        </dgm:presLayoutVars>
      </dgm:prSet>
      <dgm:spPr/>
    </dgm:pt>
    <dgm:pt modelId="{8BC30108-5907-43AC-8E95-79D8420E42AB}" type="pres">
      <dgm:prSet presAssocID="{77309F8F-E538-4B6E-B45A-FBD5E3AA4136}" presName="rootComposite" presStyleCnt="0"/>
      <dgm:spPr/>
    </dgm:pt>
    <dgm:pt modelId="{095CFC01-6DD7-4005-BEBC-D349CA6014FC}" type="pres">
      <dgm:prSet presAssocID="{77309F8F-E538-4B6E-B45A-FBD5E3AA413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8016E82-61A7-44AB-AF32-84988E2F2B3E}" type="pres">
      <dgm:prSet presAssocID="{77309F8F-E538-4B6E-B45A-FBD5E3AA4136}" presName="rootConnector" presStyleLbl="node2" presStyleIdx="3" presStyleCnt="4"/>
      <dgm:spPr/>
      <dgm:t>
        <a:bodyPr/>
        <a:lstStyle/>
        <a:p>
          <a:endParaRPr lang="cs-CZ"/>
        </a:p>
      </dgm:t>
    </dgm:pt>
    <dgm:pt modelId="{33B53D5F-B532-4D3D-A0C1-55A7BB98630D}" type="pres">
      <dgm:prSet presAssocID="{77309F8F-E538-4B6E-B45A-FBD5E3AA4136}" presName="hierChild4" presStyleCnt="0"/>
      <dgm:spPr/>
    </dgm:pt>
    <dgm:pt modelId="{72B01A37-FBED-4FC8-A999-6E0C7818E9FC}" type="pres">
      <dgm:prSet presAssocID="{77309F8F-E538-4B6E-B45A-FBD5E3AA4136}" presName="hierChild5" presStyleCnt="0"/>
      <dgm:spPr/>
    </dgm:pt>
    <dgm:pt modelId="{2598F9BE-6C0B-496C-AFF7-8A644EC4A029}" type="pres">
      <dgm:prSet presAssocID="{B8C72844-E325-4612-AE56-EE86227CD312}" presName="hierChild3" presStyleCnt="0"/>
      <dgm:spPr/>
    </dgm:pt>
  </dgm:ptLst>
  <dgm:cxnLst>
    <dgm:cxn modelId="{0438BB0B-8510-4EF8-8DF4-8AB7718FF87A}" type="presOf" srcId="{03326D82-6511-4629-BA67-62BE3BB0C140}" destId="{4B93B02D-111F-4EBB-9E06-C140A248CA48}" srcOrd="0" destOrd="0" presId="urn:microsoft.com/office/officeart/2005/8/layout/orgChart1"/>
    <dgm:cxn modelId="{4CDDCF13-FADF-4500-BDAE-E32F9C131128}" type="presOf" srcId="{149A1F5A-D8AD-4CA0-933D-7736A0E5EF78}" destId="{A31BABB8-04B0-4B66-AD86-E71C1E8F3C40}" srcOrd="0" destOrd="0" presId="urn:microsoft.com/office/officeart/2005/8/layout/orgChart1"/>
    <dgm:cxn modelId="{F61F104F-44E7-4736-A158-A3E0F4441FE5}" srcId="{B8C72844-E325-4612-AE56-EE86227CD312}" destId="{149A1F5A-D8AD-4CA0-933D-7736A0E5EF78}" srcOrd="2" destOrd="0" parTransId="{4649B89F-BF23-4313-A986-557E0BBAD791}" sibTransId="{93B49A53-E36E-495C-A1E7-4F9096826C2D}"/>
    <dgm:cxn modelId="{D478B2DB-61D7-4D7D-96FA-B356D8BB7F06}" type="presOf" srcId="{751C23E5-D413-4537-8605-373DDC1CEB25}" destId="{D0B46560-EEA9-41BA-8EB8-EDF6E0A13FDA}" srcOrd="0" destOrd="0" presId="urn:microsoft.com/office/officeart/2005/8/layout/orgChart1"/>
    <dgm:cxn modelId="{A9F1EE84-3FC6-4B62-AAEC-428A83E6A8B8}" type="presOf" srcId="{77309F8F-E538-4B6E-B45A-FBD5E3AA4136}" destId="{98016E82-61A7-44AB-AF32-84988E2F2B3E}" srcOrd="1" destOrd="0" presId="urn:microsoft.com/office/officeart/2005/8/layout/orgChart1"/>
    <dgm:cxn modelId="{2321A1C4-80CC-4985-8EE6-A5429D4C724C}" type="presOf" srcId="{35D79C64-B7D5-4122-ADC6-3DEE713E23E0}" destId="{DF33EC75-3807-4F3D-9031-4FAAA5A06683}" srcOrd="1" destOrd="0" presId="urn:microsoft.com/office/officeart/2005/8/layout/orgChart1"/>
    <dgm:cxn modelId="{FFD362C5-E372-4CDB-A453-815C06D55E84}" type="presOf" srcId="{353E379F-20AB-4870-8717-E1217CCADC62}" destId="{C9A6167F-7C80-4D50-A610-CD51683BA7B2}" srcOrd="0" destOrd="0" presId="urn:microsoft.com/office/officeart/2005/8/layout/orgChart1"/>
    <dgm:cxn modelId="{3B501667-C58E-4DB3-B6E1-4C2590F73B98}" srcId="{B8C72844-E325-4612-AE56-EE86227CD312}" destId="{689482B0-9D4B-4B9D-98C8-1085E5112865}" srcOrd="1" destOrd="0" parTransId="{353E379F-20AB-4870-8717-E1217CCADC62}" sibTransId="{F850D916-EBDB-4093-A1F7-F288C448A40E}"/>
    <dgm:cxn modelId="{CC370E87-3F9D-4993-B12D-B5D69E2D628F}" srcId="{03326D82-6511-4629-BA67-62BE3BB0C140}" destId="{B8C72844-E325-4612-AE56-EE86227CD312}" srcOrd="0" destOrd="0" parTransId="{79294715-8555-4D17-AC18-08EBBFC0395E}" sibTransId="{0DD8FB76-3E5C-47DF-8043-C95BE035CAE6}"/>
    <dgm:cxn modelId="{6FDDD444-DA2B-45DC-A819-E2038346AF8A}" type="presOf" srcId="{689482B0-9D4B-4B9D-98C8-1085E5112865}" destId="{22024501-81FC-4C71-BB13-1ADF399ABCF3}" srcOrd="1" destOrd="0" presId="urn:microsoft.com/office/officeart/2005/8/layout/orgChart1"/>
    <dgm:cxn modelId="{3C15C246-F953-4127-8735-9E660B0687D3}" type="presOf" srcId="{77309F8F-E538-4B6E-B45A-FBD5E3AA4136}" destId="{095CFC01-6DD7-4005-BEBC-D349CA6014FC}" srcOrd="0" destOrd="0" presId="urn:microsoft.com/office/officeart/2005/8/layout/orgChart1"/>
    <dgm:cxn modelId="{EBE00045-495E-4B8D-88BC-0A9D40AACFC0}" type="presOf" srcId="{149A1F5A-D8AD-4CA0-933D-7736A0E5EF78}" destId="{F9F38114-E47E-4355-A716-9780BFB38207}" srcOrd="1" destOrd="0" presId="urn:microsoft.com/office/officeart/2005/8/layout/orgChart1"/>
    <dgm:cxn modelId="{E4403874-1AEE-455A-8FB1-F44AF5E90FFC}" type="presOf" srcId="{7A62E4C4-0738-4237-86B6-C7DE4EBEC5BD}" destId="{F8F9E4F9-0BFC-456F-957C-39471E97C44C}" srcOrd="0" destOrd="0" presId="urn:microsoft.com/office/officeart/2005/8/layout/orgChart1"/>
    <dgm:cxn modelId="{20BF2C78-2677-48D7-AB34-DC5934D0B4F0}" type="presOf" srcId="{B8C72844-E325-4612-AE56-EE86227CD312}" destId="{9A371DCB-A652-4AD6-B233-BCFEB6D7E0CB}" srcOrd="0" destOrd="0" presId="urn:microsoft.com/office/officeart/2005/8/layout/orgChart1"/>
    <dgm:cxn modelId="{43CB1600-A297-4A69-AA9B-E5262346B954}" srcId="{B8C72844-E325-4612-AE56-EE86227CD312}" destId="{77309F8F-E538-4B6E-B45A-FBD5E3AA4136}" srcOrd="3" destOrd="0" parTransId="{7A62E4C4-0738-4237-86B6-C7DE4EBEC5BD}" sibTransId="{3C48A002-A7D3-468C-8471-65F4D559E65A}"/>
    <dgm:cxn modelId="{43AB1CC2-3C6C-489D-B842-DCB1C2A9DB0F}" type="presOf" srcId="{689482B0-9D4B-4B9D-98C8-1085E5112865}" destId="{CF233112-BF8B-4541-BD99-B2D730DBB595}" srcOrd="0" destOrd="0" presId="urn:microsoft.com/office/officeart/2005/8/layout/orgChart1"/>
    <dgm:cxn modelId="{16617A36-25BE-42F2-9F47-07E60197DBAC}" srcId="{B8C72844-E325-4612-AE56-EE86227CD312}" destId="{35D79C64-B7D5-4122-ADC6-3DEE713E23E0}" srcOrd="0" destOrd="0" parTransId="{751C23E5-D413-4537-8605-373DDC1CEB25}" sibTransId="{32D105C9-0512-43BB-B0E8-E1BC87B6805E}"/>
    <dgm:cxn modelId="{8E842698-BC30-4556-AD3B-AD547D531448}" type="presOf" srcId="{B8C72844-E325-4612-AE56-EE86227CD312}" destId="{F3333456-35A3-4CC6-AE61-F0A84C711751}" srcOrd="1" destOrd="0" presId="urn:microsoft.com/office/officeart/2005/8/layout/orgChart1"/>
    <dgm:cxn modelId="{4BA963AE-BD46-4C0C-AEFD-02B8AAA467A0}" type="presOf" srcId="{4649B89F-BF23-4313-A986-557E0BBAD791}" destId="{AB147EFB-B101-4D66-B033-8AA68E3EF3CE}" srcOrd="0" destOrd="0" presId="urn:microsoft.com/office/officeart/2005/8/layout/orgChart1"/>
    <dgm:cxn modelId="{0DD58771-2C82-43F8-8025-C87D5251101D}" type="presOf" srcId="{35D79C64-B7D5-4122-ADC6-3DEE713E23E0}" destId="{5EB6E0F0-CAF6-4203-A884-DBAD8FFC0AF9}" srcOrd="0" destOrd="0" presId="urn:microsoft.com/office/officeart/2005/8/layout/orgChart1"/>
    <dgm:cxn modelId="{EA7995DD-C140-4A35-92C4-BA26D7E5DB1C}" type="presParOf" srcId="{4B93B02D-111F-4EBB-9E06-C140A248CA48}" destId="{33AF6AAF-9219-47FA-997A-EC2236645D5E}" srcOrd="0" destOrd="0" presId="urn:microsoft.com/office/officeart/2005/8/layout/orgChart1"/>
    <dgm:cxn modelId="{F9E2BD74-F4CB-48E8-B81B-202D650EDB96}" type="presParOf" srcId="{33AF6AAF-9219-47FA-997A-EC2236645D5E}" destId="{C769A8F9-5988-480D-B88A-FC4E1FA2E1D3}" srcOrd="0" destOrd="0" presId="urn:microsoft.com/office/officeart/2005/8/layout/orgChart1"/>
    <dgm:cxn modelId="{1C0C52F9-D019-4DFA-98C6-FC89EB111795}" type="presParOf" srcId="{C769A8F9-5988-480D-B88A-FC4E1FA2E1D3}" destId="{9A371DCB-A652-4AD6-B233-BCFEB6D7E0CB}" srcOrd="0" destOrd="0" presId="urn:microsoft.com/office/officeart/2005/8/layout/orgChart1"/>
    <dgm:cxn modelId="{1BB0026D-3170-4032-AA51-E4C4780C901B}" type="presParOf" srcId="{C769A8F9-5988-480D-B88A-FC4E1FA2E1D3}" destId="{F3333456-35A3-4CC6-AE61-F0A84C711751}" srcOrd="1" destOrd="0" presId="urn:microsoft.com/office/officeart/2005/8/layout/orgChart1"/>
    <dgm:cxn modelId="{2C1C975D-9FEC-4C30-9279-26F3899D5290}" type="presParOf" srcId="{33AF6AAF-9219-47FA-997A-EC2236645D5E}" destId="{0DDB3910-CA89-45E3-A62D-295AAC9CD6D9}" srcOrd="1" destOrd="0" presId="urn:microsoft.com/office/officeart/2005/8/layout/orgChart1"/>
    <dgm:cxn modelId="{CF88F3A4-9323-48B6-990A-C33F582EC452}" type="presParOf" srcId="{0DDB3910-CA89-45E3-A62D-295AAC9CD6D9}" destId="{D0B46560-EEA9-41BA-8EB8-EDF6E0A13FDA}" srcOrd="0" destOrd="0" presId="urn:microsoft.com/office/officeart/2005/8/layout/orgChart1"/>
    <dgm:cxn modelId="{590C52AE-5FD4-4F91-9FA2-21D2AE28BAC0}" type="presParOf" srcId="{0DDB3910-CA89-45E3-A62D-295AAC9CD6D9}" destId="{31FED5FE-84EA-4B02-ADFE-D6D2B00CEB38}" srcOrd="1" destOrd="0" presId="urn:microsoft.com/office/officeart/2005/8/layout/orgChart1"/>
    <dgm:cxn modelId="{C0C907D6-9310-49A0-8DB3-DE4B7FE7367E}" type="presParOf" srcId="{31FED5FE-84EA-4B02-ADFE-D6D2B00CEB38}" destId="{0EDE92C7-ACBD-4089-9D2D-DC552BDBE46A}" srcOrd="0" destOrd="0" presId="urn:microsoft.com/office/officeart/2005/8/layout/orgChart1"/>
    <dgm:cxn modelId="{EBC34709-F8D4-4D22-801D-7D9F65A23E91}" type="presParOf" srcId="{0EDE92C7-ACBD-4089-9D2D-DC552BDBE46A}" destId="{5EB6E0F0-CAF6-4203-A884-DBAD8FFC0AF9}" srcOrd="0" destOrd="0" presId="urn:microsoft.com/office/officeart/2005/8/layout/orgChart1"/>
    <dgm:cxn modelId="{C20F3902-B82D-45E8-8899-66866249B65E}" type="presParOf" srcId="{0EDE92C7-ACBD-4089-9D2D-DC552BDBE46A}" destId="{DF33EC75-3807-4F3D-9031-4FAAA5A06683}" srcOrd="1" destOrd="0" presId="urn:microsoft.com/office/officeart/2005/8/layout/orgChart1"/>
    <dgm:cxn modelId="{85BDECC0-7FBB-40EB-B29A-C81D4559A019}" type="presParOf" srcId="{31FED5FE-84EA-4B02-ADFE-D6D2B00CEB38}" destId="{FF53F93B-9E64-4E4D-96C4-4A2D98F4D0C3}" srcOrd="1" destOrd="0" presId="urn:microsoft.com/office/officeart/2005/8/layout/orgChart1"/>
    <dgm:cxn modelId="{6728A43F-2F3C-42C6-814D-5545C60AAAFF}" type="presParOf" srcId="{31FED5FE-84EA-4B02-ADFE-D6D2B00CEB38}" destId="{C9E2C023-FA9E-4FB5-B5CF-9AC6E970F11A}" srcOrd="2" destOrd="0" presId="urn:microsoft.com/office/officeart/2005/8/layout/orgChart1"/>
    <dgm:cxn modelId="{D777C628-AF4A-4363-BE6C-0F5BD3249536}" type="presParOf" srcId="{0DDB3910-CA89-45E3-A62D-295AAC9CD6D9}" destId="{C9A6167F-7C80-4D50-A610-CD51683BA7B2}" srcOrd="2" destOrd="0" presId="urn:microsoft.com/office/officeart/2005/8/layout/orgChart1"/>
    <dgm:cxn modelId="{0D20A646-A2EA-4B56-8798-432382849612}" type="presParOf" srcId="{0DDB3910-CA89-45E3-A62D-295AAC9CD6D9}" destId="{283ACBB0-B198-4395-85C7-3FEF72421402}" srcOrd="3" destOrd="0" presId="urn:microsoft.com/office/officeart/2005/8/layout/orgChart1"/>
    <dgm:cxn modelId="{B0DABBA6-FC9A-4FEC-A775-E5A3ECBF732B}" type="presParOf" srcId="{283ACBB0-B198-4395-85C7-3FEF72421402}" destId="{FD72682F-B07D-4FEE-9996-35E35A6AFA4A}" srcOrd="0" destOrd="0" presId="urn:microsoft.com/office/officeart/2005/8/layout/orgChart1"/>
    <dgm:cxn modelId="{6825694F-805C-4826-9540-FD4A45F0DB87}" type="presParOf" srcId="{FD72682F-B07D-4FEE-9996-35E35A6AFA4A}" destId="{CF233112-BF8B-4541-BD99-B2D730DBB595}" srcOrd="0" destOrd="0" presId="urn:microsoft.com/office/officeart/2005/8/layout/orgChart1"/>
    <dgm:cxn modelId="{9577C83E-6E7C-49D8-8256-725CEB068A86}" type="presParOf" srcId="{FD72682F-B07D-4FEE-9996-35E35A6AFA4A}" destId="{22024501-81FC-4C71-BB13-1ADF399ABCF3}" srcOrd="1" destOrd="0" presId="urn:microsoft.com/office/officeart/2005/8/layout/orgChart1"/>
    <dgm:cxn modelId="{1C79D399-338E-421B-87CB-1FE3EC513E92}" type="presParOf" srcId="{283ACBB0-B198-4395-85C7-3FEF72421402}" destId="{F93A9652-DCD9-45FE-91CC-7ECDD02ADD71}" srcOrd="1" destOrd="0" presId="urn:microsoft.com/office/officeart/2005/8/layout/orgChart1"/>
    <dgm:cxn modelId="{13E40255-0B83-49D5-A75C-70505F64608B}" type="presParOf" srcId="{283ACBB0-B198-4395-85C7-3FEF72421402}" destId="{09206608-CF7A-4649-8C25-B657D6E1FFE9}" srcOrd="2" destOrd="0" presId="urn:microsoft.com/office/officeart/2005/8/layout/orgChart1"/>
    <dgm:cxn modelId="{8CBA3172-4DE9-4C73-9129-9D872C5DD711}" type="presParOf" srcId="{0DDB3910-CA89-45E3-A62D-295AAC9CD6D9}" destId="{AB147EFB-B101-4D66-B033-8AA68E3EF3CE}" srcOrd="4" destOrd="0" presId="urn:microsoft.com/office/officeart/2005/8/layout/orgChart1"/>
    <dgm:cxn modelId="{7D8F2574-446B-402D-9391-641F93583088}" type="presParOf" srcId="{0DDB3910-CA89-45E3-A62D-295AAC9CD6D9}" destId="{9BD87ED1-3044-4451-9959-406903757570}" srcOrd="5" destOrd="0" presId="urn:microsoft.com/office/officeart/2005/8/layout/orgChart1"/>
    <dgm:cxn modelId="{ADE04A20-B49B-4D90-A79D-8DC76DC0187D}" type="presParOf" srcId="{9BD87ED1-3044-4451-9959-406903757570}" destId="{88CD2466-45B1-4DA5-A684-954CFA2E3B85}" srcOrd="0" destOrd="0" presId="urn:microsoft.com/office/officeart/2005/8/layout/orgChart1"/>
    <dgm:cxn modelId="{3E190C09-BA25-4EE5-837D-11C68FD11646}" type="presParOf" srcId="{88CD2466-45B1-4DA5-A684-954CFA2E3B85}" destId="{A31BABB8-04B0-4B66-AD86-E71C1E8F3C40}" srcOrd="0" destOrd="0" presId="urn:microsoft.com/office/officeart/2005/8/layout/orgChart1"/>
    <dgm:cxn modelId="{1D8260F3-3E26-411A-8348-6757AEB1B6DD}" type="presParOf" srcId="{88CD2466-45B1-4DA5-A684-954CFA2E3B85}" destId="{F9F38114-E47E-4355-A716-9780BFB38207}" srcOrd="1" destOrd="0" presId="urn:microsoft.com/office/officeart/2005/8/layout/orgChart1"/>
    <dgm:cxn modelId="{DD124801-31D2-49F3-836C-E6B3BF323647}" type="presParOf" srcId="{9BD87ED1-3044-4451-9959-406903757570}" destId="{91B7BC65-C13B-4371-A952-9773879BA627}" srcOrd="1" destOrd="0" presId="urn:microsoft.com/office/officeart/2005/8/layout/orgChart1"/>
    <dgm:cxn modelId="{3265B6C1-3AAA-4C4C-9216-57814E15DD32}" type="presParOf" srcId="{9BD87ED1-3044-4451-9959-406903757570}" destId="{E4565D30-75D3-4105-832E-376FBE69A642}" srcOrd="2" destOrd="0" presId="urn:microsoft.com/office/officeart/2005/8/layout/orgChart1"/>
    <dgm:cxn modelId="{94609830-E969-4654-B3DA-DD0EC8BE315C}" type="presParOf" srcId="{0DDB3910-CA89-45E3-A62D-295AAC9CD6D9}" destId="{F8F9E4F9-0BFC-456F-957C-39471E97C44C}" srcOrd="6" destOrd="0" presId="urn:microsoft.com/office/officeart/2005/8/layout/orgChart1"/>
    <dgm:cxn modelId="{5C118B9D-E79C-47D0-871D-EEFC51750015}" type="presParOf" srcId="{0DDB3910-CA89-45E3-A62D-295AAC9CD6D9}" destId="{4080AF24-D7B1-43AE-80C6-B1C081119769}" srcOrd="7" destOrd="0" presId="urn:microsoft.com/office/officeart/2005/8/layout/orgChart1"/>
    <dgm:cxn modelId="{1DB41252-D08E-4EE2-BF93-48394DF37ADC}" type="presParOf" srcId="{4080AF24-D7B1-43AE-80C6-B1C081119769}" destId="{8BC30108-5907-43AC-8E95-79D8420E42AB}" srcOrd="0" destOrd="0" presId="urn:microsoft.com/office/officeart/2005/8/layout/orgChart1"/>
    <dgm:cxn modelId="{4DBBF4D0-E3DF-414A-A2CD-A0754ECCE429}" type="presParOf" srcId="{8BC30108-5907-43AC-8E95-79D8420E42AB}" destId="{095CFC01-6DD7-4005-BEBC-D349CA6014FC}" srcOrd="0" destOrd="0" presId="urn:microsoft.com/office/officeart/2005/8/layout/orgChart1"/>
    <dgm:cxn modelId="{A17DAC42-A526-4FC2-89B6-A422BD7DE406}" type="presParOf" srcId="{8BC30108-5907-43AC-8E95-79D8420E42AB}" destId="{98016E82-61A7-44AB-AF32-84988E2F2B3E}" srcOrd="1" destOrd="0" presId="urn:microsoft.com/office/officeart/2005/8/layout/orgChart1"/>
    <dgm:cxn modelId="{31BCAF30-7354-4FBA-AE72-5E03011275A6}" type="presParOf" srcId="{4080AF24-D7B1-43AE-80C6-B1C081119769}" destId="{33B53D5F-B532-4D3D-A0C1-55A7BB98630D}" srcOrd="1" destOrd="0" presId="urn:microsoft.com/office/officeart/2005/8/layout/orgChart1"/>
    <dgm:cxn modelId="{1C022E16-F939-487F-AB57-332022211596}" type="presParOf" srcId="{4080AF24-D7B1-43AE-80C6-B1C081119769}" destId="{72B01A37-FBED-4FC8-A999-6E0C7818E9FC}" srcOrd="2" destOrd="0" presId="urn:microsoft.com/office/officeart/2005/8/layout/orgChart1"/>
    <dgm:cxn modelId="{3B018DC0-A513-4FD2-B32E-A278AA17A6AD}" type="presParOf" srcId="{33AF6AAF-9219-47FA-997A-EC2236645D5E}" destId="{2598F9BE-6C0B-496C-AFF7-8A644EC4A0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47EFB-B101-4D66-B033-8AA68E3EF3CE}">
      <dsp:nvSpPr>
        <dsp:cNvPr id="0" name=""/>
        <dsp:cNvSpPr/>
      </dsp:nvSpPr>
      <dsp:spPr>
        <a:xfrm>
          <a:off x="2135187" y="1419897"/>
          <a:ext cx="1510660" cy="262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90"/>
              </a:lnTo>
              <a:lnTo>
                <a:pt x="1510660" y="131090"/>
              </a:lnTo>
              <a:lnTo>
                <a:pt x="1510660" y="26218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6167F-7C80-4D50-A610-CD51683BA7B2}">
      <dsp:nvSpPr>
        <dsp:cNvPr id="0" name=""/>
        <dsp:cNvSpPr/>
      </dsp:nvSpPr>
      <dsp:spPr>
        <a:xfrm>
          <a:off x="2089467" y="1419897"/>
          <a:ext cx="91440" cy="262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18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46560-EEA9-41BA-8EB8-EDF6E0A13FDA}">
      <dsp:nvSpPr>
        <dsp:cNvPr id="0" name=""/>
        <dsp:cNvSpPr/>
      </dsp:nvSpPr>
      <dsp:spPr>
        <a:xfrm>
          <a:off x="624526" y="1419897"/>
          <a:ext cx="1510660" cy="262180"/>
        </a:xfrm>
        <a:custGeom>
          <a:avLst/>
          <a:gdLst/>
          <a:ahLst/>
          <a:cxnLst/>
          <a:rect l="0" t="0" r="0" b="0"/>
          <a:pathLst>
            <a:path>
              <a:moveTo>
                <a:pt x="1510660" y="0"/>
              </a:moveTo>
              <a:lnTo>
                <a:pt x="1510660" y="131090"/>
              </a:lnTo>
              <a:lnTo>
                <a:pt x="0" y="131090"/>
              </a:lnTo>
              <a:lnTo>
                <a:pt x="0" y="26218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71DCB-A652-4AD6-B233-BCFEB6D7E0CB}">
      <dsp:nvSpPr>
        <dsp:cNvPr id="0" name=""/>
        <dsp:cNvSpPr/>
      </dsp:nvSpPr>
      <dsp:spPr>
        <a:xfrm>
          <a:off x="1510947" y="795657"/>
          <a:ext cx="1248479" cy="62423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ČLENOVCI</a:t>
          </a:r>
        </a:p>
      </dsp:txBody>
      <dsp:txXfrm>
        <a:off x="1510947" y="795657"/>
        <a:ext cx="1248479" cy="624239"/>
      </dsp:txXfrm>
    </dsp:sp>
    <dsp:sp modelId="{5EB6E0F0-CAF6-4203-A884-DBAD8FFC0AF9}">
      <dsp:nvSpPr>
        <dsp:cNvPr id="0" name=""/>
        <dsp:cNvSpPr/>
      </dsp:nvSpPr>
      <dsp:spPr>
        <a:xfrm>
          <a:off x="286" y="1682077"/>
          <a:ext cx="1248479" cy="62423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PAVOUKOVCI</a:t>
          </a:r>
        </a:p>
      </dsp:txBody>
      <dsp:txXfrm>
        <a:off x="286" y="1682077"/>
        <a:ext cx="1248479" cy="624239"/>
      </dsp:txXfrm>
    </dsp:sp>
    <dsp:sp modelId="{CF233112-BF8B-4541-BD99-B2D730DBB595}">
      <dsp:nvSpPr>
        <dsp:cNvPr id="0" name=""/>
        <dsp:cNvSpPr/>
      </dsp:nvSpPr>
      <dsp:spPr>
        <a:xfrm>
          <a:off x="1510947" y="1682077"/>
          <a:ext cx="1248479" cy="62423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KORÝŠI</a:t>
          </a:r>
        </a:p>
      </dsp:txBody>
      <dsp:txXfrm>
        <a:off x="1510947" y="1682077"/>
        <a:ext cx="1248479" cy="624239"/>
      </dsp:txXfrm>
    </dsp:sp>
    <dsp:sp modelId="{A31BABB8-04B0-4B66-AD86-E71C1E8F3C40}">
      <dsp:nvSpPr>
        <dsp:cNvPr id="0" name=""/>
        <dsp:cNvSpPr/>
      </dsp:nvSpPr>
      <dsp:spPr>
        <a:xfrm>
          <a:off x="3021608" y="1682077"/>
          <a:ext cx="1248479" cy="62423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VZDUŠNICOVCI</a:t>
          </a:r>
          <a:endParaRPr lang="cs-CZ" sz="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1608" y="1682077"/>
        <a:ext cx="1248479" cy="624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9E4F9-0BFC-456F-957C-39471E97C44C}">
      <dsp:nvSpPr>
        <dsp:cNvPr id="0" name=""/>
        <dsp:cNvSpPr/>
      </dsp:nvSpPr>
      <dsp:spPr>
        <a:xfrm>
          <a:off x="4279608" y="2302320"/>
          <a:ext cx="3351816" cy="387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06"/>
              </a:lnTo>
              <a:lnTo>
                <a:pt x="3351816" y="193906"/>
              </a:lnTo>
              <a:lnTo>
                <a:pt x="3351816" y="38781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47EFB-B101-4D66-B033-8AA68E3EF3CE}">
      <dsp:nvSpPr>
        <dsp:cNvPr id="0" name=""/>
        <dsp:cNvSpPr/>
      </dsp:nvSpPr>
      <dsp:spPr>
        <a:xfrm>
          <a:off x="4279608" y="2302320"/>
          <a:ext cx="1117272" cy="387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06"/>
              </a:lnTo>
              <a:lnTo>
                <a:pt x="1117272" y="193906"/>
              </a:lnTo>
              <a:lnTo>
                <a:pt x="1117272" y="38781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6167F-7C80-4D50-A610-CD51683BA7B2}">
      <dsp:nvSpPr>
        <dsp:cNvPr id="0" name=""/>
        <dsp:cNvSpPr/>
      </dsp:nvSpPr>
      <dsp:spPr>
        <a:xfrm>
          <a:off x="3162336" y="2302320"/>
          <a:ext cx="1117272" cy="387813"/>
        </a:xfrm>
        <a:custGeom>
          <a:avLst/>
          <a:gdLst/>
          <a:ahLst/>
          <a:cxnLst/>
          <a:rect l="0" t="0" r="0" b="0"/>
          <a:pathLst>
            <a:path>
              <a:moveTo>
                <a:pt x="1117272" y="0"/>
              </a:moveTo>
              <a:lnTo>
                <a:pt x="1117272" y="193906"/>
              </a:lnTo>
              <a:lnTo>
                <a:pt x="0" y="193906"/>
              </a:lnTo>
              <a:lnTo>
                <a:pt x="0" y="38781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46560-EEA9-41BA-8EB8-EDF6E0A13FDA}">
      <dsp:nvSpPr>
        <dsp:cNvPr id="0" name=""/>
        <dsp:cNvSpPr/>
      </dsp:nvSpPr>
      <dsp:spPr>
        <a:xfrm>
          <a:off x="927792" y="2302320"/>
          <a:ext cx="3351816" cy="387813"/>
        </a:xfrm>
        <a:custGeom>
          <a:avLst/>
          <a:gdLst/>
          <a:ahLst/>
          <a:cxnLst/>
          <a:rect l="0" t="0" r="0" b="0"/>
          <a:pathLst>
            <a:path>
              <a:moveTo>
                <a:pt x="3351816" y="0"/>
              </a:moveTo>
              <a:lnTo>
                <a:pt x="3351816" y="193906"/>
              </a:lnTo>
              <a:lnTo>
                <a:pt x="0" y="193906"/>
              </a:lnTo>
              <a:lnTo>
                <a:pt x="0" y="38781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71DCB-A652-4AD6-B233-BCFEB6D7E0CB}">
      <dsp:nvSpPr>
        <dsp:cNvPr id="0" name=""/>
        <dsp:cNvSpPr/>
      </dsp:nvSpPr>
      <dsp:spPr>
        <a:xfrm>
          <a:off x="2618456" y="1378955"/>
          <a:ext cx="3322305" cy="92336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PAVOUKOVCI</a:t>
          </a:r>
        </a:p>
      </dsp:txBody>
      <dsp:txXfrm>
        <a:off x="2618456" y="1378955"/>
        <a:ext cx="3322305" cy="923365"/>
      </dsp:txXfrm>
    </dsp:sp>
    <dsp:sp modelId="{5EB6E0F0-CAF6-4203-A884-DBAD8FFC0AF9}">
      <dsp:nvSpPr>
        <dsp:cNvPr id="0" name=""/>
        <dsp:cNvSpPr/>
      </dsp:nvSpPr>
      <dsp:spPr>
        <a:xfrm>
          <a:off x="4427" y="2690134"/>
          <a:ext cx="1846730" cy="923365"/>
        </a:xfrm>
        <a:prstGeom prst="rect">
          <a:avLst/>
        </a:prstGeom>
        <a:solidFill>
          <a:srgbClr val="BAE0E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1. ŘÁD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PAVOUCI</a:t>
          </a:r>
          <a:endParaRPr lang="cs-CZ" sz="20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4427" y="2690134"/>
        <a:ext cx="1846730" cy="923365"/>
      </dsp:txXfrm>
    </dsp:sp>
    <dsp:sp modelId="{CF233112-BF8B-4541-BD99-B2D730DBB595}">
      <dsp:nvSpPr>
        <dsp:cNvPr id="0" name=""/>
        <dsp:cNvSpPr/>
      </dsp:nvSpPr>
      <dsp:spPr>
        <a:xfrm>
          <a:off x="2238971" y="2690134"/>
          <a:ext cx="1846730" cy="923365"/>
        </a:xfrm>
        <a:prstGeom prst="rect">
          <a:avLst/>
        </a:prstGeom>
        <a:solidFill>
          <a:srgbClr val="BAE0E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2. ŘÁD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SEKÁČI</a:t>
          </a:r>
          <a:endParaRPr lang="cs-CZ" sz="20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2238971" y="2690134"/>
        <a:ext cx="1846730" cy="923365"/>
      </dsp:txXfrm>
    </dsp:sp>
    <dsp:sp modelId="{A31BABB8-04B0-4B66-AD86-E71C1E8F3C40}">
      <dsp:nvSpPr>
        <dsp:cNvPr id="0" name=""/>
        <dsp:cNvSpPr/>
      </dsp:nvSpPr>
      <dsp:spPr>
        <a:xfrm>
          <a:off x="4473515" y="2690134"/>
          <a:ext cx="1846730" cy="923365"/>
        </a:xfrm>
        <a:prstGeom prst="rect">
          <a:avLst/>
        </a:prstGeom>
        <a:solidFill>
          <a:srgbClr val="BAE0E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3. ŘÁD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ROZTOČI</a:t>
          </a:r>
          <a:endParaRPr lang="cs-CZ" sz="20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4473515" y="2690134"/>
        <a:ext cx="1846730" cy="923365"/>
      </dsp:txXfrm>
    </dsp:sp>
    <dsp:sp modelId="{095CFC01-6DD7-4005-BEBC-D349CA6014FC}">
      <dsp:nvSpPr>
        <dsp:cNvPr id="0" name=""/>
        <dsp:cNvSpPr/>
      </dsp:nvSpPr>
      <dsp:spPr>
        <a:xfrm>
          <a:off x="6708059" y="2690134"/>
          <a:ext cx="1846730" cy="923365"/>
        </a:xfrm>
        <a:prstGeom prst="rect">
          <a:avLst/>
        </a:prstGeom>
        <a:solidFill>
          <a:srgbClr val="BAE0E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4. ŘÁD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ŠTÍŘI</a:t>
          </a:r>
          <a:endParaRPr lang="cs-CZ" sz="20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6708059" y="2690134"/>
        <a:ext cx="1846730" cy="923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A0DB9-6B0D-489D-996F-BEFC3EA1DCAB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819CF-6904-4924-8CA6-EAFFFC923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73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KMEN → ČLENOVCI.</a:t>
            </a:r>
          </a:p>
          <a:p>
            <a:r>
              <a:rPr lang="cs-CZ" baseline="0" dirty="0" smtClean="0"/>
              <a:t>TŘÍDY → PAVOUKOVCI.</a:t>
            </a:r>
          </a:p>
          <a:p>
            <a:r>
              <a:rPr lang="cs-CZ" baseline="0" dirty="0" smtClean="0"/>
              <a:t>ŘÁDY → PAVOUCI, SEKÁČI, ROZTOČI, ŠTÍŘI.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6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Největší</a:t>
            </a:r>
            <a:r>
              <a:rPr lang="cs-CZ" baseline="0" dirty="0" smtClean="0"/>
              <a:t> pavouk na světě. Jeho tělo může měřit až 12 cm. Sklípkani žijí v tropech a vzhledem ke své velikosti loví i větší kořist (žáby, ještěrky i malé ptáky).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07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Klíště obecné žije zejména v listnatých lesích, na nízkých</a:t>
            </a:r>
            <a:r>
              <a:rPr lang="cs-CZ" baseline="0" dirty="0" smtClean="0"/>
              <a:t> keřích a na trávě. Samičky sají krev suchozemských obratlovců. Ústní ústrojí mají uzpůsobené k protržení kůže hostitele a k sání krve. Při sání vypouští do krve látku, která zamezuje srážení krve. Samečci jsou menší, krev nesají a jako dospělí vůbec nepřijímají potravu.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Zákožka svrabová způsobuje kožní chorobu – svrab. Samice vyvrtává v lidské kůži chodbičky, do nichž klade vajíčka, z kterých se líhnou larvy. Vrtání chodbiček vyvolává nesnesitelné svědění. Nákaza se přenáší nedodržováním hygienických zásad.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83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Štíři</a:t>
            </a:r>
            <a:r>
              <a:rPr lang="cs-CZ" baseline="0" dirty="0" smtClean="0"/>
              <a:t> jsou draví živočichové, kteří se přes den ukrývají pod kameny nebo kmeny stromů a vylézají až za soumraku. Někteří štíři mohou být nebezpeční i pro člověka.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96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Křižák obecný.</a:t>
            </a:r>
          </a:p>
          <a:p>
            <a:r>
              <a:rPr lang="cs-CZ" dirty="0" smtClean="0"/>
              <a:t>Staví</a:t>
            </a:r>
            <a:r>
              <a:rPr lang="cs-CZ" baseline="0" dirty="0" smtClean="0"/>
              <a:t> si svislé pavučiny na plotech, keřích nebo mezi větvemi stromů, kde do nich loví hmyz.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6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Křižák</a:t>
            </a:r>
            <a:r>
              <a:rPr lang="cs-CZ" baseline="0" dirty="0" smtClean="0"/>
              <a:t> má vpředu na hlavohrudi 8 oček, klepítka, makadla a 4 páry článkovaných nohou, zakončených hřebínky, pomocí kterých se pohybuje po pavučině.</a:t>
            </a:r>
          </a:p>
          <a:p>
            <a:r>
              <a:rPr lang="cs-CZ" baseline="0" dirty="0" smtClean="0"/>
              <a:t>Zadeček je připojen k hrudi tenkou stopkou. Na konci zadečku jsou snovací bradavky s velkým počtem otvůrků.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8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Křižák</a:t>
            </a:r>
            <a:r>
              <a:rPr lang="cs-CZ" baseline="0" dirty="0" smtClean="0"/>
              <a:t> jimi vytlačuje tekutinu, která na vzduchu tuhne a vytváří pavučinové vlákno.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7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Když se do pavučiny zachytí kořist, křižák se k ní rychle přiblíží a obalí ji pavučinou. </a:t>
            </a:r>
            <a:r>
              <a:rPr lang="cs-CZ" dirty="0" err="1" smtClean="0"/>
              <a:t>Klepítky</a:t>
            </a:r>
            <a:r>
              <a:rPr lang="cs-CZ" dirty="0" smtClean="0"/>
              <a:t> do kořisti</a:t>
            </a:r>
            <a:r>
              <a:rPr lang="cs-CZ" baseline="0" dirty="0" smtClean="0"/>
              <a:t> vstříkne kapku jedovaté tekutiny, která hmyz usmrtí. Pak do těla hmyzu vpustí trávicí šťávy. Potrava se rozloží účinkem trávicích šťáv mimo tělo pavouka, křižák ji poté nasává. V pavučině zůstanou nestravitelné zbytky hmyzu. Takovému způsobu zpracování potravy říkáme mimotělní trávení.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6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Křižák je odděleného pohlaví, sameček je menší a štíhlejší než samička. K oplození dochází v těle samičky. Sameček přenese makadly spermie do pohlavního otvoru samičky a rychle</a:t>
            </a:r>
            <a:r>
              <a:rPr lang="cs-CZ" baseline="0" dirty="0" smtClean="0"/>
              <a:t> ji opustí. Hrozí mu totiž, že bude lapen samičkou jako kořist. Samička klade oplozená vajíčka na chráněné místo. Kolem nich uplete z pavučiny zámotek (kokon), ze kterého na jaře vylézají malí pavouci.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57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lidských obydlích si často v rozích místností vytváří své vodorovné pavučiny.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28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 vodě spřádá pavučinu ve tvaru zvonu a naplňuje ji vzduchem.</a:t>
            </a:r>
            <a:r>
              <a:rPr lang="cs-CZ" baseline="0" dirty="0" smtClean="0"/>
              <a:t> Dýchá vzdušný kyslík, proto neustále vystrkuje zadeček a zadní nohy nad hladinu. Vzduch přenáší mezi chloupky na zadečku.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60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Žije na</a:t>
            </a:r>
            <a:r>
              <a:rPr lang="cs-CZ" baseline="0" dirty="0" smtClean="0"/>
              <a:t> květech, kde číhá na přilétající hmyz. Nedospělí běžníci vytvářejí tzv. „babí léto“. Drží se na pavučinových vláknech a vítr je roznáší i na velké vzdálenosti.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19CF-6904-4924-8CA6-EAFFFC923C2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1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VrS6akzR3sk&amp;t=2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TY, KTEŘÍ DNES NEBYLI NA ONLINE HODINĚ: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Dnes jsme se bavili o pavoukovcích.</a:t>
            </a:r>
          </a:p>
          <a:p>
            <a:endParaRPr lang="cs-CZ" dirty="0"/>
          </a:p>
          <a:p>
            <a:r>
              <a:rPr lang="cs-CZ" dirty="0" smtClean="0"/>
              <a:t>Je to rozsáhlejší učivo, proto jsme si co nejvíce řekli (a ukázali na obrázcích) a zápis jsme nechali na příští hodinu.</a:t>
            </a:r>
          </a:p>
          <a:p>
            <a:endParaRPr lang="cs-CZ" dirty="0" smtClean="0"/>
          </a:p>
          <a:p>
            <a:r>
              <a:rPr lang="cs-CZ" dirty="0" smtClean="0"/>
              <a:t>Podívejte se tedy na </a:t>
            </a:r>
            <a:r>
              <a:rPr lang="cs-CZ" dirty="0" smtClean="0"/>
              <a:t>prezentaci </a:t>
            </a:r>
            <a:r>
              <a:rPr lang="cs-CZ" dirty="0" smtClean="0"/>
              <a:t>a kdybyste měli nějaké dotazy, ozvěte se.</a:t>
            </a:r>
            <a:endParaRPr lang="cs-CZ" dirty="0"/>
          </a:p>
          <a:p>
            <a:endParaRPr lang="cs-CZ" dirty="0"/>
          </a:p>
        </p:txBody>
      </p:sp>
      <p:pic>
        <p:nvPicPr>
          <p:cNvPr id="2052" name="Picture 4" descr="Download Play Human Photography Teamwork Behavior Child HQ PNG Image |  FreePNGIm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2638425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křižák obecný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58000" y="2638044"/>
            <a:ext cx="3750562" cy="310198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Trubicovité srdce, otevřená cévní soustava.</a:t>
            </a:r>
          </a:p>
          <a:p>
            <a:endParaRPr lang="cs-CZ" dirty="0"/>
          </a:p>
          <a:p>
            <a:r>
              <a:rPr lang="cs-CZ" dirty="0" smtClean="0"/>
              <a:t>Dýchání plicními vaky, přijímání kyslíku ze vzduchu.</a:t>
            </a:r>
          </a:p>
          <a:p>
            <a:endParaRPr lang="cs-CZ" dirty="0"/>
          </a:p>
          <a:p>
            <a:r>
              <a:rPr lang="cs-CZ" dirty="0" smtClean="0"/>
              <a:t>Odvádění škodlivých látek </a:t>
            </a:r>
            <a:r>
              <a:rPr lang="cs-CZ" dirty="0" err="1" smtClean="0"/>
              <a:t>malpighickými</a:t>
            </a:r>
            <a:r>
              <a:rPr lang="cs-CZ" dirty="0" smtClean="0"/>
              <a:t> trubicemi.</a:t>
            </a:r>
          </a:p>
          <a:p>
            <a:endParaRPr lang="cs-CZ" dirty="0"/>
          </a:p>
          <a:p>
            <a:r>
              <a:rPr lang="cs-CZ" dirty="0" smtClean="0"/>
              <a:t>Žebříčkovitá nervová soustava.</a:t>
            </a:r>
            <a:endParaRPr lang="cs-CZ" dirty="0"/>
          </a:p>
        </p:txBody>
      </p:sp>
      <p:pic>
        <p:nvPicPr>
          <p:cNvPr id="2050" name="Picture 2" descr="PPT - Pavoukovci PowerPoint Presentation, free download - ID:448614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6"/>
          <a:stretch/>
        </p:blipFill>
        <p:spPr bwMode="auto">
          <a:xfrm>
            <a:off x="846305" y="2638044"/>
            <a:ext cx="5025891" cy="32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040859" y="964692"/>
            <a:ext cx="10110281" cy="5594486"/>
            <a:chOff x="1066800" y="963612"/>
            <a:chExt cx="10110281" cy="5594486"/>
          </a:xfrm>
        </p:grpSpPr>
        <p:pic>
          <p:nvPicPr>
            <p:cNvPr id="3076" name="Picture 4" descr="Pokoutník domácí – Tegenaria domestica – Mareyi CZ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460" r="3450" b="6019"/>
            <a:stretch/>
          </p:blipFill>
          <p:spPr bwMode="auto">
            <a:xfrm>
              <a:off x="5262664" y="963612"/>
              <a:ext cx="5914417" cy="5593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Pokoutník domácí – Tegenaria domestica – Mareyi C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963612"/>
              <a:ext cx="4195864" cy="559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Pokoutník domácí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7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sminohý potápěč: Vodouch stříbřitý je jediným pavoukem žijícím pod vodou |  100+1 zahraniční zajímav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02" y="1974715"/>
            <a:ext cx="6922618" cy="49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brázek - Argyroneta aquatica (vodouch stříbřitý) | BioLib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923" y="1974714"/>
            <a:ext cx="6780178" cy="49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Vodouch</a:t>
            </a:r>
            <a:r>
              <a:rPr lang="cs-CZ" dirty="0" smtClean="0"/>
              <a:t> stříbřitý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9056451" y="547375"/>
            <a:ext cx="2023353" cy="2023353"/>
          </a:xfrm>
          <a:prstGeom prst="ellipse">
            <a:avLst/>
          </a:prstGeom>
          <a:solidFill>
            <a:srgbClr val="ECE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Jediný pavouk žijící pod vodou.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ázek - Misumena vatia (běžník kopretinový) | BioLib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50914"/>
            <a:ext cx="6371617" cy="47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ěžník kopretinový (Misumena vatia) | Michal Vytlač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55" y="2153413"/>
            <a:ext cx="6190246" cy="47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Běžník kopretinový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9056451" y="547375"/>
            <a:ext cx="2023353" cy="2023353"/>
          </a:xfrm>
          <a:prstGeom prst="ellipse">
            <a:avLst/>
          </a:prstGeom>
          <a:solidFill>
            <a:srgbClr val="ECE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Nestaví sítě.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OTO #3: Sklípkan největší a jeho spodní část. – eXtr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53413"/>
            <a:ext cx="6299029" cy="47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vířata celého světa: Největší pavouk na světě? Sklípkan i maloočko -  vyberte 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28" y="2153412"/>
            <a:ext cx="7083445" cy="47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Sklípkan největší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9056451" y="547375"/>
            <a:ext cx="2023353" cy="2023353"/>
          </a:xfrm>
          <a:prstGeom prst="ellipse">
            <a:avLst/>
          </a:prstGeom>
          <a:solidFill>
            <a:srgbClr val="ECE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Největší pavouk na světě.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sekáči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Podobají se pavoukům.</a:t>
            </a:r>
          </a:p>
          <a:p>
            <a:endParaRPr lang="cs-CZ" dirty="0"/>
          </a:p>
          <a:p>
            <a:r>
              <a:rPr lang="cs-CZ" dirty="0" smtClean="0"/>
              <a:t>Chybí jim tenká stopka mezi hlavohrudí a zadečkem.</a:t>
            </a:r>
          </a:p>
          <a:p>
            <a:endParaRPr lang="cs-CZ" dirty="0"/>
          </a:p>
          <a:p>
            <a:r>
              <a:rPr lang="cs-CZ" dirty="0" smtClean="0"/>
              <a:t>Tenké dlouhé končetiny, které se snadno odlamují.</a:t>
            </a:r>
          </a:p>
        </p:txBody>
      </p:sp>
      <p:sp>
        <p:nvSpPr>
          <p:cNvPr id="5" name="Ovál 4"/>
          <p:cNvSpPr/>
          <p:nvPr/>
        </p:nvSpPr>
        <p:spPr>
          <a:xfrm>
            <a:off x="9056451" y="547375"/>
            <a:ext cx="2023353" cy="2023353"/>
          </a:xfrm>
          <a:prstGeom prst="ellipse">
            <a:avLst/>
          </a:prstGeom>
          <a:solidFill>
            <a:srgbClr val="ECE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Nestaví pavučinu. Kořisti se zmocňují nohama.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7170" name="Picture 2" descr="Sekáč domácí (Opilio parietinus De Geer 1778) - Bobův fotoblo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5016" r="3804" b="4913"/>
          <a:stretch/>
        </p:blipFill>
        <p:spPr bwMode="auto">
          <a:xfrm>
            <a:off x="6756400" y="2946026"/>
            <a:ext cx="37592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9503923" y="4728349"/>
            <a:ext cx="2023353" cy="2023353"/>
          </a:xfrm>
          <a:prstGeom prst="ellipse">
            <a:avLst/>
          </a:prstGeom>
          <a:solidFill>
            <a:srgbClr val="ECE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SEKÁČ DOMÁCÍ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líšťata nejvíce útočí v létě. Jaké nemoci přenášejí? - Zdraví.Euro.cz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r="24261"/>
          <a:stretch/>
        </p:blipFill>
        <p:spPr bwMode="auto">
          <a:xfrm>
            <a:off x="7711440" y="2806700"/>
            <a:ext cx="4480560" cy="51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8249" y="1005840"/>
            <a:ext cx="4220464" cy="1188720"/>
          </a:xfrm>
        </p:spPr>
        <p:txBody>
          <a:bodyPr/>
          <a:lstStyle/>
          <a:p>
            <a:r>
              <a:rPr lang="cs-CZ" dirty="0" smtClean="0"/>
              <a:t>ROZTOČI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5796788" cy="3101982"/>
          </a:xfrm>
        </p:spPr>
        <p:txBody>
          <a:bodyPr/>
          <a:lstStyle/>
          <a:p>
            <a:r>
              <a:rPr lang="cs-CZ" dirty="0" smtClean="0"/>
              <a:t>Jsou drobní.</a:t>
            </a:r>
          </a:p>
          <a:p>
            <a:endParaRPr lang="cs-CZ" dirty="0"/>
          </a:p>
          <a:p>
            <a:r>
              <a:rPr lang="cs-CZ" dirty="0" smtClean="0"/>
              <a:t>Hlavohruď mají srostlou se zadečkem do jednoho nečlánkovaného celku.</a:t>
            </a:r>
          </a:p>
          <a:p>
            <a:endParaRPr lang="cs-CZ" dirty="0"/>
          </a:p>
          <a:p>
            <a:r>
              <a:rPr lang="cs-CZ" dirty="0" smtClean="0"/>
              <a:t>Mnohé druhy roztočů cizopasí na povrchu těla různých organismů.</a:t>
            </a:r>
            <a:endParaRPr lang="cs-CZ" dirty="0"/>
          </a:p>
        </p:txBody>
      </p:sp>
      <p:pic>
        <p:nvPicPr>
          <p:cNvPr id="8196" name="Picture 4" descr="Svrab se vrací. Šíření parazita napomáhá větší počet bezdomovců - iDNES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40" y="0"/>
            <a:ext cx="44805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Červený flek na kůži po klíštěti. Může to být lymeská borelió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86" y="5448300"/>
            <a:ext cx="296779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6895798" y="5364799"/>
            <a:ext cx="1735576" cy="1735576"/>
          </a:xfrm>
          <a:prstGeom prst="ellipse">
            <a:avLst/>
          </a:prstGeom>
          <a:solidFill>
            <a:srgbClr val="ECE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KLÍŠTĚ OBECNÉ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733743" y="-419292"/>
            <a:ext cx="2059686" cy="2059686"/>
          </a:xfrm>
          <a:prstGeom prst="ellipse">
            <a:avLst/>
          </a:prstGeom>
          <a:solidFill>
            <a:srgbClr val="ECE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ZÁKOŽKA SVRABOVÁ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štíři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Žijí v tropických a subtropických oblastech.</a:t>
            </a:r>
          </a:p>
          <a:p>
            <a:r>
              <a:rPr lang="cs-CZ" dirty="0" smtClean="0"/>
              <a:t>Vzhledově připomínají raky.</a:t>
            </a:r>
          </a:p>
          <a:p>
            <a:r>
              <a:rPr lang="cs-CZ" dirty="0" smtClean="0"/>
              <a:t>Mají silně vyvinutá makadla v podobě klepet.</a:t>
            </a:r>
          </a:p>
          <a:p>
            <a:r>
              <a:rPr lang="cs-CZ" dirty="0" smtClean="0"/>
              <a:t>Na konci zúžené části zadečku mají hrot s jedovou žlázou (chytání kořisti, obrana proti útočníkovi).</a:t>
            </a:r>
            <a:endParaRPr lang="cs-CZ" dirty="0"/>
          </a:p>
        </p:txBody>
      </p:sp>
      <p:pic>
        <p:nvPicPr>
          <p:cNvPr id="9218" name="Picture 2" descr="Euscorpius tergestinus | european scorpion @ Krk, Croatia | Flick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5259"/>
            <a:ext cx="4270375" cy="28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9544625" y="4445001"/>
            <a:ext cx="2129276" cy="2103502"/>
          </a:xfrm>
          <a:prstGeom prst="ellipse">
            <a:avLst/>
          </a:prstGeom>
          <a:solidFill>
            <a:srgbClr val="ECE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ŠTÍR KÝLNATÝ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se dozvěděli?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5136" y="2643722"/>
            <a:ext cx="5933809" cy="38089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Kde má pavouk snovací bradavky a k čemu slouží?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Jmenujte cizopasné pavoukovce a uveďte, čím jsou nebezpeční.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Popište, jak je </a:t>
            </a:r>
            <a:r>
              <a:rPr lang="cs-CZ" dirty="0" err="1" smtClean="0"/>
              <a:t>vodouch</a:t>
            </a:r>
            <a:r>
              <a:rPr lang="cs-CZ" dirty="0" smtClean="0"/>
              <a:t> stříbřitý přizpůsoben životu pod vodou.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Srovnejte vnější stavbu těla pavouka a sekáče.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Popište, jak se pavouci rozmnožují. Jde o vývin přímý nebo nepřímý?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326AA5"/>
                </a:solidFill>
              </a:rPr>
              <a:t>VIDEO PRO TY, KTEŘÍ SE CHTĚJÍ PŘESTAT BÁT PAVOUKŮ: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www.youtube.com/watch?v=VrS6akzR3sk&amp;t=2s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4657" t="7483" r="33436" b="20764"/>
          <a:stretch/>
        </p:blipFill>
        <p:spPr>
          <a:xfrm>
            <a:off x="7998690" y="4609721"/>
            <a:ext cx="2987397" cy="1947654"/>
          </a:xfrm>
          <a:prstGeom prst="rect">
            <a:avLst/>
          </a:prstGeom>
        </p:spPr>
      </p:pic>
      <p:pic>
        <p:nvPicPr>
          <p:cNvPr id="1026" name="Picture 2" descr="Lucas the Spider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690" y="2643722"/>
            <a:ext cx="2987397" cy="196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ávit zdraví rýže ps4 spider man 2018 - 100proadru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975" y="4032068"/>
            <a:ext cx="4631219" cy="1857321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Dobré ráno,</a:t>
            </a:r>
            <a:br>
              <a:rPr lang="cs-CZ" sz="2200" dirty="0" smtClean="0"/>
            </a:br>
            <a:r>
              <a:rPr lang="cs-CZ" sz="2200" dirty="0" smtClean="0"/>
              <a:t>dnes se dozvíme něco 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>
                <a:solidFill>
                  <a:srgbClr val="326AA5"/>
                </a:solidFill>
              </a:rPr>
              <a:t>pavoukovcích.</a:t>
            </a:r>
            <a:endParaRPr lang="cs-CZ" sz="4400" dirty="0">
              <a:solidFill>
                <a:srgbClr val="326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MINULÉ HODINY – ČLENOVCI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6200" y="2604178"/>
            <a:ext cx="9379599" cy="3101982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nejpočetnější </a:t>
            </a:r>
            <a:r>
              <a:rPr lang="cs-CZ" dirty="0"/>
              <a:t>skupina živočichů (kolem ____________________ druhů)</a:t>
            </a:r>
          </a:p>
          <a:p>
            <a:pPr lvl="0"/>
            <a:r>
              <a:rPr lang="cs-CZ" dirty="0"/>
              <a:t>mají ____________________ článkované tělo a končetiny</a:t>
            </a:r>
          </a:p>
          <a:p>
            <a:pPr lvl="0"/>
            <a:r>
              <a:rPr lang="cs-CZ" dirty="0"/>
              <a:t>na těle členovců většinou můžeme rozlišit hlavu, _______________ a _______________</a:t>
            </a:r>
          </a:p>
          <a:p>
            <a:pPr lvl="0"/>
            <a:r>
              <a:rPr lang="cs-CZ" dirty="0"/>
              <a:t>na povrchu těla mají pevný chitinový pokryv – vnější _______________ (znemožňuje růst těla </a:t>
            </a:r>
            <a:r>
              <a:rPr lang="cs-CZ" dirty="0">
                <a:sym typeface="Segoe UI Emoji" panose="020B0502040204020203" pitchFamily="34" charset="0"/>
              </a:rPr>
              <a:t>→</a:t>
            </a:r>
            <a:r>
              <a:rPr lang="cs-CZ" dirty="0"/>
              <a:t> svlékání a nahrazování novou)</a:t>
            </a:r>
          </a:p>
          <a:p>
            <a:pPr lvl="0"/>
            <a:r>
              <a:rPr lang="cs-CZ" dirty="0"/>
              <a:t>žebříčkovitá nervová soustava</a:t>
            </a:r>
          </a:p>
          <a:p>
            <a:pPr lvl="0"/>
            <a:r>
              <a:rPr lang="cs-CZ" dirty="0"/>
              <a:t>___________________ cévní soustava (krev se volně rozlévá po těle) </a:t>
            </a:r>
          </a:p>
          <a:p>
            <a:pPr lvl="0"/>
            <a:r>
              <a:rPr lang="cs-CZ" dirty="0"/>
              <a:t>vylučovací soustava: jednoduché ledviny nebo tzv. malpighické trubice</a:t>
            </a:r>
          </a:p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9387085"/>
              </p:ext>
            </p:extLst>
          </p:nvPr>
        </p:nvGraphicFramePr>
        <p:xfrm>
          <a:off x="7637111" y="4241448"/>
          <a:ext cx="427037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858933" y="2510378"/>
            <a:ext cx="222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326AA5"/>
                </a:solidFill>
              </a:rPr>
              <a:t>1 500 000</a:t>
            </a:r>
            <a:endParaRPr lang="cs-CZ" sz="2400" dirty="0">
              <a:solidFill>
                <a:srgbClr val="326AA5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87910" y="3312216"/>
            <a:ext cx="290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326AA5"/>
                </a:solidFill>
              </a:rPr>
              <a:t>HRUĎ</a:t>
            </a:r>
            <a:endParaRPr lang="cs-CZ" sz="2400" dirty="0">
              <a:solidFill>
                <a:srgbClr val="326AA5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99733" y="2906996"/>
            <a:ext cx="290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326AA5"/>
                </a:solidFill>
              </a:rPr>
              <a:t>NESTEJNOMĚRNĚ</a:t>
            </a:r>
            <a:endParaRPr lang="cs-CZ" sz="2400" dirty="0">
              <a:solidFill>
                <a:srgbClr val="326AA5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507419" y="3308715"/>
            <a:ext cx="290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326AA5"/>
                </a:solidFill>
              </a:rPr>
              <a:t>ZADEČEK</a:t>
            </a:r>
            <a:endParaRPr lang="cs-CZ" sz="2400" dirty="0">
              <a:solidFill>
                <a:srgbClr val="326AA5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39720" y="3732883"/>
            <a:ext cx="290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326AA5"/>
                </a:solidFill>
              </a:rPr>
              <a:t>KOSTRA</a:t>
            </a:r>
            <a:endParaRPr lang="cs-CZ" sz="2400" dirty="0">
              <a:solidFill>
                <a:srgbClr val="326AA5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13720" y="4799683"/>
            <a:ext cx="290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326AA5"/>
                </a:solidFill>
              </a:rPr>
              <a:t>OTEVŘENÁ</a:t>
            </a:r>
            <a:endParaRPr lang="cs-CZ" sz="2400" dirty="0">
              <a:solidFill>
                <a:srgbClr val="326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 PAVOUKOVCŮ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páry nohou</a:t>
            </a:r>
          </a:p>
          <a:p>
            <a:r>
              <a:rPr lang="cs-CZ" dirty="0"/>
              <a:t>hlavohruď a zadeček</a:t>
            </a:r>
          </a:p>
          <a:p>
            <a:r>
              <a:rPr lang="cs-CZ" dirty="0"/>
              <a:t>klepítka, makadla</a:t>
            </a:r>
          </a:p>
          <a:p>
            <a:r>
              <a:rPr lang="cs-CZ" dirty="0"/>
              <a:t>nemají tykadla</a:t>
            </a:r>
          </a:p>
          <a:p>
            <a:endParaRPr lang="cs-CZ" dirty="0"/>
          </a:p>
        </p:txBody>
      </p:sp>
      <p:pic>
        <p:nvPicPr>
          <p:cNvPr id="4" name="Picture 6" descr="Pavoukovci hlavohruď zadeček.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3" b="17640"/>
          <a:stretch/>
        </p:blipFill>
        <p:spPr bwMode="auto">
          <a:xfrm>
            <a:off x="4827637" y="2522467"/>
            <a:ext cx="6056671" cy="33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</a:t>
            </a:r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75380431"/>
              </p:ext>
            </p:extLst>
          </p:nvPr>
        </p:nvGraphicFramePr>
        <p:xfrm>
          <a:off x="1816391" y="1559052"/>
          <a:ext cx="8559218" cy="499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great october theme! | Spider clipart, Spider drawing, Spider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22" y="1171193"/>
            <a:ext cx="2796592" cy="15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ute scorpion clipart - Clip Art Libr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11" y="629738"/>
            <a:ext cx="1858627" cy="18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PAVOUCI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Nejpočetnější skupina pavoukovců.</a:t>
            </a:r>
          </a:p>
          <a:p>
            <a:endParaRPr lang="cs-CZ" dirty="0" smtClean="0"/>
          </a:p>
          <a:p>
            <a:r>
              <a:rPr lang="cs-CZ" dirty="0" smtClean="0"/>
              <a:t>Žijí po celém světě.</a:t>
            </a:r>
          </a:p>
          <a:p>
            <a:endParaRPr lang="cs-CZ" dirty="0" smtClean="0"/>
          </a:p>
          <a:p>
            <a:r>
              <a:rPr lang="cs-CZ" dirty="0" smtClean="0"/>
              <a:t>Jak se nazývá náš nejznámější pavouk?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KŘIŽÁK OBECNÝ.</a:t>
            </a:r>
          </a:p>
        </p:txBody>
      </p:sp>
      <p:pic>
        <p:nvPicPr>
          <p:cNvPr id="6148" name="Picture 4" descr="alternativní popis obrázku chyb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64" y="2638425"/>
            <a:ext cx="3176422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ákladní škola Jindřicha Matiegky Mělník, příspěvková organizace - ppt  stáhn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55" y="2476567"/>
            <a:ext cx="5043663" cy="37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8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men: členovci Anotace: Materiál je určen k výuce přírodopisu v 6. ročníku  ZŠ. Seznamuje žáky se základními informacemi a se základní stavbou a  systémem. - ppt stáhn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87" y="2050641"/>
            <a:ext cx="6123826" cy="45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Křižák obecný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3034087" y="2425450"/>
            <a:ext cx="1605646" cy="1480506"/>
            <a:chOff x="4427" y="2690134"/>
            <a:chExt cx="1846730" cy="923365"/>
          </a:xfrm>
          <a:solidFill>
            <a:srgbClr val="ECE6C6"/>
          </a:solidFill>
        </p:grpSpPr>
        <p:sp>
          <p:nvSpPr>
            <p:cNvPr id="7" name="Obdélník 6"/>
            <p:cNvSpPr/>
            <p:nvPr/>
          </p:nvSpPr>
          <p:spPr>
            <a:xfrm>
              <a:off x="4427" y="2690134"/>
              <a:ext cx="1846730" cy="9233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ovéPole 7"/>
            <p:cNvSpPr txBox="1"/>
            <p:nvPr/>
          </p:nvSpPr>
          <p:spPr>
            <a:xfrm>
              <a:off x="4427" y="2690134"/>
              <a:ext cx="1846730" cy="9233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 smtClean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VNITŘNÍ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 smtClean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STAVBA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 smtClean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 TĚLA</a:t>
              </a:r>
              <a:endParaRPr lang="cs-CZ" sz="3600" kern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0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men: členovci Anotace: Materiál je určen k výuce přírodopisu v 6. ročníku  ZŠ. Seznamuje žáky se základními informacemi a se základní stavbou a  systémem. - ppt stáhn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87" y="2050641"/>
            <a:ext cx="6123826" cy="45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Křižák obecný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3034087" y="2425450"/>
            <a:ext cx="1605646" cy="1480506"/>
            <a:chOff x="4427" y="2690134"/>
            <a:chExt cx="1846730" cy="923365"/>
          </a:xfrm>
          <a:solidFill>
            <a:srgbClr val="ECE6C6"/>
          </a:solidFill>
        </p:grpSpPr>
        <p:sp>
          <p:nvSpPr>
            <p:cNvPr id="7" name="Obdélník 6"/>
            <p:cNvSpPr/>
            <p:nvPr/>
          </p:nvSpPr>
          <p:spPr>
            <a:xfrm>
              <a:off x="4427" y="2690134"/>
              <a:ext cx="1846730" cy="9233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ovéPole 7"/>
            <p:cNvSpPr txBox="1"/>
            <p:nvPr/>
          </p:nvSpPr>
          <p:spPr>
            <a:xfrm>
              <a:off x="4427" y="2690134"/>
              <a:ext cx="1846730" cy="9233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 smtClean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VNITŘNÍ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 smtClean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STAVBA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 smtClean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 TĚLA</a:t>
              </a:r>
              <a:endParaRPr lang="cs-CZ" sz="3600" kern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Ovál 2"/>
          <p:cNvSpPr/>
          <p:nvPr/>
        </p:nvSpPr>
        <p:spPr>
          <a:xfrm>
            <a:off x="9056451" y="547375"/>
            <a:ext cx="2023353" cy="2023353"/>
          </a:xfrm>
          <a:prstGeom prst="ellipse">
            <a:avLst/>
          </a:prstGeom>
          <a:solidFill>
            <a:srgbClr val="ECE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K čemu slouží pavoukům snovací bradavky, které mají na zadečku?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upload.wikimedia.org/wikipedia/commons/thumb/0/08/Araneus_diadematus_web_1.jpg/1280px-Araneus_diadematus_web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34" y="0"/>
            <a:ext cx="5583569" cy="37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Mimotělní trávení?</a:t>
            </a:r>
            <a:endParaRPr lang="cs-CZ" dirty="0"/>
          </a:p>
        </p:txBody>
      </p:sp>
      <p:pic>
        <p:nvPicPr>
          <p:cNvPr id="1028" name="Picture 4" descr="https://upload.wikimedia.org/wikipedia/commons/thumb/8/85/Araneus_diadematus_%28Gartenkreuzspinne_mit_Wespe%29_org.jpg/1280px-Araneus_diadematus_%28Gartenkreuzspinne_mit_Wespe%29_or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34" y="3720926"/>
            <a:ext cx="4239728" cy="31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6064028" cy="310198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ZACHYCENÍ KOŘISTI DO PAVUČINY → OBALENÍ PAVUČINOU</a:t>
            </a:r>
          </a:p>
          <a:p>
            <a:pPr marL="342900" indent="-342900">
              <a:buFont typeface="+mj-lt"/>
              <a:buAutoNum type="arabicPeriod"/>
            </a:pP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VSTŘÍKNUTÍ JEDOVATÉ TEKUTINY → USMRCENÍ KOŘISTI</a:t>
            </a:r>
          </a:p>
          <a:p>
            <a:pPr marL="342900" indent="-342900">
              <a:buFont typeface="+mj-lt"/>
              <a:buAutoNum type="arabicPeriod"/>
            </a:pP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VPUŠTĚNÍ TRÁVICÍCH ŠŤÁV → ROZLOŽENÍ POTRAVY MIMO TĚLO PAVOUKA</a:t>
            </a:r>
          </a:p>
          <a:p>
            <a:pPr marL="342900" indent="-342900">
              <a:buFont typeface="+mj-lt"/>
              <a:buAutoNum type="arabicPeriod"/>
            </a:pP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NASÁVÁNÍ POTRAVY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504</TotalTime>
  <Words>963</Words>
  <Application>Microsoft Office PowerPoint</Application>
  <PresentationFormat>Širokoúhlá obrazovka</PresentationFormat>
  <Paragraphs>140</Paragraphs>
  <Slides>18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Segoe UI Emoji</vt:lpstr>
      <vt:lpstr>Times New Roman</vt:lpstr>
      <vt:lpstr>Parcel</vt:lpstr>
      <vt:lpstr>PRO TY, KTEŘÍ DNES NEBYLI NA ONLINE HODINĚ:</vt:lpstr>
      <vt:lpstr>Dobré ráno, dnes se dozvíme něco o pavoukovcích.</vt:lpstr>
      <vt:lpstr>Z MINULÉ HODINY – ČLENOVCI</vt:lpstr>
      <vt:lpstr>ZNAKY PAVOUKOVCŮ</vt:lpstr>
      <vt:lpstr>DĚLENÍ</vt:lpstr>
      <vt:lpstr>PAVOUCI</vt:lpstr>
      <vt:lpstr>Křižák obecný</vt:lpstr>
      <vt:lpstr>Křižák obecný</vt:lpstr>
      <vt:lpstr>Co je to Mimotělní trávení?</vt:lpstr>
      <vt:lpstr>křižák obecný</vt:lpstr>
      <vt:lpstr>Pokoutník domácí</vt:lpstr>
      <vt:lpstr>Vodouch stříbřitý</vt:lpstr>
      <vt:lpstr>Běžník kopretinový</vt:lpstr>
      <vt:lpstr>Sklípkan největší</vt:lpstr>
      <vt:lpstr>sekáči</vt:lpstr>
      <vt:lpstr>ROZTOČI</vt:lpstr>
      <vt:lpstr>štíři</vt:lpstr>
      <vt:lpstr>Co jsme se dozvěděli?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Dobré ráno, dnes se dozvíme něco o pavoukovcích.</dc:title>
  <dc:creator>Alena Nezvalová</dc:creator>
  <cp:lastModifiedBy>Alena Nezvalová</cp:lastModifiedBy>
  <cp:revision>19</cp:revision>
  <dcterms:created xsi:type="dcterms:W3CDTF">2021-03-04T09:46:38Z</dcterms:created>
  <dcterms:modified xsi:type="dcterms:W3CDTF">2021-03-08T06:32:55Z</dcterms:modified>
</cp:coreProperties>
</file>