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1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8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4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2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4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20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7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81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9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5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7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6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1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Orgány, orgánové soustavy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9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struktura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Buňky stejného tvaru a funkce vytvářejí </a:t>
            </a:r>
            <a:r>
              <a:rPr lang="cs-CZ" b="1" dirty="0" smtClean="0"/>
              <a:t>tkáně</a:t>
            </a:r>
            <a:r>
              <a:rPr lang="cs-CZ" dirty="0" smtClean="0"/>
              <a:t> a </a:t>
            </a:r>
            <a:r>
              <a:rPr lang="cs-CZ" b="1" dirty="0" smtClean="0"/>
              <a:t>pletiva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Různé druhy tkání nebo pletiv tvoří dohromady </a:t>
            </a:r>
            <a:r>
              <a:rPr lang="cs-CZ" b="1" dirty="0" smtClean="0"/>
              <a:t>orgán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Orgány jsou spojené do </a:t>
            </a:r>
            <a:r>
              <a:rPr lang="cs-CZ" b="1" dirty="0" smtClean="0"/>
              <a:t>orgánových soustav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Orgány nebo orgánové soustavy vytvářejí </a:t>
            </a:r>
            <a:r>
              <a:rPr lang="cs-CZ" b="1" dirty="0" smtClean="0"/>
              <a:t>mnohobuněčný organismus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8888" y="2860098"/>
            <a:ext cx="4270375" cy="26586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Přímá spojnice se šipkou 7"/>
          <p:cNvCxnSpPr/>
          <p:nvPr/>
        </p:nvCxnSpPr>
        <p:spPr>
          <a:xfrm>
            <a:off x="5259977" y="2934789"/>
            <a:ext cx="1898469" cy="1193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471710" y="3836127"/>
            <a:ext cx="5557593" cy="291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5569131" y="4202554"/>
            <a:ext cx="3339738" cy="304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4426131" y="4127863"/>
            <a:ext cx="5388429" cy="1260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97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Dávali jsme pozor?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Kde se setkáváme s </a:t>
            </a:r>
            <a:r>
              <a:rPr lang="cs-CZ" b="1" dirty="0" smtClean="0"/>
              <a:t>pletivy</a:t>
            </a:r>
            <a:r>
              <a:rPr lang="cs-CZ" dirty="0" smtClean="0"/>
              <a:t> – u rostlin, nebo živočichů?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Do čeho jsou u živočichů spojeny orgány – do </a:t>
            </a:r>
            <a:r>
              <a:rPr lang="cs-CZ" b="1" dirty="0" smtClean="0"/>
              <a:t>orgánových soustav</a:t>
            </a:r>
            <a:r>
              <a:rPr lang="cs-CZ" dirty="0" smtClean="0"/>
              <a:t>, nebo do </a:t>
            </a:r>
            <a:r>
              <a:rPr lang="cs-CZ" b="1" dirty="0" smtClean="0"/>
              <a:t>tkání</a:t>
            </a:r>
            <a:r>
              <a:rPr lang="cs-CZ" dirty="0" smtClean="0"/>
              <a:t>?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endParaRPr lang="cs-CZ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cs-CZ" dirty="0" smtClean="0"/>
              <a:t>Kde se setkáváme s </a:t>
            </a:r>
            <a:r>
              <a:rPr lang="cs-CZ" b="1" dirty="0" smtClean="0"/>
              <a:t>orgány</a:t>
            </a:r>
            <a:r>
              <a:rPr lang="cs-CZ" dirty="0" smtClean="0"/>
              <a:t> – u rostlin, živočichů, nebo u obou z nich?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U rostlin.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Do orgánových soustav.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U obou z nich.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204155" y="2945254"/>
            <a:ext cx="3756709" cy="24875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7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Modro-zelená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15</TotalTime>
  <Words>102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Orgány, orgánové soustavy</vt:lpstr>
      <vt:lpstr>Základní struktura života</vt:lpstr>
      <vt:lpstr>Prezentace aplikace PowerPoint</vt:lpstr>
      <vt:lpstr>Dávali jsme pozor?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Orgány, orgánové soustavy</dc:title>
  <dc:creator>Nezvalová Alena</dc:creator>
  <cp:lastModifiedBy>Nezvalová Alena</cp:lastModifiedBy>
  <cp:revision>3</cp:revision>
  <dcterms:created xsi:type="dcterms:W3CDTF">2020-11-22T13:52:40Z</dcterms:created>
  <dcterms:modified xsi:type="dcterms:W3CDTF">2020-11-22T14:08:19Z</dcterms:modified>
</cp:coreProperties>
</file>