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25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66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0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66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92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9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73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nás </a:t>
            </a:r>
            <a:r>
              <a:rPr lang="cs-CZ" smtClean="0"/>
              <a:t>dnes čeká?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Naše planeta </a:t>
            </a:r>
            <a:r>
              <a:rPr lang="cs-CZ" sz="2000" b="1" dirty="0" smtClean="0"/>
              <a:t>země</a:t>
            </a:r>
            <a:r>
              <a:rPr lang="cs-CZ" sz="2000" dirty="0" smtClean="0"/>
              <a:t> je </a:t>
            </a:r>
            <a:r>
              <a:rPr lang="cs-CZ" sz="2000" b="1" dirty="0" smtClean="0"/>
              <a:t>stará</a:t>
            </a:r>
            <a:r>
              <a:rPr lang="cs-CZ" sz="2000" dirty="0" smtClean="0"/>
              <a:t> asi: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4,6 miliardy let</a:t>
            </a:r>
          </a:p>
          <a:p>
            <a:r>
              <a:rPr lang="cs-CZ" dirty="0" smtClean="0"/>
              <a:t>B) 4 miliony let</a:t>
            </a:r>
          </a:p>
          <a:p>
            <a:r>
              <a:rPr lang="cs-CZ" dirty="0" smtClean="0"/>
              <a:t>C) 46 bilionů let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7.</a:t>
            </a:r>
            <a:endParaRPr lang="cs-CZ" sz="3000" dirty="0"/>
          </a:p>
        </p:txBody>
      </p:sp>
      <p:pic>
        <p:nvPicPr>
          <p:cNvPr id="8200" name="Picture 8" descr="Smarttartslearning An Earth Sized Sale 50 Off At Frog - Happy Earth Cartoon  Clipart - Png Download - Full Size Clipart (#1083177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02" y="2638045"/>
            <a:ext cx="3613960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„Vodní obal“ </a:t>
            </a:r>
            <a:r>
              <a:rPr lang="cs-CZ" sz="2000" dirty="0" smtClean="0"/>
              <a:t>země nazýváme: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hydrosféra</a:t>
            </a:r>
          </a:p>
          <a:p>
            <a:r>
              <a:rPr lang="cs-CZ" dirty="0" smtClean="0"/>
              <a:t>B) atmosféra</a:t>
            </a:r>
          </a:p>
          <a:p>
            <a:r>
              <a:rPr lang="cs-CZ" dirty="0" smtClean="0"/>
              <a:t>C) biosféra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8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9222" name="Picture 6" descr="vector water ripples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5" y="2632066"/>
            <a:ext cx="3124851" cy="3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vrstva země s </a:t>
            </a:r>
            <a:r>
              <a:rPr lang="cs-CZ" sz="2000" b="1" dirty="0" smtClean="0"/>
              <a:t>nejvyšší teplotou </a:t>
            </a:r>
            <a:r>
              <a:rPr lang="cs-CZ" sz="2000" dirty="0" smtClean="0"/>
              <a:t>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zemská kůra</a:t>
            </a:r>
          </a:p>
          <a:p>
            <a:r>
              <a:rPr lang="cs-CZ" dirty="0" smtClean="0"/>
              <a:t>B) zemský plášť</a:t>
            </a:r>
          </a:p>
          <a:p>
            <a:r>
              <a:rPr lang="cs-CZ" dirty="0" smtClean="0"/>
              <a:t>C) zemské jádro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9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0244" name="Picture 4" descr="Convection Drawing Geosphere Transparent #2289164 - PNG Images - P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98" y="2991394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Živočichové</a:t>
            </a:r>
            <a:r>
              <a:rPr lang="cs-CZ" sz="2000" dirty="0" smtClean="0"/>
              <a:t> ve přijímají v potravě </a:t>
            </a:r>
            <a:r>
              <a:rPr lang="cs-CZ" sz="2000" b="1" dirty="0" smtClean="0"/>
              <a:t>látky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neústrojné (anorganické)</a:t>
            </a:r>
          </a:p>
          <a:p>
            <a:r>
              <a:rPr lang="cs-CZ" dirty="0" smtClean="0"/>
              <a:t>B) ústrojné (organické)</a:t>
            </a:r>
          </a:p>
          <a:p>
            <a:r>
              <a:rPr lang="cs-CZ" dirty="0" smtClean="0"/>
              <a:t>C) organicko-anorganické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10.</a:t>
            </a:r>
            <a:endParaRPr lang="cs-CZ" sz="3000" dirty="0"/>
          </a:p>
        </p:txBody>
      </p:sp>
      <p:pic>
        <p:nvPicPr>
          <p:cNvPr id="11266" name="Picture 2" descr="Metabolic Balance | » Jak správně v Metabolic balance® zařazovat bílkoviny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2" y="3204754"/>
            <a:ext cx="4269930" cy="25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Rostliny </a:t>
            </a:r>
            <a:r>
              <a:rPr lang="cs-CZ" sz="2000" b="1" dirty="0" smtClean="0"/>
              <a:t>vdechují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kyslík</a:t>
            </a:r>
          </a:p>
          <a:p>
            <a:r>
              <a:rPr lang="cs-CZ" dirty="0" smtClean="0"/>
              <a:t>B) oxid uhličitý</a:t>
            </a:r>
          </a:p>
          <a:p>
            <a:r>
              <a:rPr lang="cs-CZ" dirty="0" smtClean="0"/>
              <a:t>C) vodní páry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11.</a:t>
            </a:r>
            <a:endParaRPr lang="cs-CZ" sz="3000" dirty="0"/>
          </a:p>
        </p:txBody>
      </p:sp>
      <p:pic>
        <p:nvPicPr>
          <p:cNvPr id="12292" name="Picture 4" descr="5 magical places for forest tours in Germany | Booki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18" y="2638044"/>
            <a:ext cx="413364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Metabolismus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látková a energetická přeměna látek v organismu</a:t>
            </a:r>
          </a:p>
          <a:p>
            <a:r>
              <a:rPr lang="cs-CZ" dirty="0" smtClean="0"/>
              <a:t>B) pohybování se organismů z místa na místo</a:t>
            </a:r>
          </a:p>
          <a:p>
            <a:r>
              <a:rPr lang="cs-CZ" dirty="0" smtClean="0"/>
              <a:t>C) jiný název pro anorganické látky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12.</a:t>
            </a:r>
            <a:endParaRPr lang="cs-CZ" sz="3000" dirty="0"/>
          </a:p>
        </p:txBody>
      </p:sp>
      <p:pic>
        <p:nvPicPr>
          <p:cNvPr id="13320" name="Picture 8" descr="Download Free png Human body Silhouette Clip art - Vector man woman sign  body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50" y="2638044"/>
            <a:ext cx="3319797" cy="33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Při </a:t>
            </a:r>
            <a:r>
              <a:rPr lang="cs-CZ" sz="2000" b="1" dirty="0" smtClean="0"/>
              <a:t>pohlavním</a:t>
            </a:r>
            <a:r>
              <a:rPr lang="cs-CZ" sz="2000" dirty="0" smtClean="0"/>
              <a:t> rozmnožování vzniká nový jedinec: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 dvou rodičovských organismů</a:t>
            </a:r>
          </a:p>
          <a:p>
            <a:r>
              <a:rPr lang="cs-CZ" dirty="0" smtClean="0"/>
              <a:t>B) z jednoho rodičovského organismu</a:t>
            </a:r>
          </a:p>
          <a:p>
            <a:r>
              <a:rPr lang="cs-CZ" dirty="0" smtClean="0"/>
              <a:t>C) bez přítomnosti rodičovského organismu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13.</a:t>
            </a:r>
            <a:endParaRPr lang="cs-CZ" sz="3000" dirty="0"/>
          </a:p>
        </p:txBody>
      </p:sp>
      <p:pic>
        <p:nvPicPr>
          <p:cNvPr id="14340" name="Picture 4" descr="Berberští lvi v českých zoo – ZOO Magaz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2895607"/>
            <a:ext cx="4270247" cy="28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6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 </a:t>
            </a:r>
            <a:r>
              <a:rPr lang="cs-CZ" sz="2000" b="1" dirty="0" smtClean="0"/>
              <a:t>živočichy</a:t>
            </a:r>
            <a:r>
              <a:rPr lang="cs-CZ" sz="2000" dirty="0" smtClean="0"/>
              <a:t> je typické: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nepohybovat se</a:t>
            </a:r>
            <a:endParaRPr lang="cs-CZ" dirty="0"/>
          </a:p>
          <a:p>
            <a:r>
              <a:rPr lang="cs-CZ" dirty="0" smtClean="0"/>
              <a:t>B) </a:t>
            </a:r>
            <a:r>
              <a:rPr lang="cs-CZ" dirty="0"/>
              <a:t>pohybování se z místa na místo</a:t>
            </a:r>
          </a:p>
          <a:p>
            <a:r>
              <a:rPr lang="cs-CZ" dirty="0" smtClean="0"/>
              <a:t>C) ohýbání částí těla (za světlem) na místě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14.</a:t>
            </a:r>
            <a:endParaRPr lang="cs-CZ" sz="3000" dirty="0"/>
          </a:p>
        </p:txBody>
      </p:sp>
      <p:pic>
        <p:nvPicPr>
          <p:cNvPr id="15362" name="Picture 2" descr="Fototapeta Šedá kůň běh • Pixers® • Žijeme pro změn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r="5715" b="11899"/>
          <a:stretch/>
        </p:blipFill>
        <p:spPr bwMode="auto">
          <a:xfrm>
            <a:off x="6313927" y="2804160"/>
            <a:ext cx="4294635" cy="293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Přizpůsobení</a:t>
            </a:r>
            <a:r>
              <a:rPr lang="cs-CZ" sz="2000" dirty="0" smtClean="0"/>
              <a:t> organismů různému </a:t>
            </a:r>
            <a:r>
              <a:rPr lang="cs-CZ" sz="2000" b="1" dirty="0" smtClean="0"/>
              <a:t>životnímu prostředí</a:t>
            </a:r>
            <a:r>
              <a:rPr lang="cs-CZ" sz="2000" dirty="0" smtClean="0"/>
              <a:t> se projevuje těmito</a:t>
            </a:r>
            <a:r>
              <a:rPr lang="cs-CZ" sz="2000" b="1" dirty="0" smtClean="0"/>
              <a:t> znaky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velikostí a stavbou těla</a:t>
            </a:r>
          </a:p>
          <a:p>
            <a:r>
              <a:rPr lang="cs-CZ" dirty="0" smtClean="0"/>
              <a:t>B) tvarem těla a způsobem života</a:t>
            </a:r>
          </a:p>
          <a:p>
            <a:r>
              <a:rPr lang="cs-CZ" dirty="0" smtClean="0"/>
              <a:t>C)</a:t>
            </a:r>
            <a:r>
              <a:rPr lang="cs-CZ" dirty="0"/>
              <a:t> velikostí, tvarem těla, stavbou těla, způsobem života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15.</a:t>
            </a:r>
            <a:endParaRPr lang="cs-CZ" sz="3000" dirty="0"/>
          </a:p>
        </p:txBody>
      </p:sp>
      <p:pic>
        <p:nvPicPr>
          <p:cNvPr id="16386" name="Picture 2" descr="Proč doma nelze chovat veverku? | iReceptář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r="10905"/>
          <a:stretch/>
        </p:blipFill>
        <p:spPr bwMode="auto">
          <a:xfrm>
            <a:off x="7003213" y="2656976"/>
            <a:ext cx="3605349" cy="3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Ekosystém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celek, který zahrnuje živou i neživou přírodu nacházející na určitém území</a:t>
            </a:r>
          </a:p>
          <a:p>
            <a:r>
              <a:rPr lang="cs-CZ" dirty="0" smtClean="0"/>
              <a:t>B) celek, který zahrnuje jen složky živé přírody</a:t>
            </a:r>
          </a:p>
          <a:p>
            <a:r>
              <a:rPr lang="cs-CZ" dirty="0" smtClean="0"/>
              <a:t>C) celek, který zahrnuje jen složky neživé přírody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16.</a:t>
            </a:r>
            <a:endParaRPr lang="cs-CZ" sz="3000" dirty="0"/>
          </a:p>
        </p:txBody>
      </p:sp>
      <p:pic>
        <p:nvPicPr>
          <p:cNvPr id="17410" name="Picture 2" descr="Sorting the Gulf Ecosystem | National Geographic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71" y="2638044"/>
            <a:ext cx="4133192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Dobrý den, milí šesťáci,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abyste neměli tolik učení, vytvořila jsem pro Vás na dnešek </a:t>
            </a:r>
            <a:r>
              <a:rPr lang="cs-CZ" sz="1300" b="1" dirty="0" smtClean="0"/>
              <a:t>OPAKOVACÍ KVÍZ</a:t>
            </a:r>
            <a:r>
              <a:rPr lang="cs-CZ" sz="13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Není to na čas, ani na známky, tak zkuste využít tuto chvilku pro </a:t>
            </a:r>
            <a:r>
              <a:rPr lang="cs-CZ" sz="1300" b="1" dirty="0" smtClean="0"/>
              <a:t>opakování</a:t>
            </a:r>
            <a:r>
              <a:rPr lang="cs-CZ" sz="13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Dále si, prosím, dejte do pořádku </a:t>
            </a:r>
            <a:r>
              <a:rPr lang="cs-CZ" sz="1300" b="1" dirty="0" smtClean="0"/>
              <a:t>zápisy v sešitě</a:t>
            </a:r>
            <a:r>
              <a:rPr lang="cs-CZ" sz="1300" dirty="0" smtClean="0"/>
              <a:t>. Vůbec nevadí, pokud někdo nemá doma tiskárnu. Zápisy si napište ručně, jak jste zvyklí v jiných předmětech. To </a:t>
            </a:r>
            <a:r>
              <a:rPr lang="cs-CZ" sz="1300" dirty="0"/>
              <a:t>Vám sice zabere více času, ale věřte mi – učivo si lépe zapamatujete. </a:t>
            </a:r>
            <a:endParaRPr lang="cs-CZ" sz="13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300" dirty="0" smtClean="0"/>
              <a:t>Pokud </a:t>
            </a:r>
            <a:r>
              <a:rPr lang="cs-CZ" sz="1300" dirty="0"/>
              <a:t>by byl v zápisu nějaký složitější obrázek, </a:t>
            </a:r>
            <a:r>
              <a:rPr lang="cs-CZ" sz="1300" b="1" dirty="0"/>
              <a:t>nedělejte si s ním hlavu</a:t>
            </a:r>
            <a:r>
              <a:rPr lang="cs-CZ" sz="1300" dirty="0"/>
              <a:t>, vůbec nevadí, když nebude tak přesný, jako v </a:t>
            </a:r>
            <a:r>
              <a:rPr lang="cs-CZ" sz="1300" dirty="0" smtClean="0"/>
              <a:t>učebnici (popř. Vám ho pak vytisknu).</a:t>
            </a:r>
          </a:p>
          <a:p>
            <a:pPr marL="0" indent="0">
              <a:spcBef>
                <a:spcPts val="0"/>
              </a:spcBef>
              <a:buNone/>
            </a:pPr>
            <a:endParaRPr lang="cs-CZ" sz="1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Pupil kids at classroom primary school children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5"/>
          <a:stretch/>
        </p:blipFill>
        <p:spPr bwMode="auto">
          <a:xfrm>
            <a:off x="6553938" y="2638044"/>
            <a:ext cx="411558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Konzumenti: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nemohou vytvářet živiny, přijímají je ve své potravě</a:t>
            </a:r>
          </a:p>
          <a:p>
            <a:r>
              <a:rPr lang="cs-CZ" dirty="0" smtClean="0"/>
              <a:t>B) mají schopnost živit sami sebe</a:t>
            </a:r>
          </a:p>
          <a:p>
            <a:r>
              <a:rPr lang="cs-CZ" dirty="0" smtClean="0"/>
              <a:t>C) rozkládají těla uhynulých organismů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17.</a:t>
            </a:r>
            <a:endParaRPr lang="cs-CZ" sz="3000" dirty="0"/>
          </a:p>
        </p:txBody>
      </p:sp>
      <p:pic>
        <p:nvPicPr>
          <p:cNvPr id="18434" name="Picture 2" descr="Scientists Say: Herbivore | Science News for Stud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9449"/>
          <a:stretch/>
        </p:blipFill>
        <p:spPr bwMode="auto">
          <a:xfrm>
            <a:off x="6435633" y="2620902"/>
            <a:ext cx="4206237" cy="31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Predace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výhodné soužití dvou různých organismů, které si vzájemně prospívají</a:t>
            </a:r>
          </a:p>
          <a:p>
            <a:r>
              <a:rPr lang="cs-CZ" dirty="0" smtClean="0"/>
              <a:t>B) soužití mezi cizopasníkem a jeho hostitelem</a:t>
            </a:r>
          </a:p>
          <a:p>
            <a:r>
              <a:rPr lang="cs-CZ" dirty="0" smtClean="0"/>
              <a:t>C) vztah lovce a kořisti (vztah je výhodný pouze pro lovce)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18.</a:t>
            </a:r>
            <a:endParaRPr lang="cs-CZ" sz="3000" dirty="0"/>
          </a:p>
        </p:txBody>
      </p:sp>
      <p:pic>
        <p:nvPicPr>
          <p:cNvPr id="19458" name="Picture 2" descr="Prioritize Your Time Like a Lion; Hunt Antelope, Do Not Chase Mice –  Michael D. McG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71" y="2952206"/>
            <a:ext cx="4282091" cy="278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2863378" cy="351891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dirty="0"/>
              <a:t>A) pokus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kukátko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život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houbami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B) střídání dne a noci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B) velkého třesku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4,6 miliardy let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hydrosféra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C) zemské </a:t>
            </a:r>
            <a:r>
              <a:rPr lang="cs-CZ" dirty="0" smtClean="0"/>
              <a:t>jádro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B) ústrojné (organické)</a:t>
            </a:r>
          </a:p>
          <a:p>
            <a:pPr marL="342900" lvl="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094514" y="2638044"/>
            <a:ext cx="5986272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11"/>
            </a:pPr>
            <a:r>
              <a:rPr lang="cs-CZ" sz="1700" dirty="0" smtClean="0"/>
              <a:t>A</a:t>
            </a:r>
            <a:r>
              <a:rPr lang="cs-CZ" sz="1700" dirty="0"/>
              <a:t>) kyslík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látková a energetická přeměna látek v organismu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ze dvou rodičovských organismů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B) pohybování se z místa na místo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C) velikostí, tvarem těla, stavbou těla, způsobem života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celek, který zahrnuje živou i neživou přírodu nacházející na určitém území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A) nemohou vytvářet živiny, přijímají je ve své potravě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cs-CZ" sz="1700" dirty="0"/>
              <a:t>C) vztah lovce a kořisti (vztah je výhodný pouze pro lovce)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813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co, bylo to moc těžké?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4" name="Picture 4" descr="Lisa Simpson with a Pile of Books transparent PNG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73311"/>
            <a:ext cx="2520850" cy="30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16 Ways Your Brain Is Sabotaging Your Effort To Learn | Infor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650226"/>
            <a:ext cx="3089801" cy="30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Přeji hezký den!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A. 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9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A teď už k dnešní aktivitě – obsahuje </a:t>
            </a:r>
            <a:r>
              <a:rPr lang="cs-CZ" sz="2000" b="1" dirty="0" smtClean="0"/>
              <a:t>18 otázek</a:t>
            </a:r>
            <a:r>
              <a:rPr lang="cs-CZ" sz="2000" dirty="0" smtClean="0"/>
              <a:t>. Odpovědi </a:t>
            </a:r>
            <a:r>
              <a:rPr lang="cs-CZ" sz="2000" dirty="0"/>
              <a:t>na </a:t>
            </a:r>
            <a:r>
              <a:rPr lang="cs-CZ" sz="2000" dirty="0" smtClean="0"/>
              <a:t>ně </a:t>
            </a:r>
            <a:r>
              <a:rPr lang="cs-CZ" sz="2000" dirty="0"/>
              <a:t>najdete </a:t>
            </a:r>
            <a:r>
              <a:rPr lang="cs-CZ" sz="2000" b="1" dirty="0"/>
              <a:t>na konci</a:t>
            </a:r>
            <a:r>
              <a:rPr lang="cs-CZ" sz="2000" dirty="0"/>
              <a:t> </a:t>
            </a:r>
            <a:r>
              <a:rPr lang="cs-CZ" sz="2000" dirty="0" smtClean="0"/>
              <a:t>prezentace.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Myslete </a:t>
            </a:r>
            <a:r>
              <a:rPr lang="cs-CZ" sz="2000" dirty="0"/>
              <a:t>na to, že pokud si je přečtete hned, nevyzkoušíte si, jak jste na tom s vědomostmi – a to by byla škoda</a:t>
            </a:r>
            <a:r>
              <a:rPr lang="cs-CZ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 smtClean="0"/>
              <a:t>Hodně štěstí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 smtClean="0"/>
              <a:t>přeji Vám krásné </a:t>
            </a:r>
            <a:r>
              <a:rPr lang="cs-CZ" sz="2000" dirty="0" smtClean="0"/>
              <a:t>prázdniny!</a:t>
            </a:r>
            <a:endParaRPr lang="cs-CZ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026" name="Picture 2" descr="Pupil kids at classroom primary school children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5"/>
          <a:stretch/>
        </p:blipFill>
        <p:spPr bwMode="auto">
          <a:xfrm>
            <a:off x="6553938" y="2638044"/>
            <a:ext cx="4115584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Metodu zkoumání, při které </a:t>
            </a:r>
            <a:r>
              <a:rPr lang="cs-CZ" sz="2000" b="1" dirty="0" smtClean="0"/>
              <a:t>vědomě zasahujeme </a:t>
            </a:r>
            <a:r>
              <a:rPr lang="cs-CZ" sz="2000" dirty="0" smtClean="0"/>
              <a:t>do zkoumaného děje, nazýváme: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pokus</a:t>
            </a:r>
          </a:p>
          <a:p>
            <a:r>
              <a:rPr lang="cs-CZ" dirty="0" smtClean="0"/>
              <a:t>B) pozorování</a:t>
            </a:r>
          </a:p>
          <a:p>
            <a:r>
              <a:rPr lang="cs-CZ" dirty="0" smtClean="0"/>
              <a:t>C) sledování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1.</a:t>
            </a:r>
            <a:endParaRPr lang="cs-CZ" sz="3000" dirty="0"/>
          </a:p>
        </p:txBody>
      </p:sp>
      <p:pic>
        <p:nvPicPr>
          <p:cNvPr id="2052" name="Picture 4" descr="Top 25 Science Experiments For Kindergarten And Kid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b="16932"/>
          <a:stretch/>
        </p:blipFill>
        <p:spPr bwMode="auto">
          <a:xfrm>
            <a:off x="6897189" y="2626783"/>
            <a:ext cx="3711373" cy="31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MEZI SOUČÁSTI MIKROSKOPU </a:t>
            </a:r>
            <a:r>
              <a:rPr lang="cs-CZ" sz="2000" b="1" dirty="0" smtClean="0"/>
              <a:t>NEPATŘÍ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tubus</a:t>
            </a:r>
          </a:p>
          <a:p>
            <a:r>
              <a:rPr lang="cs-CZ" dirty="0" smtClean="0"/>
              <a:t>B) objektiv</a:t>
            </a:r>
          </a:p>
          <a:p>
            <a:r>
              <a:rPr lang="cs-CZ" dirty="0" smtClean="0"/>
              <a:t>C) kukátko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2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3074" name="Picture 2" descr="Binokulární mikroskop LEVENHUK 1000B - Top optika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86" y="2638044"/>
            <a:ext cx="413597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Význam slova </a:t>
            </a:r>
            <a:r>
              <a:rPr lang="cs-CZ" sz="2000" b="1" dirty="0" smtClean="0"/>
              <a:t>„bio“ </a:t>
            </a:r>
            <a:r>
              <a:rPr lang="cs-CZ" sz="2000" dirty="0" smtClean="0"/>
              <a:t>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organismus</a:t>
            </a:r>
          </a:p>
          <a:p>
            <a:r>
              <a:rPr lang="cs-CZ" dirty="0" smtClean="0"/>
              <a:t>B) příroda</a:t>
            </a:r>
          </a:p>
          <a:p>
            <a:r>
              <a:rPr lang="cs-CZ" dirty="0" smtClean="0"/>
              <a:t>C) život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3.</a:t>
            </a:r>
            <a:endParaRPr lang="cs-CZ" sz="3000" dirty="0"/>
          </a:p>
        </p:txBody>
      </p:sp>
      <p:pic>
        <p:nvPicPr>
          <p:cNvPr id="4100" name="Picture 4" descr="BIO Citron - Nature's 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56" y="2783783"/>
            <a:ext cx="4108906" cy="29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Mykologie</a:t>
            </a:r>
            <a:r>
              <a:rPr lang="cs-CZ" sz="2000" dirty="0" smtClean="0"/>
              <a:t> je věda, která se zabývá: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houbami</a:t>
            </a:r>
          </a:p>
          <a:p>
            <a:r>
              <a:rPr lang="cs-CZ" dirty="0" smtClean="0"/>
              <a:t>B) jednobuněčnými organismy</a:t>
            </a:r>
          </a:p>
          <a:p>
            <a:r>
              <a:rPr lang="cs-CZ" dirty="0" smtClean="0"/>
              <a:t>C) rostlinami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4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5132" name="Picture 12" descr="Autumn Mushroom Clipart, HD Png Download ,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731" y="3334450"/>
            <a:ext cx="2143830" cy="2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ow to Plant a Seed – Kindergarten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99" y="3334450"/>
            <a:ext cx="2402964" cy="24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Otáčení zeměkoule </a:t>
            </a:r>
            <a:r>
              <a:rPr lang="cs-CZ" sz="2000" b="1" dirty="0" smtClean="0"/>
              <a:t>kolem své osy </a:t>
            </a:r>
            <a:r>
              <a:rPr lang="cs-CZ" sz="2000" dirty="0" smtClean="0"/>
              <a:t>způsobuje: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globální oteplování</a:t>
            </a:r>
          </a:p>
          <a:p>
            <a:r>
              <a:rPr lang="cs-CZ" dirty="0" smtClean="0"/>
              <a:t>B) střídání dne a noci</a:t>
            </a:r>
          </a:p>
          <a:p>
            <a:r>
              <a:rPr lang="cs-CZ" dirty="0" smtClean="0"/>
              <a:t>C) střídání ročních období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5.</a:t>
            </a:r>
            <a:endParaRPr lang="cs-CZ" sz="3000" dirty="0"/>
          </a:p>
        </p:txBody>
      </p:sp>
      <p:pic>
        <p:nvPicPr>
          <p:cNvPr id="6146" name="Picture 2" descr="File:Kawaii earth clipart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1" y="2620835"/>
            <a:ext cx="3119191" cy="31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Jednou z teorií </a:t>
            </a:r>
            <a:r>
              <a:rPr lang="cs-CZ" sz="2000" b="1" dirty="0" smtClean="0"/>
              <a:t>vzniku vesmíru </a:t>
            </a:r>
            <a:r>
              <a:rPr lang="cs-CZ" sz="2000" dirty="0" smtClean="0"/>
              <a:t>a sluneční soustavy je teorie: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velkého rozbřesku</a:t>
            </a:r>
          </a:p>
          <a:p>
            <a:r>
              <a:rPr lang="cs-CZ" dirty="0" smtClean="0"/>
              <a:t>B) velkého třesku</a:t>
            </a:r>
          </a:p>
          <a:p>
            <a:r>
              <a:rPr lang="cs-CZ" dirty="0" smtClean="0"/>
              <a:t>C) silné exploze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6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7172" name="Picture 4" descr="Big bang by Olga Karlova on Drib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6" y="2643787"/>
            <a:ext cx="4129385" cy="30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221</TotalTime>
  <Words>683</Words>
  <Application>Microsoft Office PowerPoint</Application>
  <PresentationFormat>Širokoúhlá obrazovka</PresentationFormat>
  <Paragraphs>129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Parcel</vt:lpstr>
      <vt:lpstr>Co nás dnes čeká?</vt:lpstr>
      <vt:lpstr>OPAKOVACÍ KVÍZ</vt:lpstr>
      <vt:lpstr>OPAKOVACÍ KVÍZ</vt:lpstr>
      <vt:lpstr>Metodu zkoumání, při které vědomě zasahujeme do zkoumaného děje, nazýváme:</vt:lpstr>
      <vt:lpstr>MEZI SOUČÁSTI MIKROSKOPU NEPATŘÍ:</vt:lpstr>
      <vt:lpstr>Význam slova „bio“ je:</vt:lpstr>
      <vt:lpstr>Mykologie je věda, která se zabývá:</vt:lpstr>
      <vt:lpstr>Otáčení zeměkoule kolem své osy způsobuje: </vt:lpstr>
      <vt:lpstr>Jednou z teorií vzniku vesmíru a sluneční soustavy je teorie:</vt:lpstr>
      <vt:lpstr>Naše planeta země je stará asi:</vt:lpstr>
      <vt:lpstr>„Vodní obal“ země nazýváme:</vt:lpstr>
      <vt:lpstr>vrstva země s nejvyšší teplotou je:</vt:lpstr>
      <vt:lpstr>Živočichové ve přijímají v potravě látky:</vt:lpstr>
      <vt:lpstr>Rostliny vdechují:</vt:lpstr>
      <vt:lpstr>Metabolismus je:</vt:lpstr>
      <vt:lpstr>Při pohlavním rozmnožování vzniká nový jedinec:</vt:lpstr>
      <vt:lpstr>pro živočichy je typické:</vt:lpstr>
      <vt:lpstr>Přizpůsobení organismů různému životnímu prostředí se projevuje těmito znaky:</vt:lpstr>
      <vt:lpstr>Ekosystém je:</vt:lpstr>
      <vt:lpstr>Konzumenti:</vt:lpstr>
      <vt:lpstr>Predace je:</vt:lpstr>
      <vt:lpstr>Správné odpovědi:</vt:lpstr>
      <vt:lpstr>Tak co, bylo to moc těžké?</vt:lpstr>
      <vt:lpstr>Přeji hezký 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Opakovací kvíz</dc:title>
  <dc:creator>Nezvalová Alena</dc:creator>
  <cp:lastModifiedBy>Nezvalová Alena</cp:lastModifiedBy>
  <cp:revision>25</cp:revision>
  <dcterms:created xsi:type="dcterms:W3CDTF">2020-10-20T05:46:28Z</dcterms:created>
  <dcterms:modified xsi:type="dcterms:W3CDTF">2020-10-21T05:58:47Z</dcterms:modified>
</cp:coreProperties>
</file>