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64" r:id="rId2"/>
    <p:sldId id="262" r:id="rId3"/>
    <p:sldId id="263" r:id="rId4"/>
    <p:sldId id="265" r:id="rId5"/>
    <p:sldId id="256" r:id="rId6"/>
    <p:sldId id="260" r:id="rId7"/>
    <p:sldId id="261" r:id="rId8"/>
    <p:sldId id="266" r:id="rId9"/>
    <p:sldId id="267" r:id="rId10"/>
    <p:sldId id="269" r:id="rId11"/>
    <p:sldId id="270" r:id="rId12"/>
    <p:sldId id="271" r:id="rId13"/>
    <p:sldId id="25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1F5"/>
    <a:srgbClr val="ECC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79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26D82-6511-4629-BA67-62BE3BB0C1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8C72844-E325-4612-AE56-EE86227CD312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ČLENOVCI</a:t>
          </a:r>
          <a:endParaRPr lang="cs-CZ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94715-8555-4D17-AC18-08EBBFC0395E}" type="parTrans" cxnId="{CC370E87-3F9D-4993-B12D-B5D69E2D628F}">
      <dgm:prSet/>
      <dgm:spPr/>
      <dgm:t>
        <a:bodyPr/>
        <a:lstStyle/>
        <a:p>
          <a:endParaRPr lang="cs-CZ"/>
        </a:p>
      </dgm:t>
    </dgm:pt>
    <dgm:pt modelId="{0DD8FB76-3E5C-47DF-8043-C95BE035CAE6}" type="sibTrans" cxnId="{CC370E87-3F9D-4993-B12D-B5D69E2D628F}">
      <dgm:prSet/>
      <dgm:spPr/>
      <dgm:t>
        <a:bodyPr/>
        <a:lstStyle/>
        <a:p>
          <a:endParaRPr lang="cs-CZ"/>
        </a:p>
      </dgm:t>
    </dgm:pt>
    <dgm:pt modelId="{35D79C64-B7D5-4122-ADC6-3DEE713E23E0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PAVOUKOVCI</a:t>
          </a:r>
          <a:endParaRPr lang="cs-CZ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C23E5-D413-4537-8605-373DDC1CEB25}" type="parTrans" cxnId="{16617A36-25BE-42F2-9F47-07E60197DBAC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32D105C9-0512-43BB-B0E8-E1BC87B6805E}" type="sibTrans" cxnId="{16617A36-25BE-42F2-9F47-07E60197DBAC}">
      <dgm:prSet/>
      <dgm:spPr/>
      <dgm:t>
        <a:bodyPr/>
        <a:lstStyle/>
        <a:p>
          <a:endParaRPr lang="cs-CZ"/>
        </a:p>
      </dgm:t>
    </dgm:pt>
    <dgm:pt modelId="{689482B0-9D4B-4B9D-98C8-1085E5112865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05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KORÝŠI</a:t>
          </a:r>
          <a:endParaRPr lang="cs-CZ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E379F-20AB-4870-8717-E1217CCADC62}" type="parTrans" cxnId="{3B501667-C58E-4DB3-B6E1-4C2590F73B9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F850D916-EBDB-4093-A1F7-F288C448A40E}" type="sibTrans" cxnId="{3B501667-C58E-4DB3-B6E1-4C2590F73B98}">
      <dgm:prSet/>
      <dgm:spPr/>
      <dgm:t>
        <a:bodyPr/>
        <a:lstStyle/>
        <a:p>
          <a:endParaRPr lang="cs-CZ"/>
        </a:p>
      </dgm:t>
    </dgm:pt>
    <dgm:pt modelId="{149A1F5A-D8AD-4CA0-933D-7736A0E5EF78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05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VZDUŠNICOVCI</a:t>
          </a:r>
          <a:endParaRPr lang="cs-CZ" sz="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9B89F-BF23-4313-A986-557E0BBAD791}" type="parTrans" cxnId="{F61F104F-44E7-4736-A158-A3E0F4441FE5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93B49A53-E36E-495C-A1E7-4F9096826C2D}" type="sibTrans" cxnId="{F61F104F-44E7-4736-A158-A3E0F4441FE5}">
      <dgm:prSet/>
      <dgm:spPr/>
      <dgm:t>
        <a:bodyPr/>
        <a:lstStyle/>
        <a:p>
          <a:endParaRPr lang="cs-CZ"/>
        </a:p>
      </dgm:t>
    </dgm:pt>
    <dgm:pt modelId="{4B93B02D-111F-4EBB-9E06-C140A248CA48}" type="pres">
      <dgm:prSet presAssocID="{03326D82-6511-4629-BA67-62BE3BB0C1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3AF6AAF-9219-47FA-997A-EC2236645D5E}" type="pres">
      <dgm:prSet presAssocID="{B8C72844-E325-4612-AE56-EE86227CD312}" presName="hierRoot1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C769A8F9-5988-480D-B88A-FC4E1FA2E1D3}" type="pres">
      <dgm:prSet presAssocID="{B8C72844-E325-4612-AE56-EE86227CD312}" presName="rootComposite1" presStyleCnt="0"/>
      <dgm:spPr/>
      <dgm:t>
        <a:bodyPr/>
        <a:lstStyle/>
        <a:p>
          <a:endParaRPr lang="cs-CZ"/>
        </a:p>
      </dgm:t>
    </dgm:pt>
    <dgm:pt modelId="{9A371DCB-A652-4AD6-B233-BCFEB6D7E0CB}" type="pres">
      <dgm:prSet presAssocID="{B8C72844-E325-4612-AE56-EE86227CD312}" presName="rootText1" presStyleLbl="node0" presStyleIdx="0" presStyleCnt="1" custScaleY="46459" custLinFactNeighborY="-3313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333456-35A3-4CC6-AE61-F0A84C711751}" type="pres">
      <dgm:prSet presAssocID="{B8C72844-E325-4612-AE56-EE86227CD31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0DDB3910-CA89-45E3-A62D-295AAC9CD6D9}" type="pres">
      <dgm:prSet presAssocID="{B8C72844-E325-4612-AE56-EE86227CD312}" presName="hierChild2" presStyleCnt="0"/>
      <dgm:spPr/>
      <dgm:t>
        <a:bodyPr/>
        <a:lstStyle/>
        <a:p>
          <a:endParaRPr lang="cs-CZ"/>
        </a:p>
      </dgm:t>
    </dgm:pt>
    <dgm:pt modelId="{D0B46560-EEA9-41BA-8EB8-EDF6E0A13FDA}" type="pres">
      <dgm:prSet presAssocID="{751C23E5-D413-4537-8605-373DDC1CEB25}" presName="Name37" presStyleLbl="parChTrans1D2" presStyleIdx="0" presStyleCnt="3"/>
      <dgm:spPr/>
      <dgm:t>
        <a:bodyPr/>
        <a:lstStyle/>
        <a:p>
          <a:endParaRPr lang="cs-CZ"/>
        </a:p>
      </dgm:t>
    </dgm:pt>
    <dgm:pt modelId="{31FED5FE-84EA-4B02-ADFE-D6D2B00CEB38}" type="pres">
      <dgm:prSet presAssocID="{35D79C64-B7D5-4122-ADC6-3DEE713E23E0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0EDE92C7-ACBD-4089-9D2D-DC552BDBE46A}" type="pres">
      <dgm:prSet presAssocID="{35D79C64-B7D5-4122-ADC6-3DEE713E23E0}" presName="rootComposite" presStyleCnt="0"/>
      <dgm:spPr/>
      <dgm:t>
        <a:bodyPr/>
        <a:lstStyle/>
        <a:p>
          <a:endParaRPr lang="cs-CZ"/>
        </a:p>
      </dgm:t>
    </dgm:pt>
    <dgm:pt modelId="{5EB6E0F0-CAF6-4203-A884-DBAD8FFC0AF9}" type="pres">
      <dgm:prSet presAssocID="{35D79C64-B7D5-4122-ADC6-3DEE713E23E0}" presName="rootText" presStyleLbl="node2" presStyleIdx="0" presStyleCnt="3" custScaleY="477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33EC75-3807-4F3D-9031-4FAAA5A06683}" type="pres">
      <dgm:prSet presAssocID="{35D79C64-B7D5-4122-ADC6-3DEE713E23E0}" presName="rootConnector" presStyleLbl="node2" presStyleIdx="0" presStyleCnt="3"/>
      <dgm:spPr/>
      <dgm:t>
        <a:bodyPr/>
        <a:lstStyle/>
        <a:p>
          <a:endParaRPr lang="cs-CZ"/>
        </a:p>
      </dgm:t>
    </dgm:pt>
    <dgm:pt modelId="{FF53F93B-9E64-4E4D-96C4-4A2D98F4D0C3}" type="pres">
      <dgm:prSet presAssocID="{35D79C64-B7D5-4122-ADC6-3DEE713E23E0}" presName="hierChild4" presStyleCnt="0"/>
      <dgm:spPr/>
      <dgm:t>
        <a:bodyPr/>
        <a:lstStyle/>
        <a:p>
          <a:endParaRPr lang="cs-CZ"/>
        </a:p>
      </dgm:t>
    </dgm:pt>
    <dgm:pt modelId="{C9E2C023-FA9E-4FB5-B5CF-9AC6E970F11A}" type="pres">
      <dgm:prSet presAssocID="{35D79C64-B7D5-4122-ADC6-3DEE713E23E0}" presName="hierChild5" presStyleCnt="0"/>
      <dgm:spPr/>
      <dgm:t>
        <a:bodyPr/>
        <a:lstStyle/>
        <a:p>
          <a:endParaRPr lang="cs-CZ"/>
        </a:p>
      </dgm:t>
    </dgm:pt>
    <dgm:pt modelId="{C9A6167F-7C80-4D50-A610-CD51683BA7B2}" type="pres">
      <dgm:prSet presAssocID="{353E379F-20AB-4870-8717-E1217CCADC62}" presName="Name37" presStyleLbl="parChTrans1D2" presStyleIdx="1" presStyleCnt="3"/>
      <dgm:spPr/>
      <dgm:t>
        <a:bodyPr/>
        <a:lstStyle/>
        <a:p>
          <a:endParaRPr lang="cs-CZ"/>
        </a:p>
      </dgm:t>
    </dgm:pt>
    <dgm:pt modelId="{283ACBB0-B198-4395-85C7-3FEF72421402}" type="pres">
      <dgm:prSet presAssocID="{689482B0-9D4B-4B9D-98C8-1085E5112865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FD72682F-B07D-4FEE-9996-35E35A6AFA4A}" type="pres">
      <dgm:prSet presAssocID="{689482B0-9D4B-4B9D-98C8-1085E5112865}" presName="rootComposite" presStyleCnt="0"/>
      <dgm:spPr/>
      <dgm:t>
        <a:bodyPr/>
        <a:lstStyle/>
        <a:p>
          <a:endParaRPr lang="cs-CZ"/>
        </a:p>
      </dgm:t>
    </dgm:pt>
    <dgm:pt modelId="{CF233112-BF8B-4541-BD99-B2D730DBB595}" type="pres">
      <dgm:prSet presAssocID="{689482B0-9D4B-4B9D-98C8-1085E5112865}" presName="rootText" presStyleLbl="node2" presStyleIdx="1" presStyleCnt="3" custScaleY="477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024501-81FC-4C71-BB13-1ADF399ABCF3}" type="pres">
      <dgm:prSet presAssocID="{689482B0-9D4B-4B9D-98C8-1085E5112865}" presName="rootConnector" presStyleLbl="node2" presStyleIdx="1" presStyleCnt="3"/>
      <dgm:spPr/>
      <dgm:t>
        <a:bodyPr/>
        <a:lstStyle/>
        <a:p>
          <a:endParaRPr lang="cs-CZ"/>
        </a:p>
      </dgm:t>
    </dgm:pt>
    <dgm:pt modelId="{F93A9652-DCD9-45FE-91CC-7ECDD02ADD71}" type="pres">
      <dgm:prSet presAssocID="{689482B0-9D4B-4B9D-98C8-1085E5112865}" presName="hierChild4" presStyleCnt="0"/>
      <dgm:spPr/>
      <dgm:t>
        <a:bodyPr/>
        <a:lstStyle/>
        <a:p>
          <a:endParaRPr lang="cs-CZ"/>
        </a:p>
      </dgm:t>
    </dgm:pt>
    <dgm:pt modelId="{09206608-CF7A-4649-8C25-B657D6E1FFE9}" type="pres">
      <dgm:prSet presAssocID="{689482B0-9D4B-4B9D-98C8-1085E5112865}" presName="hierChild5" presStyleCnt="0"/>
      <dgm:spPr/>
      <dgm:t>
        <a:bodyPr/>
        <a:lstStyle/>
        <a:p>
          <a:endParaRPr lang="cs-CZ"/>
        </a:p>
      </dgm:t>
    </dgm:pt>
    <dgm:pt modelId="{AB147EFB-B101-4D66-B033-8AA68E3EF3CE}" type="pres">
      <dgm:prSet presAssocID="{4649B89F-BF23-4313-A986-557E0BBAD791}" presName="Name37" presStyleLbl="parChTrans1D2" presStyleIdx="2" presStyleCnt="3"/>
      <dgm:spPr/>
      <dgm:t>
        <a:bodyPr/>
        <a:lstStyle/>
        <a:p>
          <a:endParaRPr lang="cs-CZ"/>
        </a:p>
      </dgm:t>
    </dgm:pt>
    <dgm:pt modelId="{9BD87ED1-3044-4451-9959-406903757570}" type="pres">
      <dgm:prSet presAssocID="{149A1F5A-D8AD-4CA0-933D-7736A0E5EF78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88CD2466-45B1-4DA5-A684-954CFA2E3B85}" type="pres">
      <dgm:prSet presAssocID="{149A1F5A-D8AD-4CA0-933D-7736A0E5EF78}" presName="rootComposite" presStyleCnt="0"/>
      <dgm:spPr/>
      <dgm:t>
        <a:bodyPr/>
        <a:lstStyle/>
        <a:p>
          <a:endParaRPr lang="cs-CZ"/>
        </a:p>
      </dgm:t>
    </dgm:pt>
    <dgm:pt modelId="{A31BABB8-04B0-4B66-AD86-E71C1E8F3C40}" type="pres">
      <dgm:prSet presAssocID="{149A1F5A-D8AD-4CA0-933D-7736A0E5EF78}" presName="rootText" presStyleLbl="node2" presStyleIdx="2" presStyleCnt="3" custScaleY="477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F38114-E47E-4355-A716-9780BFB38207}" type="pres">
      <dgm:prSet presAssocID="{149A1F5A-D8AD-4CA0-933D-7736A0E5EF78}" presName="rootConnector" presStyleLbl="node2" presStyleIdx="2" presStyleCnt="3"/>
      <dgm:spPr/>
      <dgm:t>
        <a:bodyPr/>
        <a:lstStyle/>
        <a:p>
          <a:endParaRPr lang="cs-CZ"/>
        </a:p>
      </dgm:t>
    </dgm:pt>
    <dgm:pt modelId="{91B7BC65-C13B-4371-A952-9773879BA627}" type="pres">
      <dgm:prSet presAssocID="{149A1F5A-D8AD-4CA0-933D-7736A0E5EF78}" presName="hierChild4" presStyleCnt="0"/>
      <dgm:spPr/>
      <dgm:t>
        <a:bodyPr/>
        <a:lstStyle/>
        <a:p>
          <a:endParaRPr lang="cs-CZ"/>
        </a:p>
      </dgm:t>
    </dgm:pt>
    <dgm:pt modelId="{E4565D30-75D3-4105-832E-376FBE69A642}" type="pres">
      <dgm:prSet presAssocID="{149A1F5A-D8AD-4CA0-933D-7736A0E5EF78}" presName="hierChild5" presStyleCnt="0"/>
      <dgm:spPr/>
      <dgm:t>
        <a:bodyPr/>
        <a:lstStyle/>
        <a:p>
          <a:endParaRPr lang="cs-CZ"/>
        </a:p>
      </dgm:t>
    </dgm:pt>
    <dgm:pt modelId="{2598F9BE-6C0B-496C-AFF7-8A644EC4A029}" type="pres">
      <dgm:prSet presAssocID="{B8C72844-E325-4612-AE56-EE86227CD312}" presName="hierChild3" presStyleCnt="0"/>
      <dgm:spPr/>
      <dgm:t>
        <a:bodyPr/>
        <a:lstStyle/>
        <a:p>
          <a:endParaRPr lang="cs-CZ"/>
        </a:p>
      </dgm:t>
    </dgm:pt>
  </dgm:ptLst>
  <dgm:cxnLst>
    <dgm:cxn modelId="{0438BB0B-8510-4EF8-8DF4-8AB7718FF87A}" type="presOf" srcId="{03326D82-6511-4629-BA67-62BE3BB0C140}" destId="{4B93B02D-111F-4EBB-9E06-C140A248CA48}" srcOrd="0" destOrd="0" presId="urn:microsoft.com/office/officeart/2005/8/layout/orgChart1"/>
    <dgm:cxn modelId="{4CDDCF13-FADF-4500-BDAE-E32F9C131128}" type="presOf" srcId="{149A1F5A-D8AD-4CA0-933D-7736A0E5EF78}" destId="{A31BABB8-04B0-4B66-AD86-E71C1E8F3C40}" srcOrd="0" destOrd="0" presId="urn:microsoft.com/office/officeart/2005/8/layout/orgChart1"/>
    <dgm:cxn modelId="{F61F104F-44E7-4736-A158-A3E0F4441FE5}" srcId="{B8C72844-E325-4612-AE56-EE86227CD312}" destId="{149A1F5A-D8AD-4CA0-933D-7736A0E5EF78}" srcOrd="2" destOrd="0" parTransId="{4649B89F-BF23-4313-A986-557E0BBAD791}" sibTransId="{93B49A53-E36E-495C-A1E7-4F9096826C2D}"/>
    <dgm:cxn modelId="{D478B2DB-61D7-4D7D-96FA-B356D8BB7F06}" type="presOf" srcId="{751C23E5-D413-4537-8605-373DDC1CEB25}" destId="{D0B46560-EEA9-41BA-8EB8-EDF6E0A13FDA}" srcOrd="0" destOrd="0" presId="urn:microsoft.com/office/officeart/2005/8/layout/orgChart1"/>
    <dgm:cxn modelId="{2321A1C4-80CC-4985-8EE6-A5429D4C724C}" type="presOf" srcId="{35D79C64-B7D5-4122-ADC6-3DEE713E23E0}" destId="{DF33EC75-3807-4F3D-9031-4FAAA5A06683}" srcOrd="1" destOrd="0" presId="urn:microsoft.com/office/officeart/2005/8/layout/orgChart1"/>
    <dgm:cxn modelId="{FFD362C5-E372-4CDB-A453-815C06D55E84}" type="presOf" srcId="{353E379F-20AB-4870-8717-E1217CCADC62}" destId="{C9A6167F-7C80-4D50-A610-CD51683BA7B2}" srcOrd="0" destOrd="0" presId="urn:microsoft.com/office/officeart/2005/8/layout/orgChart1"/>
    <dgm:cxn modelId="{3B501667-C58E-4DB3-B6E1-4C2590F73B98}" srcId="{B8C72844-E325-4612-AE56-EE86227CD312}" destId="{689482B0-9D4B-4B9D-98C8-1085E5112865}" srcOrd="1" destOrd="0" parTransId="{353E379F-20AB-4870-8717-E1217CCADC62}" sibTransId="{F850D916-EBDB-4093-A1F7-F288C448A40E}"/>
    <dgm:cxn modelId="{CC370E87-3F9D-4993-B12D-B5D69E2D628F}" srcId="{03326D82-6511-4629-BA67-62BE3BB0C140}" destId="{B8C72844-E325-4612-AE56-EE86227CD312}" srcOrd="0" destOrd="0" parTransId="{79294715-8555-4D17-AC18-08EBBFC0395E}" sibTransId="{0DD8FB76-3E5C-47DF-8043-C95BE035CAE6}"/>
    <dgm:cxn modelId="{6FDDD444-DA2B-45DC-A819-E2038346AF8A}" type="presOf" srcId="{689482B0-9D4B-4B9D-98C8-1085E5112865}" destId="{22024501-81FC-4C71-BB13-1ADF399ABCF3}" srcOrd="1" destOrd="0" presId="urn:microsoft.com/office/officeart/2005/8/layout/orgChart1"/>
    <dgm:cxn modelId="{EBE00045-495E-4B8D-88BC-0A9D40AACFC0}" type="presOf" srcId="{149A1F5A-D8AD-4CA0-933D-7736A0E5EF78}" destId="{F9F38114-E47E-4355-A716-9780BFB38207}" srcOrd="1" destOrd="0" presId="urn:microsoft.com/office/officeart/2005/8/layout/orgChart1"/>
    <dgm:cxn modelId="{20BF2C78-2677-48D7-AB34-DC5934D0B4F0}" type="presOf" srcId="{B8C72844-E325-4612-AE56-EE86227CD312}" destId="{9A371DCB-A652-4AD6-B233-BCFEB6D7E0CB}" srcOrd="0" destOrd="0" presId="urn:microsoft.com/office/officeart/2005/8/layout/orgChart1"/>
    <dgm:cxn modelId="{43AB1CC2-3C6C-489D-B842-DCB1C2A9DB0F}" type="presOf" srcId="{689482B0-9D4B-4B9D-98C8-1085E5112865}" destId="{CF233112-BF8B-4541-BD99-B2D730DBB595}" srcOrd="0" destOrd="0" presId="urn:microsoft.com/office/officeart/2005/8/layout/orgChart1"/>
    <dgm:cxn modelId="{16617A36-25BE-42F2-9F47-07E60197DBAC}" srcId="{B8C72844-E325-4612-AE56-EE86227CD312}" destId="{35D79C64-B7D5-4122-ADC6-3DEE713E23E0}" srcOrd="0" destOrd="0" parTransId="{751C23E5-D413-4537-8605-373DDC1CEB25}" sibTransId="{32D105C9-0512-43BB-B0E8-E1BC87B6805E}"/>
    <dgm:cxn modelId="{8E842698-BC30-4556-AD3B-AD547D531448}" type="presOf" srcId="{B8C72844-E325-4612-AE56-EE86227CD312}" destId="{F3333456-35A3-4CC6-AE61-F0A84C711751}" srcOrd="1" destOrd="0" presId="urn:microsoft.com/office/officeart/2005/8/layout/orgChart1"/>
    <dgm:cxn modelId="{4BA963AE-BD46-4C0C-AEFD-02B8AAA467A0}" type="presOf" srcId="{4649B89F-BF23-4313-A986-557E0BBAD791}" destId="{AB147EFB-B101-4D66-B033-8AA68E3EF3CE}" srcOrd="0" destOrd="0" presId="urn:microsoft.com/office/officeart/2005/8/layout/orgChart1"/>
    <dgm:cxn modelId="{0DD58771-2C82-43F8-8025-C87D5251101D}" type="presOf" srcId="{35D79C64-B7D5-4122-ADC6-3DEE713E23E0}" destId="{5EB6E0F0-CAF6-4203-A884-DBAD8FFC0AF9}" srcOrd="0" destOrd="0" presId="urn:microsoft.com/office/officeart/2005/8/layout/orgChart1"/>
    <dgm:cxn modelId="{EA7995DD-C140-4A35-92C4-BA26D7E5DB1C}" type="presParOf" srcId="{4B93B02D-111F-4EBB-9E06-C140A248CA48}" destId="{33AF6AAF-9219-47FA-997A-EC2236645D5E}" srcOrd="0" destOrd="0" presId="urn:microsoft.com/office/officeart/2005/8/layout/orgChart1"/>
    <dgm:cxn modelId="{F9E2BD74-F4CB-48E8-B81B-202D650EDB96}" type="presParOf" srcId="{33AF6AAF-9219-47FA-997A-EC2236645D5E}" destId="{C769A8F9-5988-480D-B88A-FC4E1FA2E1D3}" srcOrd="0" destOrd="0" presId="urn:microsoft.com/office/officeart/2005/8/layout/orgChart1"/>
    <dgm:cxn modelId="{1C0C52F9-D019-4DFA-98C6-FC89EB111795}" type="presParOf" srcId="{C769A8F9-5988-480D-B88A-FC4E1FA2E1D3}" destId="{9A371DCB-A652-4AD6-B233-BCFEB6D7E0CB}" srcOrd="0" destOrd="0" presId="urn:microsoft.com/office/officeart/2005/8/layout/orgChart1"/>
    <dgm:cxn modelId="{1BB0026D-3170-4032-AA51-E4C4780C901B}" type="presParOf" srcId="{C769A8F9-5988-480D-B88A-FC4E1FA2E1D3}" destId="{F3333456-35A3-4CC6-AE61-F0A84C711751}" srcOrd="1" destOrd="0" presId="urn:microsoft.com/office/officeart/2005/8/layout/orgChart1"/>
    <dgm:cxn modelId="{2C1C975D-9FEC-4C30-9279-26F3899D5290}" type="presParOf" srcId="{33AF6AAF-9219-47FA-997A-EC2236645D5E}" destId="{0DDB3910-CA89-45E3-A62D-295AAC9CD6D9}" srcOrd="1" destOrd="0" presId="urn:microsoft.com/office/officeart/2005/8/layout/orgChart1"/>
    <dgm:cxn modelId="{CF88F3A4-9323-48B6-990A-C33F582EC452}" type="presParOf" srcId="{0DDB3910-CA89-45E3-A62D-295AAC9CD6D9}" destId="{D0B46560-EEA9-41BA-8EB8-EDF6E0A13FDA}" srcOrd="0" destOrd="0" presId="urn:microsoft.com/office/officeart/2005/8/layout/orgChart1"/>
    <dgm:cxn modelId="{590C52AE-5FD4-4F91-9FA2-21D2AE28BAC0}" type="presParOf" srcId="{0DDB3910-CA89-45E3-A62D-295AAC9CD6D9}" destId="{31FED5FE-84EA-4B02-ADFE-D6D2B00CEB38}" srcOrd="1" destOrd="0" presId="urn:microsoft.com/office/officeart/2005/8/layout/orgChart1"/>
    <dgm:cxn modelId="{C0C907D6-9310-49A0-8DB3-DE4B7FE7367E}" type="presParOf" srcId="{31FED5FE-84EA-4B02-ADFE-D6D2B00CEB38}" destId="{0EDE92C7-ACBD-4089-9D2D-DC552BDBE46A}" srcOrd="0" destOrd="0" presId="urn:microsoft.com/office/officeart/2005/8/layout/orgChart1"/>
    <dgm:cxn modelId="{EBC34709-F8D4-4D22-801D-7D9F65A23E91}" type="presParOf" srcId="{0EDE92C7-ACBD-4089-9D2D-DC552BDBE46A}" destId="{5EB6E0F0-CAF6-4203-A884-DBAD8FFC0AF9}" srcOrd="0" destOrd="0" presId="urn:microsoft.com/office/officeart/2005/8/layout/orgChart1"/>
    <dgm:cxn modelId="{C20F3902-B82D-45E8-8899-66866249B65E}" type="presParOf" srcId="{0EDE92C7-ACBD-4089-9D2D-DC552BDBE46A}" destId="{DF33EC75-3807-4F3D-9031-4FAAA5A06683}" srcOrd="1" destOrd="0" presId="urn:microsoft.com/office/officeart/2005/8/layout/orgChart1"/>
    <dgm:cxn modelId="{85BDECC0-7FBB-40EB-B29A-C81D4559A019}" type="presParOf" srcId="{31FED5FE-84EA-4B02-ADFE-D6D2B00CEB38}" destId="{FF53F93B-9E64-4E4D-96C4-4A2D98F4D0C3}" srcOrd="1" destOrd="0" presId="urn:microsoft.com/office/officeart/2005/8/layout/orgChart1"/>
    <dgm:cxn modelId="{6728A43F-2F3C-42C6-814D-5545C60AAAFF}" type="presParOf" srcId="{31FED5FE-84EA-4B02-ADFE-D6D2B00CEB38}" destId="{C9E2C023-FA9E-4FB5-B5CF-9AC6E970F11A}" srcOrd="2" destOrd="0" presId="urn:microsoft.com/office/officeart/2005/8/layout/orgChart1"/>
    <dgm:cxn modelId="{D777C628-AF4A-4363-BE6C-0F5BD3249536}" type="presParOf" srcId="{0DDB3910-CA89-45E3-A62D-295AAC9CD6D9}" destId="{C9A6167F-7C80-4D50-A610-CD51683BA7B2}" srcOrd="2" destOrd="0" presId="urn:microsoft.com/office/officeart/2005/8/layout/orgChart1"/>
    <dgm:cxn modelId="{0D20A646-A2EA-4B56-8798-432382849612}" type="presParOf" srcId="{0DDB3910-CA89-45E3-A62D-295AAC9CD6D9}" destId="{283ACBB0-B198-4395-85C7-3FEF72421402}" srcOrd="3" destOrd="0" presId="urn:microsoft.com/office/officeart/2005/8/layout/orgChart1"/>
    <dgm:cxn modelId="{B0DABBA6-FC9A-4FEC-A775-E5A3ECBF732B}" type="presParOf" srcId="{283ACBB0-B198-4395-85C7-3FEF72421402}" destId="{FD72682F-B07D-4FEE-9996-35E35A6AFA4A}" srcOrd="0" destOrd="0" presId="urn:microsoft.com/office/officeart/2005/8/layout/orgChart1"/>
    <dgm:cxn modelId="{6825694F-805C-4826-9540-FD4A45F0DB87}" type="presParOf" srcId="{FD72682F-B07D-4FEE-9996-35E35A6AFA4A}" destId="{CF233112-BF8B-4541-BD99-B2D730DBB595}" srcOrd="0" destOrd="0" presId="urn:microsoft.com/office/officeart/2005/8/layout/orgChart1"/>
    <dgm:cxn modelId="{9577C83E-6E7C-49D8-8256-725CEB068A86}" type="presParOf" srcId="{FD72682F-B07D-4FEE-9996-35E35A6AFA4A}" destId="{22024501-81FC-4C71-BB13-1ADF399ABCF3}" srcOrd="1" destOrd="0" presId="urn:microsoft.com/office/officeart/2005/8/layout/orgChart1"/>
    <dgm:cxn modelId="{1C79D399-338E-421B-87CB-1FE3EC513E92}" type="presParOf" srcId="{283ACBB0-B198-4395-85C7-3FEF72421402}" destId="{F93A9652-DCD9-45FE-91CC-7ECDD02ADD71}" srcOrd="1" destOrd="0" presId="urn:microsoft.com/office/officeart/2005/8/layout/orgChart1"/>
    <dgm:cxn modelId="{13E40255-0B83-49D5-A75C-70505F64608B}" type="presParOf" srcId="{283ACBB0-B198-4395-85C7-3FEF72421402}" destId="{09206608-CF7A-4649-8C25-B657D6E1FFE9}" srcOrd="2" destOrd="0" presId="urn:microsoft.com/office/officeart/2005/8/layout/orgChart1"/>
    <dgm:cxn modelId="{8CBA3172-4DE9-4C73-9129-9D872C5DD711}" type="presParOf" srcId="{0DDB3910-CA89-45E3-A62D-295AAC9CD6D9}" destId="{AB147EFB-B101-4D66-B033-8AA68E3EF3CE}" srcOrd="4" destOrd="0" presId="urn:microsoft.com/office/officeart/2005/8/layout/orgChart1"/>
    <dgm:cxn modelId="{7D8F2574-446B-402D-9391-641F93583088}" type="presParOf" srcId="{0DDB3910-CA89-45E3-A62D-295AAC9CD6D9}" destId="{9BD87ED1-3044-4451-9959-406903757570}" srcOrd="5" destOrd="0" presId="urn:microsoft.com/office/officeart/2005/8/layout/orgChart1"/>
    <dgm:cxn modelId="{ADE04A20-B49B-4D90-A79D-8DC76DC0187D}" type="presParOf" srcId="{9BD87ED1-3044-4451-9959-406903757570}" destId="{88CD2466-45B1-4DA5-A684-954CFA2E3B85}" srcOrd="0" destOrd="0" presId="urn:microsoft.com/office/officeart/2005/8/layout/orgChart1"/>
    <dgm:cxn modelId="{3E190C09-BA25-4EE5-837D-11C68FD11646}" type="presParOf" srcId="{88CD2466-45B1-4DA5-A684-954CFA2E3B85}" destId="{A31BABB8-04B0-4B66-AD86-E71C1E8F3C40}" srcOrd="0" destOrd="0" presId="urn:microsoft.com/office/officeart/2005/8/layout/orgChart1"/>
    <dgm:cxn modelId="{1D8260F3-3E26-411A-8348-6757AEB1B6DD}" type="presParOf" srcId="{88CD2466-45B1-4DA5-A684-954CFA2E3B85}" destId="{F9F38114-E47E-4355-A716-9780BFB38207}" srcOrd="1" destOrd="0" presId="urn:microsoft.com/office/officeart/2005/8/layout/orgChart1"/>
    <dgm:cxn modelId="{DD124801-31D2-49F3-836C-E6B3BF323647}" type="presParOf" srcId="{9BD87ED1-3044-4451-9959-406903757570}" destId="{91B7BC65-C13B-4371-A952-9773879BA627}" srcOrd="1" destOrd="0" presId="urn:microsoft.com/office/officeart/2005/8/layout/orgChart1"/>
    <dgm:cxn modelId="{3265B6C1-3AAA-4C4C-9216-57814E15DD32}" type="presParOf" srcId="{9BD87ED1-3044-4451-9959-406903757570}" destId="{E4565D30-75D3-4105-832E-376FBE69A642}" srcOrd="2" destOrd="0" presId="urn:microsoft.com/office/officeart/2005/8/layout/orgChart1"/>
    <dgm:cxn modelId="{3B018DC0-A513-4FD2-B32E-A278AA17A6AD}" type="presParOf" srcId="{33AF6AAF-9219-47FA-997A-EC2236645D5E}" destId="{2598F9BE-6C0B-496C-AFF7-8A644EC4A0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26D82-6511-4629-BA67-62BE3BB0C1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8C72844-E325-4612-AE56-EE86227CD312}">
      <dgm:prSet phldrT="[Text]" custT="1"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VZDUŠNICOVCI</a:t>
          </a:r>
          <a:endParaRPr lang="cs-CZ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94715-8555-4D17-AC18-08EBBFC0395E}" type="parTrans" cxnId="{CC370E87-3F9D-4993-B12D-B5D69E2D628F}">
      <dgm:prSet/>
      <dgm:spPr/>
      <dgm:t>
        <a:bodyPr/>
        <a:lstStyle/>
        <a:p>
          <a:endParaRPr lang="cs-CZ"/>
        </a:p>
      </dgm:t>
    </dgm:pt>
    <dgm:pt modelId="{0DD8FB76-3E5C-47DF-8043-C95BE035CAE6}" type="sibTrans" cxnId="{CC370E87-3F9D-4993-B12D-B5D69E2D628F}">
      <dgm:prSet/>
      <dgm:spPr/>
      <dgm:t>
        <a:bodyPr/>
        <a:lstStyle/>
        <a:p>
          <a:endParaRPr lang="cs-CZ"/>
        </a:p>
      </dgm:t>
    </dgm:pt>
    <dgm:pt modelId="{35D79C64-B7D5-4122-ADC6-3DEE713E23E0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MNOHONOŽKY</a:t>
          </a:r>
          <a:endParaRPr lang="cs-CZ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C23E5-D413-4537-8605-373DDC1CEB25}" type="parTrans" cxnId="{16617A36-25BE-42F2-9F47-07E60197DBAC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32D105C9-0512-43BB-B0E8-E1BC87B6805E}" type="sibTrans" cxnId="{16617A36-25BE-42F2-9F47-07E60197DBAC}">
      <dgm:prSet/>
      <dgm:spPr/>
      <dgm:t>
        <a:bodyPr/>
        <a:lstStyle/>
        <a:p>
          <a:endParaRPr lang="cs-CZ"/>
        </a:p>
      </dgm:t>
    </dgm:pt>
    <dgm:pt modelId="{689482B0-9D4B-4B9D-98C8-1085E5112865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STONOŽKY</a:t>
          </a:r>
          <a:endParaRPr lang="cs-CZ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E379F-20AB-4870-8717-E1217CCADC62}" type="parTrans" cxnId="{3B501667-C58E-4DB3-B6E1-4C2590F73B9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F850D916-EBDB-4093-A1F7-F288C448A40E}" type="sibTrans" cxnId="{3B501667-C58E-4DB3-B6E1-4C2590F73B98}">
      <dgm:prSet/>
      <dgm:spPr/>
      <dgm:t>
        <a:bodyPr/>
        <a:lstStyle/>
        <a:p>
          <a:endParaRPr lang="cs-CZ"/>
        </a:p>
      </dgm:t>
    </dgm:pt>
    <dgm:pt modelId="{149A1F5A-D8AD-4CA0-933D-7736A0E5EF78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HMYZ</a:t>
          </a:r>
          <a:endParaRPr lang="cs-CZ" sz="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9B89F-BF23-4313-A986-557E0BBAD791}" type="parTrans" cxnId="{F61F104F-44E7-4736-A158-A3E0F4441FE5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93B49A53-E36E-495C-A1E7-4F9096826C2D}" type="sibTrans" cxnId="{F61F104F-44E7-4736-A158-A3E0F4441FE5}">
      <dgm:prSet/>
      <dgm:spPr/>
      <dgm:t>
        <a:bodyPr/>
        <a:lstStyle/>
        <a:p>
          <a:endParaRPr lang="cs-CZ"/>
        </a:p>
      </dgm:t>
    </dgm:pt>
    <dgm:pt modelId="{4B93B02D-111F-4EBB-9E06-C140A248CA48}" type="pres">
      <dgm:prSet presAssocID="{03326D82-6511-4629-BA67-62BE3BB0C1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3AF6AAF-9219-47FA-997A-EC2236645D5E}" type="pres">
      <dgm:prSet presAssocID="{B8C72844-E325-4612-AE56-EE86227CD312}" presName="hierRoot1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C769A8F9-5988-480D-B88A-FC4E1FA2E1D3}" type="pres">
      <dgm:prSet presAssocID="{B8C72844-E325-4612-AE56-EE86227CD312}" presName="rootComposite1" presStyleCnt="0"/>
      <dgm:spPr/>
      <dgm:t>
        <a:bodyPr/>
        <a:lstStyle/>
        <a:p>
          <a:endParaRPr lang="cs-CZ"/>
        </a:p>
      </dgm:t>
    </dgm:pt>
    <dgm:pt modelId="{9A371DCB-A652-4AD6-B233-BCFEB6D7E0CB}" type="pres">
      <dgm:prSet presAssocID="{B8C72844-E325-4612-AE56-EE86227CD312}" presName="rootText1" presStyleLbl="node0" presStyleIdx="0" presStyleCnt="1" custScaleX="118619" custScaleY="55109" custLinFactNeighborY="-3313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333456-35A3-4CC6-AE61-F0A84C711751}" type="pres">
      <dgm:prSet presAssocID="{B8C72844-E325-4612-AE56-EE86227CD31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0DDB3910-CA89-45E3-A62D-295AAC9CD6D9}" type="pres">
      <dgm:prSet presAssocID="{B8C72844-E325-4612-AE56-EE86227CD312}" presName="hierChild2" presStyleCnt="0"/>
      <dgm:spPr/>
      <dgm:t>
        <a:bodyPr/>
        <a:lstStyle/>
        <a:p>
          <a:endParaRPr lang="cs-CZ"/>
        </a:p>
      </dgm:t>
    </dgm:pt>
    <dgm:pt modelId="{D0B46560-EEA9-41BA-8EB8-EDF6E0A13FDA}" type="pres">
      <dgm:prSet presAssocID="{751C23E5-D413-4537-8605-373DDC1CEB25}" presName="Name37" presStyleLbl="parChTrans1D2" presStyleIdx="0" presStyleCnt="3"/>
      <dgm:spPr/>
      <dgm:t>
        <a:bodyPr/>
        <a:lstStyle/>
        <a:p>
          <a:endParaRPr lang="cs-CZ"/>
        </a:p>
      </dgm:t>
    </dgm:pt>
    <dgm:pt modelId="{31FED5FE-84EA-4B02-ADFE-D6D2B00CEB38}" type="pres">
      <dgm:prSet presAssocID="{35D79C64-B7D5-4122-ADC6-3DEE713E23E0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0EDE92C7-ACBD-4089-9D2D-DC552BDBE46A}" type="pres">
      <dgm:prSet presAssocID="{35D79C64-B7D5-4122-ADC6-3DEE713E23E0}" presName="rootComposite" presStyleCnt="0"/>
      <dgm:spPr/>
      <dgm:t>
        <a:bodyPr/>
        <a:lstStyle/>
        <a:p>
          <a:endParaRPr lang="cs-CZ"/>
        </a:p>
      </dgm:t>
    </dgm:pt>
    <dgm:pt modelId="{5EB6E0F0-CAF6-4203-A884-DBAD8FFC0AF9}" type="pres">
      <dgm:prSet presAssocID="{35D79C64-B7D5-4122-ADC6-3DEE713E23E0}" presName="rootText" presStyleLbl="node2" presStyleIdx="0" presStyleCnt="3" custScaleY="477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33EC75-3807-4F3D-9031-4FAAA5A06683}" type="pres">
      <dgm:prSet presAssocID="{35D79C64-B7D5-4122-ADC6-3DEE713E23E0}" presName="rootConnector" presStyleLbl="node2" presStyleIdx="0" presStyleCnt="3"/>
      <dgm:spPr/>
      <dgm:t>
        <a:bodyPr/>
        <a:lstStyle/>
        <a:p>
          <a:endParaRPr lang="cs-CZ"/>
        </a:p>
      </dgm:t>
    </dgm:pt>
    <dgm:pt modelId="{FF53F93B-9E64-4E4D-96C4-4A2D98F4D0C3}" type="pres">
      <dgm:prSet presAssocID="{35D79C64-B7D5-4122-ADC6-3DEE713E23E0}" presName="hierChild4" presStyleCnt="0"/>
      <dgm:spPr/>
      <dgm:t>
        <a:bodyPr/>
        <a:lstStyle/>
        <a:p>
          <a:endParaRPr lang="cs-CZ"/>
        </a:p>
      </dgm:t>
    </dgm:pt>
    <dgm:pt modelId="{C9E2C023-FA9E-4FB5-B5CF-9AC6E970F11A}" type="pres">
      <dgm:prSet presAssocID="{35D79C64-B7D5-4122-ADC6-3DEE713E23E0}" presName="hierChild5" presStyleCnt="0"/>
      <dgm:spPr/>
      <dgm:t>
        <a:bodyPr/>
        <a:lstStyle/>
        <a:p>
          <a:endParaRPr lang="cs-CZ"/>
        </a:p>
      </dgm:t>
    </dgm:pt>
    <dgm:pt modelId="{C9A6167F-7C80-4D50-A610-CD51683BA7B2}" type="pres">
      <dgm:prSet presAssocID="{353E379F-20AB-4870-8717-E1217CCADC62}" presName="Name37" presStyleLbl="parChTrans1D2" presStyleIdx="1" presStyleCnt="3"/>
      <dgm:spPr/>
      <dgm:t>
        <a:bodyPr/>
        <a:lstStyle/>
        <a:p>
          <a:endParaRPr lang="cs-CZ"/>
        </a:p>
      </dgm:t>
    </dgm:pt>
    <dgm:pt modelId="{283ACBB0-B198-4395-85C7-3FEF72421402}" type="pres">
      <dgm:prSet presAssocID="{689482B0-9D4B-4B9D-98C8-1085E5112865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FD72682F-B07D-4FEE-9996-35E35A6AFA4A}" type="pres">
      <dgm:prSet presAssocID="{689482B0-9D4B-4B9D-98C8-1085E5112865}" presName="rootComposite" presStyleCnt="0"/>
      <dgm:spPr/>
      <dgm:t>
        <a:bodyPr/>
        <a:lstStyle/>
        <a:p>
          <a:endParaRPr lang="cs-CZ"/>
        </a:p>
      </dgm:t>
    </dgm:pt>
    <dgm:pt modelId="{CF233112-BF8B-4541-BD99-B2D730DBB595}" type="pres">
      <dgm:prSet presAssocID="{689482B0-9D4B-4B9D-98C8-1085E5112865}" presName="rootText" presStyleLbl="node2" presStyleIdx="1" presStyleCnt="3" custScaleY="477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024501-81FC-4C71-BB13-1ADF399ABCF3}" type="pres">
      <dgm:prSet presAssocID="{689482B0-9D4B-4B9D-98C8-1085E5112865}" presName="rootConnector" presStyleLbl="node2" presStyleIdx="1" presStyleCnt="3"/>
      <dgm:spPr/>
      <dgm:t>
        <a:bodyPr/>
        <a:lstStyle/>
        <a:p>
          <a:endParaRPr lang="cs-CZ"/>
        </a:p>
      </dgm:t>
    </dgm:pt>
    <dgm:pt modelId="{F93A9652-DCD9-45FE-91CC-7ECDD02ADD71}" type="pres">
      <dgm:prSet presAssocID="{689482B0-9D4B-4B9D-98C8-1085E5112865}" presName="hierChild4" presStyleCnt="0"/>
      <dgm:spPr/>
      <dgm:t>
        <a:bodyPr/>
        <a:lstStyle/>
        <a:p>
          <a:endParaRPr lang="cs-CZ"/>
        </a:p>
      </dgm:t>
    </dgm:pt>
    <dgm:pt modelId="{09206608-CF7A-4649-8C25-B657D6E1FFE9}" type="pres">
      <dgm:prSet presAssocID="{689482B0-9D4B-4B9D-98C8-1085E5112865}" presName="hierChild5" presStyleCnt="0"/>
      <dgm:spPr/>
      <dgm:t>
        <a:bodyPr/>
        <a:lstStyle/>
        <a:p>
          <a:endParaRPr lang="cs-CZ"/>
        </a:p>
      </dgm:t>
    </dgm:pt>
    <dgm:pt modelId="{AB147EFB-B101-4D66-B033-8AA68E3EF3CE}" type="pres">
      <dgm:prSet presAssocID="{4649B89F-BF23-4313-A986-557E0BBAD791}" presName="Name37" presStyleLbl="parChTrans1D2" presStyleIdx="2" presStyleCnt="3"/>
      <dgm:spPr/>
      <dgm:t>
        <a:bodyPr/>
        <a:lstStyle/>
        <a:p>
          <a:endParaRPr lang="cs-CZ"/>
        </a:p>
      </dgm:t>
    </dgm:pt>
    <dgm:pt modelId="{9BD87ED1-3044-4451-9959-406903757570}" type="pres">
      <dgm:prSet presAssocID="{149A1F5A-D8AD-4CA0-933D-7736A0E5EF78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88CD2466-45B1-4DA5-A684-954CFA2E3B85}" type="pres">
      <dgm:prSet presAssocID="{149A1F5A-D8AD-4CA0-933D-7736A0E5EF78}" presName="rootComposite" presStyleCnt="0"/>
      <dgm:spPr/>
      <dgm:t>
        <a:bodyPr/>
        <a:lstStyle/>
        <a:p>
          <a:endParaRPr lang="cs-CZ"/>
        </a:p>
      </dgm:t>
    </dgm:pt>
    <dgm:pt modelId="{A31BABB8-04B0-4B66-AD86-E71C1E8F3C40}" type="pres">
      <dgm:prSet presAssocID="{149A1F5A-D8AD-4CA0-933D-7736A0E5EF78}" presName="rootText" presStyleLbl="node2" presStyleIdx="2" presStyleCnt="3" custScaleY="477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F38114-E47E-4355-A716-9780BFB38207}" type="pres">
      <dgm:prSet presAssocID="{149A1F5A-D8AD-4CA0-933D-7736A0E5EF78}" presName="rootConnector" presStyleLbl="node2" presStyleIdx="2" presStyleCnt="3"/>
      <dgm:spPr/>
      <dgm:t>
        <a:bodyPr/>
        <a:lstStyle/>
        <a:p>
          <a:endParaRPr lang="cs-CZ"/>
        </a:p>
      </dgm:t>
    </dgm:pt>
    <dgm:pt modelId="{91B7BC65-C13B-4371-A952-9773879BA627}" type="pres">
      <dgm:prSet presAssocID="{149A1F5A-D8AD-4CA0-933D-7736A0E5EF78}" presName="hierChild4" presStyleCnt="0"/>
      <dgm:spPr/>
      <dgm:t>
        <a:bodyPr/>
        <a:lstStyle/>
        <a:p>
          <a:endParaRPr lang="cs-CZ"/>
        </a:p>
      </dgm:t>
    </dgm:pt>
    <dgm:pt modelId="{E4565D30-75D3-4105-832E-376FBE69A642}" type="pres">
      <dgm:prSet presAssocID="{149A1F5A-D8AD-4CA0-933D-7736A0E5EF78}" presName="hierChild5" presStyleCnt="0"/>
      <dgm:spPr/>
      <dgm:t>
        <a:bodyPr/>
        <a:lstStyle/>
        <a:p>
          <a:endParaRPr lang="cs-CZ"/>
        </a:p>
      </dgm:t>
    </dgm:pt>
    <dgm:pt modelId="{2598F9BE-6C0B-496C-AFF7-8A644EC4A029}" type="pres">
      <dgm:prSet presAssocID="{B8C72844-E325-4612-AE56-EE86227CD312}" presName="hierChild3" presStyleCnt="0"/>
      <dgm:spPr/>
      <dgm:t>
        <a:bodyPr/>
        <a:lstStyle/>
        <a:p>
          <a:endParaRPr lang="cs-CZ"/>
        </a:p>
      </dgm:t>
    </dgm:pt>
  </dgm:ptLst>
  <dgm:cxnLst>
    <dgm:cxn modelId="{0438BB0B-8510-4EF8-8DF4-8AB7718FF87A}" type="presOf" srcId="{03326D82-6511-4629-BA67-62BE3BB0C140}" destId="{4B93B02D-111F-4EBB-9E06-C140A248CA48}" srcOrd="0" destOrd="0" presId="urn:microsoft.com/office/officeart/2005/8/layout/orgChart1"/>
    <dgm:cxn modelId="{4CDDCF13-FADF-4500-BDAE-E32F9C131128}" type="presOf" srcId="{149A1F5A-D8AD-4CA0-933D-7736A0E5EF78}" destId="{A31BABB8-04B0-4B66-AD86-E71C1E8F3C40}" srcOrd="0" destOrd="0" presId="urn:microsoft.com/office/officeart/2005/8/layout/orgChart1"/>
    <dgm:cxn modelId="{F61F104F-44E7-4736-A158-A3E0F4441FE5}" srcId="{B8C72844-E325-4612-AE56-EE86227CD312}" destId="{149A1F5A-D8AD-4CA0-933D-7736A0E5EF78}" srcOrd="2" destOrd="0" parTransId="{4649B89F-BF23-4313-A986-557E0BBAD791}" sibTransId="{93B49A53-E36E-495C-A1E7-4F9096826C2D}"/>
    <dgm:cxn modelId="{D478B2DB-61D7-4D7D-96FA-B356D8BB7F06}" type="presOf" srcId="{751C23E5-D413-4537-8605-373DDC1CEB25}" destId="{D0B46560-EEA9-41BA-8EB8-EDF6E0A13FDA}" srcOrd="0" destOrd="0" presId="urn:microsoft.com/office/officeart/2005/8/layout/orgChart1"/>
    <dgm:cxn modelId="{2321A1C4-80CC-4985-8EE6-A5429D4C724C}" type="presOf" srcId="{35D79C64-B7D5-4122-ADC6-3DEE713E23E0}" destId="{DF33EC75-3807-4F3D-9031-4FAAA5A06683}" srcOrd="1" destOrd="0" presId="urn:microsoft.com/office/officeart/2005/8/layout/orgChart1"/>
    <dgm:cxn modelId="{FFD362C5-E372-4CDB-A453-815C06D55E84}" type="presOf" srcId="{353E379F-20AB-4870-8717-E1217CCADC62}" destId="{C9A6167F-7C80-4D50-A610-CD51683BA7B2}" srcOrd="0" destOrd="0" presId="urn:microsoft.com/office/officeart/2005/8/layout/orgChart1"/>
    <dgm:cxn modelId="{3B501667-C58E-4DB3-B6E1-4C2590F73B98}" srcId="{B8C72844-E325-4612-AE56-EE86227CD312}" destId="{689482B0-9D4B-4B9D-98C8-1085E5112865}" srcOrd="1" destOrd="0" parTransId="{353E379F-20AB-4870-8717-E1217CCADC62}" sibTransId="{F850D916-EBDB-4093-A1F7-F288C448A40E}"/>
    <dgm:cxn modelId="{CC370E87-3F9D-4993-B12D-B5D69E2D628F}" srcId="{03326D82-6511-4629-BA67-62BE3BB0C140}" destId="{B8C72844-E325-4612-AE56-EE86227CD312}" srcOrd="0" destOrd="0" parTransId="{79294715-8555-4D17-AC18-08EBBFC0395E}" sibTransId="{0DD8FB76-3E5C-47DF-8043-C95BE035CAE6}"/>
    <dgm:cxn modelId="{6FDDD444-DA2B-45DC-A819-E2038346AF8A}" type="presOf" srcId="{689482B0-9D4B-4B9D-98C8-1085E5112865}" destId="{22024501-81FC-4C71-BB13-1ADF399ABCF3}" srcOrd="1" destOrd="0" presId="urn:microsoft.com/office/officeart/2005/8/layout/orgChart1"/>
    <dgm:cxn modelId="{EBE00045-495E-4B8D-88BC-0A9D40AACFC0}" type="presOf" srcId="{149A1F5A-D8AD-4CA0-933D-7736A0E5EF78}" destId="{F9F38114-E47E-4355-A716-9780BFB38207}" srcOrd="1" destOrd="0" presId="urn:microsoft.com/office/officeart/2005/8/layout/orgChart1"/>
    <dgm:cxn modelId="{20BF2C78-2677-48D7-AB34-DC5934D0B4F0}" type="presOf" srcId="{B8C72844-E325-4612-AE56-EE86227CD312}" destId="{9A371DCB-A652-4AD6-B233-BCFEB6D7E0CB}" srcOrd="0" destOrd="0" presId="urn:microsoft.com/office/officeart/2005/8/layout/orgChart1"/>
    <dgm:cxn modelId="{43AB1CC2-3C6C-489D-B842-DCB1C2A9DB0F}" type="presOf" srcId="{689482B0-9D4B-4B9D-98C8-1085E5112865}" destId="{CF233112-BF8B-4541-BD99-B2D730DBB595}" srcOrd="0" destOrd="0" presId="urn:microsoft.com/office/officeart/2005/8/layout/orgChart1"/>
    <dgm:cxn modelId="{16617A36-25BE-42F2-9F47-07E60197DBAC}" srcId="{B8C72844-E325-4612-AE56-EE86227CD312}" destId="{35D79C64-B7D5-4122-ADC6-3DEE713E23E0}" srcOrd="0" destOrd="0" parTransId="{751C23E5-D413-4537-8605-373DDC1CEB25}" sibTransId="{32D105C9-0512-43BB-B0E8-E1BC87B6805E}"/>
    <dgm:cxn modelId="{8E842698-BC30-4556-AD3B-AD547D531448}" type="presOf" srcId="{B8C72844-E325-4612-AE56-EE86227CD312}" destId="{F3333456-35A3-4CC6-AE61-F0A84C711751}" srcOrd="1" destOrd="0" presId="urn:microsoft.com/office/officeart/2005/8/layout/orgChart1"/>
    <dgm:cxn modelId="{4BA963AE-BD46-4C0C-AEFD-02B8AAA467A0}" type="presOf" srcId="{4649B89F-BF23-4313-A986-557E0BBAD791}" destId="{AB147EFB-B101-4D66-B033-8AA68E3EF3CE}" srcOrd="0" destOrd="0" presId="urn:microsoft.com/office/officeart/2005/8/layout/orgChart1"/>
    <dgm:cxn modelId="{0DD58771-2C82-43F8-8025-C87D5251101D}" type="presOf" srcId="{35D79C64-B7D5-4122-ADC6-3DEE713E23E0}" destId="{5EB6E0F0-CAF6-4203-A884-DBAD8FFC0AF9}" srcOrd="0" destOrd="0" presId="urn:microsoft.com/office/officeart/2005/8/layout/orgChart1"/>
    <dgm:cxn modelId="{EA7995DD-C140-4A35-92C4-BA26D7E5DB1C}" type="presParOf" srcId="{4B93B02D-111F-4EBB-9E06-C140A248CA48}" destId="{33AF6AAF-9219-47FA-997A-EC2236645D5E}" srcOrd="0" destOrd="0" presId="urn:microsoft.com/office/officeart/2005/8/layout/orgChart1"/>
    <dgm:cxn modelId="{F9E2BD74-F4CB-48E8-B81B-202D650EDB96}" type="presParOf" srcId="{33AF6AAF-9219-47FA-997A-EC2236645D5E}" destId="{C769A8F9-5988-480D-B88A-FC4E1FA2E1D3}" srcOrd="0" destOrd="0" presId="urn:microsoft.com/office/officeart/2005/8/layout/orgChart1"/>
    <dgm:cxn modelId="{1C0C52F9-D019-4DFA-98C6-FC89EB111795}" type="presParOf" srcId="{C769A8F9-5988-480D-B88A-FC4E1FA2E1D3}" destId="{9A371DCB-A652-4AD6-B233-BCFEB6D7E0CB}" srcOrd="0" destOrd="0" presId="urn:microsoft.com/office/officeart/2005/8/layout/orgChart1"/>
    <dgm:cxn modelId="{1BB0026D-3170-4032-AA51-E4C4780C901B}" type="presParOf" srcId="{C769A8F9-5988-480D-B88A-FC4E1FA2E1D3}" destId="{F3333456-35A3-4CC6-AE61-F0A84C711751}" srcOrd="1" destOrd="0" presId="urn:microsoft.com/office/officeart/2005/8/layout/orgChart1"/>
    <dgm:cxn modelId="{2C1C975D-9FEC-4C30-9279-26F3899D5290}" type="presParOf" srcId="{33AF6AAF-9219-47FA-997A-EC2236645D5E}" destId="{0DDB3910-CA89-45E3-A62D-295AAC9CD6D9}" srcOrd="1" destOrd="0" presId="urn:microsoft.com/office/officeart/2005/8/layout/orgChart1"/>
    <dgm:cxn modelId="{CF88F3A4-9323-48B6-990A-C33F582EC452}" type="presParOf" srcId="{0DDB3910-CA89-45E3-A62D-295AAC9CD6D9}" destId="{D0B46560-EEA9-41BA-8EB8-EDF6E0A13FDA}" srcOrd="0" destOrd="0" presId="urn:microsoft.com/office/officeart/2005/8/layout/orgChart1"/>
    <dgm:cxn modelId="{590C52AE-5FD4-4F91-9FA2-21D2AE28BAC0}" type="presParOf" srcId="{0DDB3910-CA89-45E3-A62D-295AAC9CD6D9}" destId="{31FED5FE-84EA-4B02-ADFE-D6D2B00CEB38}" srcOrd="1" destOrd="0" presId="urn:microsoft.com/office/officeart/2005/8/layout/orgChart1"/>
    <dgm:cxn modelId="{C0C907D6-9310-49A0-8DB3-DE4B7FE7367E}" type="presParOf" srcId="{31FED5FE-84EA-4B02-ADFE-D6D2B00CEB38}" destId="{0EDE92C7-ACBD-4089-9D2D-DC552BDBE46A}" srcOrd="0" destOrd="0" presId="urn:microsoft.com/office/officeart/2005/8/layout/orgChart1"/>
    <dgm:cxn modelId="{EBC34709-F8D4-4D22-801D-7D9F65A23E91}" type="presParOf" srcId="{0EDE92C7-ACBD-4089-9D2D-DC552BDBE46A}" destId="{5EB6E0F0-CAF6-4203-A884-DBAD8FFC0AF9}" srcOrd="0" destOrd="0" presId="urn:microsoft.com/office/officeart/2005/8/layout/orgChart1"/>
    <dgm:cxn modelId="{C20F3902-B82D-45E8-8899-66866249B65E}" type="presParOf" srcId="{0EDE92C7-ACBD-4089-9D2D-DC552BDBE46A}" destId="{DF33EC75-3807-4F3D-9031-4FAAA5A06683}" srcOrd="1" destOrd="0" presId="urn:microsoft.com/office/officeart/2005/8/layout/orgChart1"/>
    <dgm:cxn modelId="{85BDECC0-7FBB-40EB-B29A-C81D4559A019}" type="presParOf" srcId="{31FED5FE-84EA-4B02-ADFE-D6D2B00CEB38}" destId="{FF53F93B-9E64-4E4D-96C4-4A2D98F4D0C3}" srcOrd="1" destOrd="0" presId="urn:microsoft.com/office/officeart/2005/8/layout/orgChart1"/>
    <dgm:cxn modelId="{6728A43F-2F3C-42C6-814D-5545C60AAAFF}" type="presParOf" srcId="{31FED5FE-84EA-4B02-ADFE-D6D2B00CEB38}" destId="{C9E2C023-FA9E-4FB5-B5CF-9AC6E970F11A}" srcOrd="2" destOrd="0" presId="urn:microsoft.com/office/officeart/2005/8/layout/orgChart1"/>
    <dgm:cxn modelId="{D777C628-AF4A-4363-BE6C-0F5BD3249536}" type="presParOf" srcId="{0DDB3910-CA89-45E3-A62D-295AAC9CD6D9}" destId="{C9A6167F-7C80-4D50-A610-CD51683BA7B2}" srcOrd="2" destOrd="0" presId="urn:microsoft.com/office/officeart/2005/8/layout/orgChart1"/>
    <dgm:cxn modelId="{0D20A646-A2EA-4B56-8798-432382849612}" type="presParOf" srcId="{0DDB3910-CA89-45E3-A62D-295AAC9CD6D9}" destId="{283ACBB0-B198-4395-85C7-3FEF72421402}" srcOrd="3" destOrd="0" presId="urn:microsoft.com/office/officeart/2005/8/layout/orgChart1"/>
    <dgm:cxn modelId="{B0DABBA6-FC9A-4FEC-A775-E5A3ECBF732B}" type="presParOf" srcId="{283ACBB0-B198-4395-85C7-3FEF72421402}" destId="{FD72682F-B07D-4FEE-9996-35E35A6AFA4A}" srcOrd="0" destOrd="0" presId="urn:microsoft.com/office/officeart/2005/8/layout/orgChart1"/>
    <dgm:cxn modelId="{6825694F-805C-4826-9540-FD4A45F0DB87}" type="presParOf" srcId="{FD72682F-B07D-4FEE-9996-35E35A6AFA4A}" destId="{CF233112-BF8B-4541-BD99-B2D730DBB595}" srcOrd="0" destOrd="0" presId="urn:microsoft.com/office/officeart/2005/8/layout/orgChart1"/>
    <dgm:cxn modelId="{9577C83E-6E7C-49D8-8256-725CEB068A86}" type="presParOf" srcId="{FD72682F-B07D-4FEE-9996-35E35A6AFA4A}" destId="{22024501-81FC-4C71-BB13-1ADF399ABCF3}" srcOrd="1" destOrd="0" presId="urn:microsoft.com/office/officeart/2005/8/layout/orgChart1"/>
    <dgm:cxn modelId="{1C79D399-338E-421B-87CB-1FE3EC513E92}" type="presParOf" srcId="{283ACBB0-B198-4395-85C7-3FEF72421402}" destId="{F93A9652-DCD9-45FE-91CC-7ECDD02ADD71}" srcOrd="1" destOrd="0" presId="urn:microsoft.com/office/officeart/2005/8/layout/orgChart1"/>
    <dgm:cxn modelId="{13E40255-0B83-49D5-A75C-70505F64608B}" type="presParOf" srcId="{283ACBB0-B198-4395-85C7-3FEF72421402}" destId="{09206608-CF7A-4649-8C25-B657D6E1FFE9}" srcOrd="2" destOrd="0" presId="urn:microsoft.com/office/officeart/2005/8/layout/orgChart1"/>
    <dgm:cxn modelId="{8CBA3172-4DE9-4C73-9129-9D872C5DD711}" type="presParOf" srcId="{0DDB3910-CA89-45E3-A62D-295AAC9CD6D9}" destId="{AB147EFB-B101-4D66-B033-8AA68E3EF3CE}" srcOrd="4" destOrd="0" presId="urn:microsoft.com/office/officeart/2005/8/layout/orgChart1"/>
    <dgm:cxn modelId="{7D8F2574-446B-402D-9391-641F93583088}" type="presParOf" srcId="{0DDB3910-CA89-45E3-A62D-295AAC9CD6D9}" destId="{9BD87ED1-3044-4451-9959-406903757570}" srcOrd="5" destOrd="0" presId="urn:microsoft.com/office/officeart/2005/8/layout/orgChart1"/>
    <dgm:cxn modelId="{ADE04A20-B49B-4D90-A79D-8DC76DC0187D}" type="presParOf" srcId="{9BD87ED1-3044-4451-9959-406903757570}" destId="{88CD2466-45B1-4DA5-A684-954CFA2E3B85}" srcOrd="0" destOrd="0" presId="urn:microsoft.com/office/officeart/2005/8/layout/orgChart1"/>
    <dgm:cxn modelId="{3E190C09-BA25-4EE5-837D-11C68FD11646}" type="presParOf" srcId="{88CD2466-45B1-4DA5-A684-954CFA2E3B85}" destId="{A31BABB8-04B0-4B66-AD86-E71C1E8F3C40}" srcOrd="0" destOrd="0" presId="urn:microsoft.com/office/officeart/2005/8/layout/orgChart1"/>
    <dgm:cxn modelId="{1D8260F3-3E26-411A-8348-6757AEB1B6DD}" type="presParOf" srcId="{88CD2466-45B1-4DA5-A684-954CFA2E3B85}" destId="{F9F38114-E47E-4355-A716-9780BFB38207}" srcOrd="1" destOrd="0" presId="urn:microsoft.com/office/officeart/2005/8/layout/orgChart1"/>
    <dgm:cxn modelId="{DD124801-31D2-49F3-836C-E6B3BF323647}" type="presParOf" srcId="{9BD87ED1-3044-4451-9959-406903757570}" destId="{91B7BC65-C13B-4371-A952-9773879BA627}" srcOrd="1" destOrd="0" presId="urn:microsoft.com/office/officeart/2005/8/layout/orgChart1"/>
    <dgm:cxn modelId="{3265B6C1-3AAA-4C4C-9216-57814E15DD32}" type="presParOf" srcId="{9BD87ED1-3044-4451-9959-406903757570}" destId="{E4565D30-75D3-4105-832E-376FBE69A642}" srcOrd="2" destOrd="0" presId="urn:microsoft.com/office/officeart/2005/8/layout/orgChart1"/>
    <dgm:cxn modelId="{3B018DC0-A513-4FD2-B32E-A278AA17A6AD}" type="presParOf" srcId="{33AF6AAF-9219-47FA-997A-EC2236645D5E}" destId="{2598F9BE-6C0B-496C-AFF7-8A644EC4A0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47EFB-B101-4D66-B033-8AA68E3EF3CE}">
      <dsp:nvSpPr>
        <dsp:cNvPr id="0" name=""/>
        <dsp:cNvSpPr/>
      </dsp:nvSpPr>
      <dsp:spPr>
        <a:xfrm>
          <a:off x="3369974" y="812264"/>
          <a:ext cx="2384281" cy="74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359"/>
              </a:lnTo>
              <a:lnTo>
                <a:pt x="2384281" y="533359"/>
              </a:lnTo>
              <a:lnTo>
                <a:pt x="2384281" y="7402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6167F-7C80-4D50-A610-CD51683BA7B2}">
      <dsp:nvSpPr>
        <dsp:cNvPr id="0" name=""/>
        <dsp:cNvSpPr/>
      </dsp:nvSpPr>
      <dsp:spPr>
        <a:xfrm>
          <a:off x="3324254" y="812264"/>
          <a:ext cx="91440" cy="740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02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46560-EEA9-41BA-8EB8-EDF6E0A13FDA}">
      <dsp:nvSpPr>
        <dsp:cNvPr id="0" name=""/>
        <dsp:cNvSpPr/>
      </dsp:nvSpPr>
      <dsp:spPr>
        <a:xfrm>
          <a:off x="985692" y="812264"/>
          <a:ext cx="2384281" cy="740260"/>
        </a:xfrm>
        <a:custGeom>
          <a:avLst/>
          <a:gdLst/>
          <a:ahLst/>
          <a:cxnLst/>
          <a:rect l="0" t="0" r="0" b="0"/>
          <a:pathLst>
            <a:path>
              <a:moveTo>
                <a:pt x="2384281" y="0"/>
              </a:moveTo>
              <a:lnTo>
                <a:pt x="2384281" y="533359"/>
              </a:lnTo>
              <a:lnTo>
                <a:pt x="0" y="533359"/>
              </a:lnTo>
              <a:lnTo>
                <a:pt x="0" y="7402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71DCB-A652-4AD6-B233-BCFEB6D7E0CB}">
      <dsp:nvSpPr>
        <dsp:cNvPr id="0" name=""/>
        <dsp:cNvSpPr/>
      </dsp:nvSpPr>
      <dsp:spPr>
        <a:xfrm>
          <a:off x="2384733" y="354531"/>
          <a:ext cx="1970480" cy="4577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ČLENOVCI</a:t>
          </a:r>
          <a:endParaRPr lang="cs-CZ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4733" y="354531"/>
        <a:ext cx="1970480" cy="457732"/>
      </dsp:txXfrm>
    </dsp:sp>
    <dsp:sp modelId="{5EB6E0F0-CAF6-4203-A884-DBAD8FFC0AF9}">
      <dsp:nvSpPr>
        <dsp:cNvPr id="0" name=""/>
        <dsp:cNvSpPr/>
      </dsp:nvSpPr>
      <dsp:spPr>
        <a:xfrm>
          <a:off x="452" y="1552524"/>
          <a:ext cx="1970480" cy="47076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PAVOUKOVCI</a:t>
          </a:r>
          <a:endParaRPr lang="cs-CZ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" y="1552524"/>
        <a:ext cx="1970480" cy="470767"/>
      </dsp:txXfrm>
    </dsp:sp>
    <dsp:sp modelId="{CF233112-BF8B-4541-BD99-B2D730DBB595}">
      <dsp:nvSpPr>
        <dsp:cNvPr id="0" name=""/>
        <dsp:cNvSpPr/>
      </dsp:nvSpPr>
      <dsp:spPr>
        <a:xfrm>
          <a:off x="2384733" y="1552524"/>
          <a:ext cx="1970480" cy="47076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KORÝŠI</a:t>
          </a:r>
          <a:endParaRPr lang="cs-CZ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4733" y="1552524"/>
        <a:ext cx="1970480" cy="470767"/>
      </dsp:txXfrm>
    </dsp:sp>
    <dsp:sp modelId="{A31BABB8-04B0-4B66-AD86-E71C1E8F3C40}">
      <dsp:nvSpPr>
        <dsp:cNvPr id="0" name=""/>
        <dsp:cNvSpPr/>
      </dsp:nvSpPr>
      <dsp:spPr>
        <a:xfrm>
          <a:off x="4769015" y="1552524"/>
          <a:ext cx="1970480" cy="47076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VZDUŠNICOVCI</a:t>
          </a:r>
          <a:endParaRPr lang="cs-CZ" sz="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9015" y="1552524"/>
        <a:ext cx="1970480" cy="470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47EFB-B101-4D66-B033-8AA68E3EF3CE}">
      <dsp:nvSpPr>
        <dsp:cNvPr id="0" name=""/>
        <dsp:cNvSpPr/>
      </dsp:nvSpPr>
      <dsp:spPr>
        <a:xfrm>
          <a:off x="3369974" y="854875"/>
          <a:ext cx="2384281" cy="74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359"/>
              </a:lnTo>
              <a:lnTo>
                <a:pt x="2384281" y="533359"/>
              </a:lnTo>
              <a:lnTo>
                <a:pt x="2384281" y="7402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6167F-7C80-4D50-A610-CD51683BA7B2}">
      <dsp:nvSpPr>
        <dsp:cNvPr id="0" name=""/>
        <dsp:cNvSpPr/>
      </dsp:nvSpPr>
      <dsp:spPr>
        <a:xfrm>
          <a:off x="3324254" y="854875"/>
          <a:ext cx="91440" cy="740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02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46560-EEA9-41BA-8EB8-EDF6E0A13FDA}">
      <dsp:nvSpPr>
        <dsp:cNvPr id="0" name=""/>
        <dsp:cNvSpPr/>
      </dsp:nvSpPr>
      <dsp:spPr>
        <a:xfrm>
          <a:off x="985692" y="854875"/>
          <a:ext cx="2384281" cy="740260"/>
        </a:xfrm>
        <a:custGeom>
          <a:avLst/>
          <a:gdLst/>
          <a:ahLst/>
          <a:cxnLst/>
          <a:rect l="0" t="0" r="0" b="0"/>
          <a:pathLst>
            <a:path>
              <a:moveTo>
                <a:pt x="2384281" y="0"/>
              </a:moveTo>
              <a:lnTo>
                <a:pt x="2384281" y="533359"/>
              </a:lnTo>
              <a:lnTo>
                <a:pt x="0" y="533359"/>
              </a:lnTo>
              <a:lnTo>
                <a:pt x="0" y="7402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71DCB-A652-4AD6-B233-BCFEB6D7E0CB}">
      <dsp:nvSpPr>
        <dsp:cNvPr id="0" name=""/>
        <dsp:cNvSpPr/>
      </dsp:nvSpPr>
      <dsp:spPr>
        <a:xfrm>
          <a:off x="2201291" y="311919"/>
          <a:ext cx="2337364" cy="54295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VZDUŠNICOVCI</a:t>
          </a:r>
          <a:endParaRPr lang="cs-CZ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1291" y="311919"/>
        <a:ext cx="2337364" cy="542956"/>
      </dsp:txXfrm>
    </dsp:sp>
    <dsp:sp modelId="{5EB6E0F0-CAF6-4203-A884-DBAD8FFC0AF9}">
      <dsp:nvSpPr>
        <dsp:cNvPr id="0" name=""/>
        <dsp:cNvSpPr/>
      </dsp:nvSpPr>
      <dsp:spPr>
        <a:xfrm>
          <a:off x="452" y="1595136"/>
          <a:ext cx="1970480" cy="47076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MNOHONOŽKY</a:t>
          </a:r>
          <a:endParaRPr lang="cs-CZ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" y="1595136"/>
        <a:ext cx="1970480" cy="470767"/>
      </dsp:txXfrm>
    </dsp:sp>
    <dsp:sp modelId="{CF233112-BF8B-4541-BD99-B2D730DBB595}">
      <dsp:nvSpPr>
        <dsp:cNvPr id="0" name=""/>
        <dsp:cNvSpPr/>
      </dsp:nvSpPr>
      <dsp:spPr>
        <a:xfrm>
          <a:off x="2384733" y="1595136"/>
          <a:ext cx="1970480" cy="47076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STONOŽKY</a:t>
          </a:r>
          <a:endParaRPr lang="cs-CZ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4733" y="1595136"/>
        <a:ext cx="1970480" cy="470767"/>
      </dsp:txXfrm>
    </dsp:sp>
    <dsp:sp modelId="{A31BABB8-04B0-4B66-AD86-E71C1E8F3C40}">
      <dsp:nvSpPr>
        <dsp:cNvPr id="0" name=""/>
        <dsp:cNvSpPr/>
      </dsp:nvSpPr>
      <dsp:spPr>
        <a:xfrm>
          <a:off x="4769015" y="1595136"/>
          <a:ext cx="1970480" cy="47076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HMYZ</a:t>
          </a:r>
          <a:endParaRPr lang="cs-CZ" sz="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9015" y="1595136"/>
        <a:ext cx="1970480" cy="470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DE08D-6D0E-4891-BA14-21E28FBE6DE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AC8E1-E7F6-494C-8B05-B70A2376B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32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Každý článek vznikl spojením dvou článků.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AC8E1-E7F6-494C-8B05-B70A2376B84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45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Mnohonožky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jsou býložravci, živí se hlavně tlejícími látkami.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Mnohonožka zemní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zdržuje se pod kameny, kůrou stromů i pod vrstvou listí na zemi. Dosahuje délky 20 až 50 milimetrů. Je tvorem nočním.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Mnohonožka</a:t>
            </a:r>
            <a:r>
              <a:rPr lang="cs-CZ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čpavou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najdeme pod kameny, kusy dřeva apod. M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 světlé nožky. V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ohrožení vylučuje obranné látky (odtud české druhové jméno).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AC8E1-E7F6-494C-8B05-B70A2376B84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22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AC8E1-E7F6-494C-8B05-B70A2376B84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9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Stonožka škvorová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dorůstá od 18 do 30 mm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České republice je velmi hojná. Nalezneme ji pod kameny, dřevem, kůrou či v opadu.</a:t>
            </a:r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b="1" dirty="0" smtClean="0"/>
              <a:t>Stonoha</a:t>
            </a:r>
            <a:r>
              <a:rPr lang="cs-CZ" b="1" baseline="0" dirty="0" smtClean="0"/>
              <a:t> obrovská</a:t>
            </a:r>
            <a:r>
              <a:rPr lang="cs-CZ" b="0" baseline="0" dirty="0" smtClean="0"/>
              <a:t> </a:t>
            </a:r>
            <a:r>
              <a:rPr lang="cs-CZ" baseline="0" dirty="0" smtClean="0"/>
              <a:t>ž</a:t>
            </a:r>
            <a:r>
              <a:rPr lang="cs-CZ" dirty="0" smtClean="0"/>
              <a:t>ije v pralesích tropické jižní Ameriky (např.</a:t>
            </a:r>
            <a:r>
              <a:rPr lang="cs-CZ" baseline="0" dirty="0" smtClean="0"/>
              <a:t> v Brazílii) </a:t>
            </a:r>
            <a:r>
              <a:rPr lang="cs-CZ" dirty="0" smtClean="0"/>
              <a:t>a na antilských ostrovech</a:t>
            </a:r>
            <a:r>
              <a:rPr lang="cs-CZ" baseline="0" dirty="0" smtClean="0"/>
              <a:t> (Kuba, Jamajka, …). </a:t>
            </a:r>
            <a:r>
              <a:rPr lang="cs-CZ" dirty="0" smtClean="0"/>
              <a:t>Dosahuje délky 25 až 30 cm.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AC8E1-E7F6-494C-8B05-B70A2376B84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29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Včela medonosná.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AC8E1-E7F6-494C-8B05-B70A2376B84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87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rima.iprima.cz/prima-zoom-0/nejvetsi-zabijaci-1-souboj-stonohy-obrovske-a-krecka-belobricheh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515627"/>
            <a:ext cx="7729728" cy="2081349"/>
          </a:xfrm>
        </p:spPr>
        <p:txBody>
          <a:bodyPr>
            <a:normAutofit fontScale="90000"/>
          </a:bodyPr>
          <a:lstStyle/>
          <a:p>
            <a:r>
              <a:rPr lang="cs-CZ" sz="4400" dirty="0" smtClean="0"/>
              <a:t>DOBRÉ RÁNO</a:t>
            </a:r>
            <a:r>
              <a:rPr lang="cs-CZ" dirty="0" smtClean="0"/>
              <a:t>, NEŽ ZAČNEME, NACHYSTEJTE SI PROSÍM </a:t>
            </a:r>
            <a:r>
              <a:rPr lang="cs-CZ" dirty="0" smtClean="0">
                <a:solidFill>
                  <a:srgbClr val="FF0000"/>
                </a:solidFill>
              </a:rPr>
              <a:t>SEŠITY S ODPOVĚĎMI</a:t>
            </a:r>
            <a:r>
              <a:rPr lang="cs-CZ" dirty="0" smtClean="0"/>
              <a:t> (KORÝŠI) + </a:t>
            </a:r>
            <a:r>
              <a:rPr lang="cs-CZ" dirty="0" smtClean="0">
                <a:solidFill>
                  <a:srgbClr val="FF0000"/>
                </a:solidFill>
              </a:rPr>
              <a:t>BAREVNÝ FIX</a:t>
            </a:r>
            <a:r>
              <a:rPr lang="cs-CZ" dirty="0" smtClean="0"/>
              <a:t> NEBO PASTELKU.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4574" t="29022" r="41430" b="12287"/>
          <a:stretch/>
        </p:blipFill>
        <p:spPr>
          <a:xfrm>
            <a:off x="2231136" y="2638044"/>
            <a:ext cx="5073426" cy="310198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394516" y="3173372"/>
            <a:ext cx="267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6600"/>
                </a:solidFill>
              </a:rPr>
              <a:t>HMATOVÉ TYKADLO</a:t>
            </a:r>
            <a:endParaRPr lang="cs-CZ" dirty="0">
              <a:solidFill>
                <a:srgbClr val="0066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08469" y="3586648"/>
            <a:ext cx="173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6600"/>
                </a:solidFill>
              </a:rPr>
              <a:t>KLEPETO</a:t>
            </a:r>
            <a:endParaRPr lang="cs-CZ" dirty="0">
              <a:solidFill>
                <a:srgbClr val="0066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20937" y="4241789"/>
            <a:ext cx="173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6600"/>
                </a:solidFill>
              </a:rPr>
              <a:t>HLAVOHRUĎ</a:t>
            </a:r>
            <a:endParaRPr lang="cs-CZ" dirty="0">
              <a:solidFill>
                <a:srgbClr val="0066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20936" y="4621576"/>
            <a:ext cx="173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6600"/>
                </a:solidFill>
              </a:rPr>
              <a:t>ZADEČEK</a:t>
            </a:r>
            <a:endParaRPr lang="cs-CZ" dirty="0">
              <a:solidFill>
                <a:srgbClr val="0066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394516" y="5180801"/>
            <a:ext cx="341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6600"/>
                </a:solidFill>
              </a:rPr>
              <a:t>OCASNÍ PLOUTVIČKA</a:t>
            </a:r>
            <a:endParaRPr lang="cs-CZ" dirty="0">
              <a:solidFill>
                <a:srgbClr val="006600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9308546" y="3326516"/>
            <a:ext cx="2199877" cy="2199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OPRAVUJEME SI V SEŠITĚ.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9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Svinule lesní</a:t>
            </a:r>
            <a:endParaRPr lang="cs-CZ" dirty="0"/>
          </a:p>
        </p:txBody>
      </p:sp>
      <p:pic>
        <p:nvPicPr>
          <p:cNvPr id="3074" name="Picture 2" descr="Obrázek - Glomeris pustulata (svinule lesní) | BioLib.c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766472"/>
            <a:ext cx="4271963" cy="28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lomeris pustulata PD37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2638425"/>
            <a:ext cx="31019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stonožky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měkké zploštělé </a:t>
            </a:r>
            <a:r>
              <a:rPr lang="cs-CZ" dirty="0" smtClean="0"/>
              <a:t>tělo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na každém článku mají pouze 1 pár nohou (směřují do stran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živí se dravě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46904" t="27725" r="31429" b="43598"/>
          <a:stretch/>
        </p:blipFill>
        <p:spPr>
          <a:xfrm>
            <a:off x="6338314" y="2612136"/>
            <a:ext cx="4270247" cy="31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Stonožka škvorová + stonoha obrovská</a:t>
            </a:r>
            <a:endParaRPr lang="cs-CZ" dirty="0"/>
          </a:p>
        </p:txBody>
      </p:sp>
      <p:pic>
        <p:nvPicPr>
          <p:cNvPr id="5" name="Picture 10" descr="VietnamTravel - Fotomomenty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4" b="2638"/>
          <a:stretch/>
        </p:blipFill>
        <p:spPr bwMode="auto">
          <a:xfrm>
            <a:off x="6338888" y="2994163"/>
            <a:ext cx="4270375" cy="23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pis obrázku chybí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11" y="2890964"/>
            <a:ext cx="3901440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Souboj stonohy obrovské a křečka bělobřichého – kdo zvítězí?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344130"/>
            <a:ext cx="7729728" cy="3101983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prima.iprima.cz/prima-zoom-0/nejvetsi-zabijaci-1-souboj-stonohy-obrovske-a-krecka-belobricheho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 descr="Argentina nativa: Ratón vientre blanco (Akodon albiventer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1" b="7120"/>
          <a:stretch/>
        </p:blipFill>
        <p:spPr bwMode="auto">
          <a:xfrm>
            <a:off x="2847784" y="3080657"/>
            <a:ext cx="6496432" cy="3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hmyz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3 páry </a:t>
            </a:r>
            <a:r>
              <a:rPr lang="cs-CZ" dirty="0" smtClean="0"/>
              <a:t>nohou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tělo </a:t>
            </a:r>
            <a:r>
              <a:rPr lang="cs-CZ" dirty="0"/>
              <a:t>rozdělené do 3 článků (hlava, hruď, zadeček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dirty="0" smtClean="0">
                <a:solidFill>
                  <a:srgbClr val="D5A1F5"/>
                </a:solidFill>
              </a:rPr>
              <a:t>VÍCE O HMYZU SE DOZVÍME V NÁSLEDUJÍCÍCH HODINÁCH.</a:t>
            </a:r>
            <a:endParaRPr lang="cs-CZ" dirty="0">
              <a:solidFill>
                <a:srgbClr val="D5A1F5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2" descr="alternativní popis obrázku chyb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94" y="2638044"/>
            <a:ext cx="3932087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ZA KORÝŠE?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B</a:t>
            </a:r>
          </a:p>
        </p:txBody>
      </p:sp>
      <p:pic>
        <p:nvPicPr>
          <p:cNvPr id="6" name="Picture 6" descr="Homarus gammarus, known as the European lobster or common lobster, is a  species of clawed lobster from the easter… | Marine animals, Shrimp and  lobster, Marine lif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3135538"/>
            <a:ext cx="3469059" cy="2601551"/>
          </a:xfrm>
          <a:prstGeom prst="rect">
            <a:avLst/>
          </a:prstGeom>
          <a:noFill/>
          <a:extLst/>
        </p:spPr>
      </p:pic>
      <p:pic>
        <p:nvPicPr>
          <p:cNvPr id="7" name="Picture 8" descr="Krab poustevník (Coenobita clypeatus) - Silvestr Szabó - fot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3135538"/>
            <a:ext cx="3911111" cy="2604487"/>
          </a:xfrm>
          <a:prstGeom prst="rect">
            <a:avLst/>
          </a:prstGeom>
          <a:noFill/>
          <a:extLst/>
        </p:spPr>
      </p:pic>
      <p:sp>
        <p:nvSpPr>
          <p:cNvPr id="8" name="TextovéPole 7"/>
          <p:cNvSpPr txBox="1"/>
          <p:nvPr/>
        </p:nvSpPr>
        <p:spPr>
          <a:xfrm>
            <a:off x="1980887" y="5977532"/>
            <a:ext cx="267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6600"/>
                </a:solidFill>
              </a:rPr>
              <a:t>HUMR EVROPSKÝ</a:t>
            </a:r>
            <a:endParaRPr lang="cs-CZ" dirty="0">
              <a:solidFill>
                <a:srgbClr val="0066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958316" y="5977532"/>
            <a:ext cx="267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6600"/>
                </a:solidFill>
              </a:rPr>
              <a:t>KRAB POUSTEVNÍK</a:t>
            </a:r>
            <a:endParaRPr lang="cs-CZ" dirty="0">
              <a:solidFill>
                <a:srgbClr val="006600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8960203" y="459113"/>
            <a:ext cx="2199877" cy="2199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OPRAVUJEME SI V SEŠITĚ.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6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ZA KORÝŠE?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D</a:t>
            </a:r>
            <a:endParaRPr lang="cs-CZ" dirty="0"/>
          </a:p>
        </p:txBody>
      </p:sp>
      <p:pic>
        <p:nvPicPr>
          <p:cNvPr id="8" name="Picture 8" descr="https://g.denik.cz/122/d4/svinka-zhora_32747386-jpg_irecept-fu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1" y="3135538"/>
            <a:ext cx="3813751" cy="2604487"/>
          </a:xfrm>
          <a:prstGeom prst="rect">
            <a:avLst/>
          </a:prstGeom>
          <a:noFill/>
          <a:extLst/>
        </p:spPr>
      </p:pic>
      <p:pic>
        <p:nvPicPr>
          <p:cNvPr id="9" name="Picture 4" descr="Kreveta+baltická+Zoologie+-+Členovci.jpg (960×720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t="30209" r="34833" b="21442"/>
          <a:stretch/>
        </p:blipFill>
        <p:spPr bwMode="auto">
          <a:xfrm>
            <a:off x="6338315" y="3135538"/>
            <a:ext cx="3728794" cy="2604204"/>
          </a:xfrm>
          <a:prstGeom prst="rect">
            <a:avLst/>
          </a:prstGeom>
          <a:noFill/>
          <a:extLst/>
        </p:spPr>
      </p:pic>
      <p:sp>
        <p:nvSpPr>
          <p:cNvPr id="10" name="TextovéPole 9"/>
          <p:cNvSpPr txBox="1"/>
          <p:nvPr/>
        </p:nvSpPr>
        <p:spPr>
          <a:xfrm>
            <a:off x="1980887" y="5977532"/>
            <a:ext cx="267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6600"/>
                </a:solidFill>
              </a:rPr>
              <a:t>SVINKA OBECNÁ</a:t>
            </a:r>
            <a:endParaRPr lang="cs-CZ" dirty="0">
              <a:solidFill>
                <a:srgbClr val="0066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67158" y="5977532"/>
            <a:ext cx="267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6600"/>
                </a:solidFill>
              </a:rPr>
              <a:t>KREVETA BALTICKÁ</a:t>
            </a:r>
            <a:endParaRPr lang="cs-CZ" dirty="0">
              <a:solidFill>
                <a:srgbClr val="006600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8960203" y="459113"/>
            <a:ext cx="2199877" cy="2199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OPRAVUJEME SI V SEŠITĚ.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54258" t="23244" r="6787" b="10619"/>
          <a:stretch/>
        </p:blipFill>
        <p:spPr>
          <a:xfrm>
            <a:off x="2735362" y="278030"/>
            <a:ext cx="6721275" cy="6418936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8960203" y="459113"/>
            <a:ext cx="2199877" cy="2199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OPRAVUJEME SI V SEŠITĚ.</a:t>
            </a:r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2981960" y="772160"/>
            <a:ext cx="238760" cy="2387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981960" y="2814320"/>
            <a:ext cx="238760" cy="2387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2981960" y="4277173"/>
            <a:ext cx="238760" cy="2387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2981960" y="5143854"/>
            <a:ext cx="238760" cy="2387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6278879" y="1353897"/>
            <a:ext cx="238760" cy="2387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6278879" y="2814320"/>
            <a:ext cx="238760" cy="2387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6278879" y="3870960"/>
            <a:ext cx="238760" cy="2387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6278879" y="5702943"/>
            <a:ext cx="238760" cy="2387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Cancer, crawfish, crayfish, lobster, sea food, seafood icon - Download on  Iconf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70" y="2195953"/>
            <a:ext cx="2583089" cy="25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vzdušnicovci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2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Vzdušnicovci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1650" y="2638044"/>
            <a:ext cx="3503894" cy="310198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Vzdušnicovci jsou </a:t>
            </a:r>
            <a:r>
              <a:rPr lang="cs-CZ" b="1" dirty="0"/>
              <a:t>nejpočetnější skupinou členovců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Společným znakem jsou tzv. </a:t>
            </a:r>
            <a:r>
              <a:rPr lang="cs-CZ" b="1" dirty="0"/>
              <a:t>vzdušnice</a:t>
            </a:r>
            <a:r>
              <a:rPr lang="cs-CZ" dirty="0"/>
              <a:t> – chitinem vyztužené trubičky, </a:t>
            </a:r>
            <a:r>
              <a:rPr lang="cs-CZ" dirty="0" smtClean="0"/>
              <a:t>pomocí nichž </a:t>
            </a:r>
            <a:r>
              <a:rPr lang="cs-CZ" dirty="0"/>
              <a:t>dýchají vzdušný kyslík.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Vzdušnice </a:t>
            </a:r>
            <a:r>
              <a:rPr lang="cs-CZ" b="1" dirty="0"/>
              <a:t>ústí na povrch těla</a:t>
            </a:r>
            <a:r>
              <a:rPr lang="cs-CZ" dirty="0"/>
              <a:t>, kyslík </a:t>
            </a:r>
            <a:r>
              <a:rPr lang="cs-CZ" dirty="0" smtClean="0"/>
              <a:t>proudí přímo </a:t>
            </a:r>
            <a:r>
              <a:rPr lang="cs-CZ" dirty="0"/>
              <a:t>ke tkáním.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404" t="32936" r="29418" b="17758"/>
          <a:stretch/>
        </p:blipFill>
        <p:spPr>
          <a:xfrm>
            <a:off x="5060548" y="2838880"/>
            <a:ext cx="5956566" cy="27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JACÍ ŽIVOČICHOVÉ patří mezi vzdušnicovce?</a:t>
            </a:r>
            <a:endParaRPr lang="cs-CZ" dirty="0"/>
          </a:p>
        </p:txBody>
      </p:sp>
      <p:graphicFrame>
        <p:nvGraphicFramePr>
          <p:cNvPr id="4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857114"/>
              </p:ext>
            </p:extLst>
          </p:nvPr>
        </p:nvGraphicFramePr>
        <p:xfrm>
          <a:off x="1543159" y="2345001"/>
          <a:ext cx="6739948" cy="270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171701"/>
              </p:ext>
            </p:extLst>
          </p:nvPr>
        </p:nvGraphicFramePr>
        <p:xfrm>
          <a:off x="3968496" y="3533721"/>
          <a:ext cx="6739948" cy="270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024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MNOHONOŽKY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t</a:t>
            </a:r>
            <a:r>
              <a:rPr lang="cs-CZ" dirty="0" smtClean="0"/>
              <a:t>ělo </a:t>
            </a:r>
            <a:r>
              <a:rPr lang="cs-CZ" dirty="0"/>
              <a:t>zpevněné krunýřem, v průřezu je kulaté nebo </a:t>
            </a:r>
            <a:r>
              <a:rPr lang="cs-CZ" dirty="0" smtClean="0"/>
              <a:t>oválné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na každém článku </a:t>
            </a:r>
            <a:r>
              <a:rPr lang="cs-CZ" dirty="0" smtClean="0"/>
              <a:t>2 </a:t>
            </a:r>
            <a:r>
              <a:rPr lang="cs-CZ" dirty="0"/>
              <a:t>páry </a:t>
            </a:r>
            <a:r>
              <a:rPr lang="cs-CZ" dirty="0" smtClean="0"/>
              <a:t>nohou 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většinou býložravci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46904" t="27725" r="31429" b="43598"/>
          <a:stretch/>
        </p:blipFill>
        <p:spPr>
          <a:xfrm>
            <a:off x="6338314" y="2612136"/>
            <a:ext cx="4270247" cy="31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Mnohonožka zemní + mn. čpavá</a:t>
            </a:r>
            <a:endParaRPr lang="cs-CZ" dirty="0"/>
          </a:p>
        </p:txBody>
      </p:sp>
      <p:pic>
        <p:nvPicPr>
          <p:cNvPr id="2050" name="Picture 2" descr="http://www.chovzvirat.cz/images/zvirata/mnohonozka-zemni_zuo03s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756363"/>
            <a:ext cx="4271963" cy="286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nohnožka Unciger foetid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923829"/>
            <a:ext cx="4270375" cy="25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160</TotalTime>
  <Words>276</Words>
  <Application>Microsoft Office PowerPoint</Application>
  <PresentationFormat>Širokoúhlá obrazovka</PresentationFormat>
  <Paragraphs>70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Times New Roman</vt:lpstr>
      <vt:lpstr>Parcel</vt:lpstr>
      <vt:lpstr>DOBRÉ RÁNO, NEŽ ZAČNEME, NACHYSTEJTE SI PROSÍM SEŠITY S ODPOVĚĎMI (KORÝŠI) + BAREVNÝ FIX NEBO PASTELKU.</vt:lpstr>
      <vt:lpstr>CO JE TO ZA KORÝŠE?</vt:lpstr>
      <vt:lpstr>CO JE TO ZA KORÝŠE?</vt:lpstr>
      <vt:lpstr>Prezentace aplikace PowerPoint</vt:lpstr>
      <vt:lpstr>vzdušnicovci</vt:lpstr>
      <vt:lpstr>Vzdušnicovci</vt:lpstr>
      <vt:lpstr>a JACÍ ŽIVOČICHOVÉ patří mezi vzdušnicovce?</vt:lpstr>
      <vt:lpstr>MNOHONOŽKY</vt:lpstr>
      <vt:lpstr>Mnohonožka zemní + mn. čpavá</vt:lpstr>
      <vt:lpstr>Svinule lesní</vt:lpstr>
      <vt:lpstr>stonožky</vt:lpstr>
      <vt:lpstr>Stonožka škvorová + stonoha obrovská</vt:lpstr>
      <vt:lpstr>Souboj stonohy obrovské a křečka bělobřichého – kdo zvítězí?</vt:lpstr>
      <vt:lpstr>hmyz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Nezvalová</dc:creator>
  <cp:lastModifiedBy>Alena Nezvalová</cp:lastModifiedBy>
  <cp:revision>15</cp:revision>
  <dcterms:created xsi:type="dcterms:W3CDTF">2021-03-16T15:56:16Z</dcterms:created>
  <dcterms:modified xsi:type="dcterms:W3CDTF">2021-03-17T15:02:24Z</dcterms:modified>
</cp:coreProperties>
</file>