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66" r:id="rId2"/>
    <p:sldId id="258" r:id="rId3"/>
    <p:sldId id="261" r:id="rId4"/>
    <p:sldId id="262" r:id="rId5"/>
    <p:sldId id="263" r:id="rId6"/>
    <p:sldId id="259" r:id="rId7"/>
    <p:sldId id="264" r:id="rId8"/>
    <p:sldId id="26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C384D-3494-4D0B-8AE1-8E5631434767}" type="datetimeFigureOut">
              <a:rPr lang="cs-CZ" smtClean="0"/>
              <a:t>14.11.2020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3E887-1937-4ACB-BD88-BD297599F9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74124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8FE4659-7985-49B0-AFB9-855F1780E650}" type="datetimeFigureOut">
              <a:rPr lang="cs-CZ" smtClean="0">
                <a:solidFill>
                  <a:srgbClr val="575F6D"/>
                </a:solidFill>
              </a:rPr>
              <a:pPr/>
              <a:t>14.11.2020</a:t>
            </a:fld>
            <a:endParaRPr lang="cs-CZ">
              <a:solidFill>
                <a:srgbClr val="575F6D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A214142-B12E-4194-81CB-58D4EC9C796F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>
                <a:solidFill>
                  <a:srgbClr val="575F6D"/>
                </a:solidFill>
              </a:rPr>
              <a:pPr/>
              <a:t>14.11.2020</a:t>
            </a:fld>
            <a:endParaRPr lang="cs-CZ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>
                <a:solidFill>
                  <a:srgbClr val="575F6D"/>
                </a:solidFill>
              </a:rPr>
              <a:pPr/>
              <a:t>14.11.2020</a:t>
            </a:fld>
            <a:endParaRPr lang="cs-CZ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>
                <a:solidFill>
                  <a:srgbClr val="575F6D"/>
                </a:solidFill>
              </a:rPr>
              <a:pPr/>
              <a:t>14.11.2020</a:t>
            </a:fld>
            <a:endParaRPr lang="cs-CZ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>
                <a:solidFill>
                  <a:srgbClr val="FFF39D"/>
                </a:solidFill>
              </a:rPr>
              <a:pPr/>
              <a:t>14.11.2020</a:t>
            </a:fld>
            <a:endParaRPr lang="cs-CZ">
              <a:solidFill>
                <a:srgbClr val="FFF39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FFF39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>
                <a:solidFill>
                  <a:srgbClr val="575F6D"/>
                </a:solidFill>
              </a:rPr>
              <a:pPr/>
              <a:t>14.11.2020</a:t>
            </a:fld>
            <a:endParaRPr lang="cs-CZ">
              <a:solidFill>
                <a:srgbClr val="575F6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>
                <a:solidFill>
                  <a:srgbClr val="575F6D"/>
                </a:solidFill>
              </a:rPr>
              <a:pPr/>
              <a:t>14.11.2020</a:t>
            </a:fld>
            <a:endParaRPr lang="cs-CZ">
              <a:solidFill>
                <a:srgbClr val="575F6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75F6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>
                <a:solidFill>
                  <a:srgbClr val="575F6D"/>
                </a:solidFill>
              </a:rPr>
              <a:pPr/>
              <a:t>14.11.2020</a:t>
            </a:fld>
            <a:endParaRPr lang="cs-CZ">
              <a:solidFill>
                <a:srgbClr val="575F6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75F6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>
                <a:solidFill>
                  <a:srgbClr val="575F6D"/>
                </a:solidFill>
              </a:rPr>
              <a:pPr/>
              <a:t>14.11.2020</a:t>
            </a:fld>
            <a:endParaRPr lang="cs-CZ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575F6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>
                <a:solidFill>
                  <a:srgbClr val="575F6D"/>
                </a:solidFill>
              </a:rPr>
              <a:pPr/>
              <a:t>14.11.2020</a:t>
            </a:fld>
            <a:endParaRPr lang="cs-CZ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>
              <a:solidFill>
                <a:srgbClr val="575F6D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>
                <a:solidFill>
                  <a:srgbClr val="575F6D"/>
                </a:solidFill>
              </a:rPr>
              <a:pPr/>
              <a:t>14.11.2020</a:t>
            </a:fld>
            <a:endParaRPr lang="cs-CZ">
              <a:solidFill>
                <a:srgbClr val="575F6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B76BED2-1E79-4433-A317-A1E0C7546EDA}" type="datetimeFigureOut">
              <a:rPr lang="cs-CZ" smtClean="0"/>
              <a:t>14.11.2020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D870B1A-F51B-4575-B99C-4F13E9B4FEB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wmf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5301208"/>
            <a:ext cx="7704856" cy="128701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Dobrý den šesťáci, dnes jsem si pro vás připravila prezentaci na téma životní rytmy a zdraví.</a:t>
            </a:r>
            <a:br>
              <a:rPr lang="cs-CZ" dirty="0" smtClean="0"/>
            </a:br>
            <a:r>
              <a:rPr lang="cs-CZ" dirty="0" smtClean="0"/>
              <a:t>Podívejte se , zamyslete se a jak se vrátíte do školy, tak si společně na toto </a:t>
            </a:r>
            <a:r>
              <a:rPr lang="cs-CZ" dirty="0" smtClean="0">
                <a:solidFill>
                  <a:srgbClr val="FF0000"/>
                </a:solidFill>
              </a:rPr>
              <a:t>důležité téma </a:t>
            </a:r>
            <a:r>
              <a:rPr lang="cs-CZ" dirty="0" smtClean="0"/>
              <a:t>budeme povídat. Žádný zápis nedělejte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br>
              <a:rPr lang="cs-CZ" dirty="0" smtClean="0">
                <a:sym typeface="Wingdings" panose="05000000000000000000" pitchFamily="2" charset="2"/>
              </a:rPr>
            </a:br>
            <a:r>
              <a:rPr lang="cs-CZ" dirty="0" smtClean="0">
                <a:sym typeface="Wingdings" panose="05000000000000000000" pitchFamily="2" charset="2"/>
              </a:rPr>
              <a:t>Přeji hezký den</a:t>
            </a:r>
            <a:br>
              <a:rPr lang="cs-CZ" dirty="0" smtClean="0">
                <a:sym typeface="Wingdings" panose="05000000000000000000" pitchFamily="2" charset="2"/>
              </a:rPr>
            </a:br>
            <a:r>
              <a:rPr lang="cs-CZ" dirty="0">
                <a:sym typeface="Wingdings" panose="05000000000000000000" pitchFamily="2" charset="2"/>
              </a:rPr>
              <a:t/>
            </a:r>
            <a:br>
              <a:rPr lang="cs-CZ" dirty="0">
                <a:sym typeface="Wingdings" panose="05000000000000000000" pitchFamily="2" charset="2"/>
              </a:rPr>
            </a:br>
            <a:r>
              <a:rPr lang="cs-CZ" dirty="0" smtClean="0">
                <a:sym typeface="Wingdings" panose="05000000000000000000" pitchFamily="2" charset="2"/>
              </a:rPr>
              <a:t>Š.P.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5998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rytmy a zdraví</a:t>
            </a:r>
            <a:endParaRPr lang="cs-CZ" dirty="0"/>
          </a:p>
        </p:txBody>
      </p:sp>
      <p:pic>
        <p:nvPicPr>
          <p:cNvPr id="7" name="Picture 6" descr="C:\Users\08G8\AppData\Local\Microsoft\Windows\Temporary Internet Files\Content.IE5\TQCVJHN3\MP900430984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490" y="2564904"/>
            <a:ext cx="2748044" cy="2227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08G8\AppData\Local\Microsoft\Windows\Temporary Internet Files\Content.IE5\GY047TLT\MP900438709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925960"/>
            <a:ext cx="1901592" cy="1277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C:\Users\08G8\AppData\Local\Microsoft\Windows\Temporary Internet Files\Content.IE5\TQCVJHN3\MP900401622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203848"/>
            <a:ext cx="2016224" cy="2880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814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54420" y="404664"/>
            <a:ext cx="7024744" cy="1143000"/>
          </a:xfrm>
        </p:spPr>
        <p:txBody>
          <a:bodyPr/>
          <a:lstStyle/>
          <a:p>
            <a:r>
              <a:rPr lang="cs-CZ" dirty="0" smtClean="0"/>
              <a:t>Co našemu zdraví prospívá: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899592" y="1512116"/>
            <a:ext cx="770485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Správná výživa: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/>
              <a:t>Jíst pětkrát denně malé porce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/>
              <a:t>Dostatečně pít – alespoň 2 litry denně (voda, neslazený čaj, čerstvé šťávy</a:t>
            </a:r>
            <a:r>
              <a:rPr lang="cs-CZ" dirty="0" smtClean="0"/>
              <a:t>)</a:t>
            </a:r>
          </a:p>
          <a:p>
            <a:pPr marL="525780" indent="-457200">
              <a:buFont typeface="+mj-lt"/>
              <a:buAutoNum type="arabicPeriod"/>
            </a:pPr>
            <a:endParaRPr lang="cs-CZ" dirty="0"/>
          </a:p>
          <a:p>
            <a:pPr marL="525780" indent="-457200">
              <a:buFont typeface="+mj-lt"/>
              <a:buAutoNum type="arabicPeriod"/>
            </a:pPr>
            <a:endParaRPr lang="cs-CZ" dirty="0" smtClean="0"/>
          </a:p>
          <a:p>
            <a:pPr marL="525780" indent="-457200">
              <a:buFont typeface="+mj-lt"/>
              <a:buAutoNum type="arabicPeriod"/>
            </a:pPr>
            <a:endParaRPr lang="cs-CZ" dirty="0"/>
          </a:p>
          <a:p>
            <a:pPr marL="342900" indent="-342900">
              <a:buAutoNum type="arabicPeriod" startAt="3"/>
            </a:pPr>
            <a:r>
              <a:rPr lang="cs-CZ" dirty="0" smtClean="0"/>
              <a:t>Jíst </a:t>
            </a:r>
            <a:r>
              <a:rPr lang="cs-CZ" dirty="0"/>
              <a:t>čerstvé ovoce a </a:t>
            </a:r>
            <a:r>
              <a:rPr lang="cs-CZ" dirty="0" smtClean="0"/>
              <a:t>zeleninu</a:t>
            </a:r>
          </a:p>
          <a:p>
            <a:pPr marL="342900" indent="-342900">
              <a:buAutoNum type="arabicPeriod" startAt="3"/>
            </a:pPr>
            <a:endParaRPr lang="cs-CZ" dirty="0"/>
          </a:p>
          <a:p>
            <a:pPr marL="342900" indent="-342900">
              <a:buAutoNum type="arabicPeriod" startAt="3"/>
            </a:pPr>
            <a:endParaRPr lang="cs-CZ" dirty="0" smtClean="0"/>
          </a:p>
          <a:p>
            <a:pPr marL="342900" indent="-342900">
              <a:buAutoNum type="arabicPeriod" startAt="3"/>
            </a:pPr>
            <a:r>
              <a:rPr lang="cs-CZ" dirty="0" smtClean="0"/>
              <a:t>Vyhýbat se potravinám s umělými barvivy, dochucovadly</a:t>
            </a:r>
          </a:p>
          <a:p>
            <a:pPr marL="342900" indent="-342900">
              <a:buAutoNum type="arabicPeriod" startAt="3"/>
            </a:pPr>
            <a:r>
              <a:rPr lang="cs-CZ" dirty="0" smtClean="0"/>
              <a:t>Vyhýbat se sladkostem</a:t>
            </a:r>
          </a:p>
          <a:p>
            <a:pPr marL="342900" indent="-342900">
              <a:buAutoNum type="arabicPeriod" startAt="3"/>
            </a:pPr>
            <a:endParaRPr lang="cs-CZ" dirty="0" smtClean="0"/>
          </a:p>
          <a:p>
            <a:pPr marL="342900" indent="-342900">
              <a:buAutoNum type="arabicPeriod" startAt="3"/>
            </a:pPr>
            <a:endParaRPr lang="cs-CZ" dirty="0"/>
          </a:p>
          <a:p>
            <a:pPr marL="342900" indent="-342900">
              <a:buAutoNum type="arabicPeriod" startAt="3"/>
            </a:pPr>
            <a:endParaRPr lang="cs-CZ" dirty="0" smtClean="0"/>
          </a:p>
          <a:p>
            <a:pPr marL="342900" indent="-342900">
              <a:buAutoNum type="arabicPeriod" startAt="3"/>
            </a:pPr>
            <a:r>
              <a:rPr lang="cs-CZ" dirty="0" smtClean="0"/>
              <a:t>Vyhýbat se smaženým a mastným pokrmům</a:t>
            </a:r>
            <a:endParaRPr lang="cs-CZ" dirty="0"/>
          </a:p>
          <a:p>
            <a:endParaRPr lang="cs-CZ" dirty="0"/>
          </a:p>
        </p:txBody>
      </p:sp>
      <p:pic>
        <p:nvPicPr>
          <p:cNvPr id="2051" name="Picture 3" descr="C:\Users\08G8\AppData\Local\Microsoft\Windows\Temporary Internet Files\Content.IE5\GY047TLT\MP900438709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3174" y="2934072"/>
            <a:ext cx="1901592" cy="1277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08G8\AppData\Local\Microsoft\Windows\Temporary Internet Files\Content.IE5\LQIVT8SE\MP900424381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4584572"/>
            <a:ext cx="1739330" cy="1106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Přímá spojnice 4"/>
          <p:cNvCxnSpPr/>
          <p:nvPr/>
        </p:nvCxnSpPr>
        <p:spPr>
          <a:xfrm>
            <a:off x="4211960" y="4725144"/>
            <a:ext cx="1582010" cy="93610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H="1">
            <a:off x="4211960" y="4653136"/>
            <a:ext cx="1296144" cy="110629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4" name="Picture 6" descr="C:\Users\08G8\AppData\Local\Microsoft\Windows\Temporary Internet Files\Content.IE5\LQIVT8SE\MP900422193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788" y="2455328"/>
            <a:ext cx="1907704" cy="957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741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0760" y="548680"/>
            <a:ext cx="7024744" cy="1143000"/>
          </a:xfrm>
        </p:spPr>
        <p:txBody>
          <a:bodyPr/>
          <a:lstStyle/>
          <a:p>
            <a:r>
              <a:rPr lang="cs-CZ" dirty="0" smtClean="0"/>
              <a:t>Co dále prospívá: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043608" y="1772816"/>
            <a:ext cx="6991016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Přiměřený pohyb na čerstvém vzduchu</a:t>
            </a:r>
          </a:p>
          <a:p>
            <a:pPr marL="342900" indent="-342900">
              <a:buAutoNum type="arabicPeriod"/>
            </a:pPr>
            <a:endParaRPr lang="cs-CZ" sz="2800" dirty="0" smtClean="0"/>
          </a:p>
          <a:p>
            <a:r>
              <a:rPr lang="cs-CZ" sz="2800" dirty="0" smtClean="0"/>
              <a:t>Dostatečný odpočinek</a:t>
            </a:r>
          </a:p>
          <a:p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Čistota</a:t>
            </a:r>
          </a:p>
          <a:p>
            <a:pPr marL="342900" indent="-342900">
              <a:buAutoNum type="arabicPeriod"/>
            </a:pPr>
            <a:endParaRPr lang="cs-CZ" sz="2800" dirty="0" smtClean="0"/>
          </a:p>
          <a:p>
            <a:r>
              <a:rPr lang="cs-CZ" sz="2800" dirty="0" smtClean="0"/>
              <a:t>Dobrá nálada</a:t>
            </a:r>
            <a:endParaRPr lang="cs-CZ" sz="2800" dirty="0"/>
          </a:p>
        </p:txBody>
      </p:sp>
      <p:pic>
        <p:nvPicPr>
          <p:cNvPr id="3076" name="Picture 4" descr="C:\Users\08G8\AppData\Local\Microsoft\Windows\Temporary Internet Files\Content.IE5\TQCVJHN3\MP90040162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1396" y="2348880"/>
            <a:ext cx="1344552" cy="1920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08G8\AppData\Local\Microsoft\Windows\Temporary Internet Files\Content.IE5\TQCVJHN3\MP900430984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9116" y="3099300"/>
            <a:ext cx="1916832" cy="1553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08G8\AppData\Local\Microsoft\Windows\Temporary Internet Files\Content.IE5\LQIVT8SE\MP900424432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536" y="3542531"/>
            <a:ext cx="1441401" cy="1246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C:\Users\08G8\AppData\Local\Microsoft\Windows\Temporary Internet Files\Content.IE5\GY047TLT\MC90007910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0437" y="4788979"/>
            <a:ext cx="1496873" cy="1689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680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704469"/>
            <a:ext cx="7024744" cy="1143000"/>
          </a:xfrm>
        </p:spPr>
        <p:txBody>
          <a:bodyPr/>
          <a:lstStyle/>
          <a:p>
            <a:r>
              <a:rPr lang="cs-CZ" dirty="0" smtClean="0"/>
              <a:t>Co našemu zdraví škodí: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15616" y="2708920"/>
            <a:ext cx="3932487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Nevhodné potraviny</a:t>
            </a:r>
          </a:p>
          <a:p>
            <a:endParaRPr lang="cs-CZ" dirty="0"/>
          </a:p>
          <a:p>
            <a:r>
              <a:rPr lang="cs-CZ" dirty="0" smtClean="0"/>
              <a:t>Nedostatek pohybu</a:t>
            </a:r>
          </a:p>
          <a:p>
            <a:endParaRPr lang="cs-CZ" dirty="0"/>
          </a:p>
          <a:p>
            <a:r>
              <a:rPr lang="cs-CZ" dirty="0" smtClean="0"/>
              <a:t>Přetížení a nedostatek odpočinku</a:t>
            </a:r>
          </a:p>
          <a:p>
            <a:endParaRPr lang="cs-CZ" dirty="0"/>
          </a:p>
          <a:p>
            <a:r>
              <a:rPr lang="cs-CZ" dirty="0" smtClean="0"/>
              <a:t>Špína</a:t>
            </a:r>
          </a:p>
          <a:p>
            <a:endParaRPr lang="cs-CZ" dirty="0"/>
          </a:p>
          <a:p>
            <a:r>
              <a:rPr lang="cs-CZ" dirty="0" smtClean="0"/>
              <a:t>Nečisté životní prostředí</a:t>
            </a:r>
          </a:p>
          <a:p>
            <a:endParaRPr lang="cs-CZ" dirty="0"/>
          </a:p>
          <a:p>
            <a:r>
              <a:rPr lang="cs-CZ" dirty="0" smtClean="0"/>
              <a:t>Špatná nálada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6522" y="4149080"/>
            <a:ext cx="3526814" cy="2070348"/>
          </a:xfrm>
          <a:prstGeom prst="rect">
            <a:avLst/>
          </a:prstGeom>
        </p:spPr>
      </p:pic>
      <p:pic>
        <p:nvPicPr>
          <p:cNvPr id="1028" name="Picture 4" descr="Vektorová grafika kreslený obézní člověk jíst, hranolky #8131062 |  fotobanka Fotky&amp;Fot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9929" y="1139630"/>
            <a:ext cx="1762125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731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Zkus vysvětlit rčení: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Jez do </a:t>
            </a:r>
            <a:r>
              <a:rPr lang="cs-CZ" dirty="0" err="1" smtClean="0"/>
              <a:t>polosyta</a:t>
            </a:r>
            <a:r>
              <a:rPr lang="cs-CZ" dirty="0" smtClean="0"/>
              <a:t>, pij do </a:t>
            </a:r>
            <a:r>
              <a:rPr lang="cs-CZ" dirty="0" err="1" smtClean="0"/>
              <a:t>polopita</a:t>
            </a:r>
            <a:r>
              <a:rPr lang="cs-CZ" dirty="0" smtClean="0"/>
              <a:t>, budeš živ dlouhá léta.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cs-CZ" dirty="0" smtClean="0"/>
              <a:t>Snídani sněz sám, </a:t>
            </a:r>
          </a:p>
          <a:p>
            <a:pPr marL="68580" indent="0">
              <a:buNone/>
            </a:pPr>
            <a:r>
              <a:rPr lang="cs-CZ" dirty="0"/>
              <a:t> </a:t>
            </a:r>
            <a:r>
              <a:rPr lang="cs-CZ" dirty="0" smtClean="0"/>
              <a:t>   o oběd se rozděl </a:t>
            </a:r>
          </a:p>
          <a:p>
            <a:pPr marL="68580" indent="0">
              <a:buNone/>
            </a:pPr>
            <a:r>
              <a:rPr lang="cs-CZ" dirty="0"/>
              <a:t> </a:t>
            </a:r>
            <a:r>
              <a:rPr lang="cs-CZ" dirty="0" smtClean="0"/>
              <a:t>   s přítelem, </a:t>
            </a:r>
          </a:p>
          <a:p>
            <a:pPr marL="68580" indent="0">
              <a:buNone/>
            </a:pPr>
            <a:r>
              <a:rPr lang="cs-CZ" dirty="0"/>
              <a:t> </a:t>
            </a:r>
            <a:r>
              <a:rPr lang="cs-CZ" dirty="0" smtClean="0"/>
              <a:t>  večeři dej nepříteli.</a:t>
            </a:r>
            <a:endParaRPr lang="cs-CZ" dirty="0"/>
          </a:p>
        </p:txBody>
      </p:sp>
      <p:pic>
        <p:nvPicPr>
          <p:cNvPr id="1026" name="Picture 2" descr="C:\Users\08G8\AppData\Local\Microsoft\Windows\Temporary Internet Files\Content.IE5\TQCVJHN3\MP900427799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789040"/>
            <a:ext cx="4355976" cy="2561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213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024744" cy="114300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Políčka, která odpovídají pravdě, vybarvi červeně a nepravdivá vyřaď:</a:t>
            </a:r>
            <a:endParaRPr lang="cs-CZ" sz="2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958003" y="1844824"/>
            <a:ext cx="3320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Spím ve vyvětrané místnosti.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814678" y="2214156"/>
            <a:ext cx="3930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Než jdu spát, křičím a vztekám se.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103799" y="2598450"/>
            <a:ext cx="3318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Těsně před spaním už nejím.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886060" y="2967782"/>
            <a:ext cx="3347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Než jdu do postele, umyji se.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042083" y="3337114"/>
            <a:ext cx="3441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Spím alespoň 8 hodin denně.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802992" y="4437683"/>
            <a:ext cx="4131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Než jdu do postele, vyčistím si zuby.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1042083" y="4057443"/>
            <a:ext cx="3841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 spaním se dívám na horory.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843217" y="3688111"/>
            <a:ext cx="3281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Sladkostí můžu jíst kolik chci.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118540" y="4787860"/>
            <a:ext cx="3661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Spím méně než 8 hodin denně.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886060" y="5167531"/>
            <a:ext cx="4118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 spaním myslím na pěkné věci.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151286" y="5536863"/>
            <a:ext cx="6106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Vyzkoušet si kouření nebo alkohol mi nemůže uškodit.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026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024744" cy="114300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Políčka, která odpovídají pravdě, vybarvi červeně a nepravdivá vyřaď:</a:t>
            </a:r>
            <a:endParaRPr lang="cs-CZ" sz="2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958003" y="1844824"/>
            <a:ext cx="3320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Spím ve vyvětrané místnosti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814678" y="2214156"/>
            <a:ext cx="3930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Než jdu spát, křičím a vztekám se.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103799" y="2598450"/>
            <a:ext cx="3318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Těsně před spaním už nejím.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886060" y="2967782"/>
            <a:ext cx="3347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Než jdu do postele, umyji se.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042083" y="3337114"/>
            <a:ext cx="3441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Spím alespoň 8 hodin denně.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843217" y="4402092"/>
            <a:ext cx="4131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Než jdu do postele, vyčistím si zuby.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042083" y="4057443"/>
            <a:ext cx="3841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Před spaním se dívám na horory.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843217" y="3688111"/>
            <a:ext cx="3281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Sladkostí můžu jíst kolik chci.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118540" y="4787860"/>
            <a:ext cx="3661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Spím méně než 8 hodin denně.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886060" y="5167531"/>
            <a:ext cx="4118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Před spaním myslím na pěkné věci.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151286" y="5536863"/>
            <a:ext cx="6106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Vyzkoušet si kouření nebo alkohol mi nemůže uškodit.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648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11" grpId="0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323</Words>
  <Application>Microsoft Office PowerPoint</Application>
  <PresentationFormat>Předvádění na obrazovce (4:3)</PresentationFormat>
  <Paragraphs>69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Wingdings</vt:lpstr>
      <vt:lpstr>Wingdings 2</vt:lpstr>
      <vt:lpstr>Austin</vt:lpstr>
      <vt:lpstr>Dobrý den šesťáci, dnes jsem si pro vás připravila prezentaci na téma životní rytmy a zdraví. Podívejte se , zamyslete se a jak se vrátíte do školy, tak si společně na toto důležité téma budeme povídat. Žádný zápis nedělejte  Přeji hezký den  Š.P.</vt:lpstr>
      <vt:lpstr>Životní rytmy a zdraví</vt:lpstr>
      <vt:lpstr>Co našemu zdraví prospívá:</vt:lpstr>
      <vt:lpstr>Co dále prospívá:</vt:lpstr>
      <vt:lpstr>Co našemu zdraví škodí:</vt:lpstr>
      <vt:lpstr>Zkus vysvětlit rčení:</vt:lpstr>
      <vt:lpstr>Políčka, která odpovídají pravdě, vybarvi červeně a nepravdivá vyřaď:</vt:lpstr>
      <vt:lpstr>Políčka, která odpovídají pravdě, vybarvi červeně a nepravdivá vyřaď: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Sýsová</dc:creator>
  <cp:lastModifiedBy>Šárka Petrů</cp:lastModifiedBy>
  <cp:revision>33</cp:revision>
  <dcterms:created xsi:type="dcterms:W3CDTF">2013-03-18T07:35:41Z</dcterms:created>
  <dcterms:modified xsi:type="dcterms:W3CDTF">2020-11-14T11:10:13Z</dcterms:modified>
</cp:coreProperties>
</file>