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4" y="-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556B35-DF7B-454D-8EE5-D0D058CFC731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54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24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1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98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7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8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28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95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82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556B35-DF7B-454D-8EE5-D0D058CFC731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31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A556B35-DF7B-454D-8EE5-D0D058CFC731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8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Vztahy mezi organismy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igurky zvířat | Designový nábytek a stylové deko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5" y="4127209"/>
            <a:ext cx="1534372" cy="153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Potravní pyramida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= grafické vyjádření potravního řetězce</a:t>
            </a:r>
          </a:p>
          <a:p>
            <a:endParaRPr lang="cs-CZ" sz="2200" dirty="0" smtClean="0"/>
          </a:p>
          <a:p>
            <a:r>
              <a:rPr lang="cs-CZ" sz="2000" dirty="0" smtClean="0">
                <a:solidFill>
                  <a:schemeClr val="accent1"/>
                </a:solidFill>
              </a:rPr>
              <a:t>Kam byste umístili následující organismy?</a:t>
            </a:r>
            <a:endParaRPr lang="cs-CZ" sz="2000" dirty="0">
              <a:solidFill>
                <a:schemeClr val="accent1"/>
              </a:solidFill>
            </a:endParaRPr>
          </a:p>
        </p:txBody>
      </p:sp>
      <p:pic>
        <p:nvPicPr>
          <p:cNvPr id="4" name="Obrázek 3" descr="PLANETA ZEMĚ A VZNIK ŽIVOTA NA ZEMI ŽIVOT NA ZEMI ZÁKLADNÍ STRUKTURA ŽIVOTA  PŘEHLED ORGANISMŮ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2" y="987785"/>
            <a:ext cx="2272936" cy="1986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vnoramenný trojúhelník 4"/>
          <p:cNvSpPr/>
          <p:nvPr/>
        </p:nvSpPr>
        <p:spPr>
          <a:xfrm>
            <a:off x="5823740" y="1994404"/>
            <a:ext cx="4156282" cy="35830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659881" y="4674967"/>
            <a:ext cx="2484000" cy="1306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235881" y="3587287"/>
            <a:ext cx="1332000" cy="1306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Liška obecná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3" t="31139" r="31833" b="29044"/>
          <a:stretch/>
        </p:blipFill>
        <p:spPr bwMode="auto">
          <a:xfrm>
            <a:off x="2100146" y="3623450"/>
            <a:ext cx="1670720" cy="211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ITRONOVÁ TRÁVA/Voňatka citronová/Lemongra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50" y="4042747"/>
            <a:ext cx="1534659" cy="15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235881" y="3116936"/>
            <a:ext cx="13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LIŠKA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235881" y="4027829"/>
            <a:ext cx="13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ZAJÍC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235881" y="4973392"/>
            <a:ext cx="13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5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vztahy mezi organismy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Symbióza</a:t>
            </a:r>
            <a:endParaRPr lang="cs-CZ" dirty="0">
              <a:solidFill>
                <a:schemeClr val="accent1"/>
              </a:solidFill>
            </a:endParaRP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Výhodné soužití dvou různých organismů, které si navzájem </a:t>
            </a:r>
            <a:r>
              <a:rPr lang="cs-CZ" sz="2200" dirty="0" smtClean="0"/>
              <a:t>prospívají.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endParaRPr lang="cs-CZ" sz="2200" dirty="0"/>
          </a:p>
          <a:p>
            <a:r>
              <a:rPr lang="cs-CZ" dirty="0">
                <a:solidFill>
                  <a:schemeClr val="accent1"/>
                </a:solidFill>
              </a:rPr>
              <a:t>Predace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Vztah lovce (predátora) a kořisti. Vztah je prospěšný pouze pro lovce.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r>
              <a:rPr lang="cs-CZ" dirty="0">
                <a:solidFill>
                  <a:schemeClr val="accent1"/>
                </a:solidFill>
              </a:rPr>
              <a:t>Parazitizmus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Soužití mezi cizopasníkem a jeho hostitelem. Parazit odebírá hostiteli živiny (poškozuje ho).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3753919" cy="37673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O jaké vztahy mezi organismy se jedná? Zkuste fotografie správně přiřadit k definicím.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102" name="Picture 6" descr="https://upload.wikimedia.org/wikipedia/commons/thumb/b/b7/Common_clownfish.jpg/220px-Common_clown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52" y="4737555"/>
            <a:ext cx="1571297" cy="11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omentátor Babišových LN doporučuje kultivovat systém z pozice parazita –  Forum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6" t="12115" r="19182" b="22811"/>
          <a:stretch/>
        </p:blipFill>
        <p:spPr bwMode="auto">
          <a:xfrm>
            <a:off x="8220891" y="3315902"/>
            <a:ext cx="1537212" cy="11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REDACE - Vytvořte si online puzzle zdarma na Puzzle Factor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8" b="10033"/>
          <a:stretch/>
        </p:blipFill>
        <p:spPr bwMode="auto">
          <a:xfrm>
            <a:off x="6229830" y="3315901"/>
            <a:ext cx="1991061" cy="11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JMELÍ: LÉK I NEBEZPEČNÝ AGRESOR | Recepty prima nápadů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30" y="4737555"/>
            <a:ext cx="1964122" cy="11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269479" y="4130594"/>
            <a:ext cx="951411" cy="32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PREDACE</a:t>
            </a:r>
            <a:endParaRPr lang="cs-CZ" sz="15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439391" y="4130594"/>
            <a:ext cx="1322285" cy="32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PARAZITISMUS</a:t>
            </a:r>
            <a:endParaRPr lang="cs-CZ" sz="15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871667" y="5592863"/>
            <a:ext cx="1322285" cy="32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PARAZITISMUS</a:t>
            </a:r>
            <a:endParaRPr lang="cs-CZ" sz="15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741481" y="5592863"/>
            <a:ext cx="1016622" cy="32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SYMBIÓZA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83290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Organismy žijí v určitém prostředí, které jim poskytuje </a:t>
            </a:r>
            <a:r>
              <a:rPr lang="cs-CZ" sz="2400" b="1" dirty="0" smtClean="0"/>
              <a:t>vhodné podmínky k životu</a:t>
            </a:r>
            <a:r>
              <a:rPr lang="cs-CZ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Tvoří s nimi </a:t>
            </a:r>
            <a:r>
              <a:rPr lang="cs-CZ" sz="2400" b="1" dirty="0" smtClean="0"/>
              <a:t>celek</a:t>
            </a:r>
            <a:r>
              <a:rPr lang="cs-CZ" sz="2400" dirty="0" smtClean="0"/>
              <a:t>, který nazýváme </a:t>
            </a:r>
            <a:r>
              <a:rPr lang="cs-CZ" sz="2400" b="1" dirty="0" smtClean="0">
                <a:solidFill>
                  <a:schemeClr val="accent1"/>
                </a:solidFill>
              </a:rPr>
              <a:t>ekosystém</a:t>
            </a:r>
            <a:r>
              <a:rPr lang="cs-CZ" sz="24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Ekosystém je tedy </a:t>
            </a:r>
            <a:r>
              <a:rPr lang="cs-CZ" sz="2400" b="1" dirty="0" smtClean="0"/>
              <a:t>soustava neživé části přírody</a:t>
            </a:r>
            <a:r>
              <a:rPr lang="cs-CZ" sz="2400" dirty="0" smtClean="0"/>
              <a:t> a </a:t>
            </a:r>
            <a:r>
              <a:rPr lang="cs-CZ" sz="2400" b="1" dirty="0" smtClean="0"/>
              <a:t>společenstva organismů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EKOSYSTÉMY (s důrazem na učebnicové e. ČR).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 b="8000"/>
          <a:stretch/>
        </p:blipFill>
        <p:spPr bwMode="auto">
          <a:xfrm>
            <a:off x="6011330" y="1998134"/>
            <a:ext cx="5068320" cy="37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a umělý ekosystém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Přírodní ekosystémy vznikly na různých místech Země v závislosti na podmínkách prostředí.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Umělé ekosystémy vytvořil člověk.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41451" t="38347" r="24032" b="13672"/>
          <a:stretch/>
        </p:blipFill>
        <p:spPr>
          <a:xfrm>
            <a:off x="817023" y="3165314"/>
            <a:ext cx="3420679" cy="26747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7580" t="26779" r="59140" b="28394"/>
          <a:stretch/>
        </p:blipFill>
        <p:spPr>
          <a:xfrm>
            <a:off x="6155940" y="3172762"/>
            <a:ext cx="3469841" cy="2629009"/>
          </a:xfrm>
          <a:prstGeom prst="rect">
            <a:avLst/>
          </a:prstGeom>
        </p:spPr>
      </p:pic>
      <p:pic>
        <p:nvPicPr>
          <p:cNvPr id="2052" name="Picture 4" descr="Free Business Man Clipart, Download Free Clip Art, Free Clip Art on Clipart 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10" y="3264310"/>
            <a:ext cx="1189235" cy="223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a suchozemský ekosystém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Jaké existují vodní ekosystémy? Zkuste uvést několik příkladů.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Nápověda:</a:t>
            </a:r>
          </a:p>
          <a:p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Potok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Řeka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Rybník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Jezero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Moře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Oceán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11329" y="1998134"/>
            <a:ext cx="5079457" cy="376732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A jaké máme suchozemské ekosystémy?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Nápověda:</a:t>
            </a:r>
          </a:p>
          <a:p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Louka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Pole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Zahrada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Vinice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Poušť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Moře plné zázraků | eiffel op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59" y="3656332"/>
            <a:ext cx="2737571" cy="182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ENECKO - nejkrásnější louky - benecko.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93" y="3659365"/>
            <a:ext cx="2586810" cy="182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Potravní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smtClean="0"/>
              <a:t>Jsou to vzájemné vztahy </a:t>
            </a:r>
            <a:r>
              <a:rPr lang="cs-CZ" sz="2400" dirty="0"/>
              <a:t>organismů nejen k prostředí, ale i mezi sebou navzájem → </a:t>
            </a:r>
            <a:r>
              <a:rPr lang="cs-CZ" sz="2400" b="1" dirty="0"/>
              <a:t>potravní </a:t>
            </a:r>
            <a:r>
              <a:rPr lang="cs-CZ" sz="2400" b="1" dirty="0" smtClean="0"/>
              <a:t>řetězec.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 smtClean="0"/>
              <a:t>Potravní řetězec = </a:t>
            </a:r>
            <a:r>
              <a:rPr lang="cs-CZ" sz="2400" dirty="0" smtClean="0"/>
              <a:t>jeden organismus slouží jako potrava druhému organismu → základ neustálého oběhu látek v přírodě.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2050" name="Picture 2" descr="Význam l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00" y="1998134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Producenti, konzumenti, rozkladači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Existují 3 skupiny organismů (uvádějící energii do oběhu):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1) </a:t>
            </a:r>
            <a:r>
              <a:rPr lang="cs-CZ" sz="2400" b="1" dirty="0" smtClean="0"/>
              <a:t>producenti,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2) </a:t>
            </a:r>
            <a:r>
              <a:rPr lang="cs-CZ" sz="2400" b="1" dirty="0" smtClean="0"/>
              <a:t>konzumenti,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3) </a:t>
            </a:r>
            <a:r>
              <a:rPr lang="cs-CZ" sz="2400" b="1" dirty="0" smtClean="0"/>
              <a:t>rozkladači.</a:t>
            </a:r>
          </a:p>
          <a:p>
            <a:pPr marL="342900" lvl="1">
              <a:spcBef>
                <a:spcPts val="1300"/>
              </a:spcBef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23953" t="28312" r="24575" b="6439"/>
          <a:stretch/>
        </p:blipFill>
        <p:spPr bwMode="auto">
          <a:xfrm>
            <a:off x="5975767" y="1998134"/>
            <a:ext cx="4734565" cy="3375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47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Producenti </a:t>
            </a:r>
            <a:r>
              <a:rPr lang="cs-CZ" sz="3500" dirty="0" smtClean="0"/>
              <a:t>(zelené rostliny a sinice)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Vytvářejí (produkují) z vody a oxidu uhličitého, za přítomnosti světla a chlorofylu živiny – cukry.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Producenti mají schopnost provádět ________ – jsou tedy schopni živit sami sebe.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Dokážete doplnit název procesu, při kterém si zelené rostliny a sinice vytváří cukry?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026" name="Picture 2" descr="Zelený Strom Jarním Slunném Trávníku — Stock Fotografie © billiondigital  #2294273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36" y="1998134"/>
            <a:ext cx="4657634" cy="310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54270" y="3550678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fotosyntézu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6999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Konzumenti </a:t>
            </a:r>
            <a:r>
              <a:rPr lang="cs-CZ" sz="3500" dirty="0" smtClean="0"/>
              <a:t>(živočichové)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Nemohou vytvářet živiny.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Přijímají je v potravě tak, že požírají (konzumují) rostliny nebo jiné živočichy.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3074" name="Picture 2" descr="Historie lovu Lišky obecné - Kdelovit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61" y="1998134"/>
            <a:ext cx="4656210" cy="30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Rozkladači </a:t>
            </a:r>
            <a:r>
              <a:rPr lang="cs-CZ" sz="3500" dirty="0" smtClean="0"/>
              <a:t>(převážně houby a bakterie)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Rozkládají těla uhynulých rostlin a živočichů na jednoduché látky.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 Ty se pak vracejí zpět do oběhu (rostliny je mohou opět využít).</a:t>
            </a:r>
            <a:endParaRPr lang="cs-CZ" sz="2400" dirty="0"/>
          </a:p>
          <a:p>
            <a:pPr marL="4572" lvl="1" indent="0">
              <a:buNone/>
            </a:pPr>
            <a:endParaRPr lang="cs-CZ" sz="22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098" name="Picture 2" descr="Dřevokazné houby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53" y="1998134"/>
            <a:ext cx="2476717" cy="330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ět míst, která bakterie milují • Bydlení / inStory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95"/>
          <a:stretch/>
        </p:blipFill>
        <p:spPr bwMode="auto">
          <a:xfrm>
            <a:off x="6228993" y="1998134"/>
            <a:ext cx="1969060" cy="330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ní">
  <a:themeElements>
    <a:clrScheme name="Metropolitní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ní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121</TotalTime>
  <Words>326</Words>
  <Application>Microsoft Office PowerPoint</Application>
  <PresentationFormat>Širokoúhlá obrazovka</PresentationFormat>
  <Paragraphs>78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 Light</vt:lpstr>
      <vt:lpstr>Metropolitní</vt:lpstr>
      <vt:lpstr>Vztahy mezi organismy</vt:lpstr>
      <vt:lpstr>Ekosystém</vt:lpstr>
      <vt:lpstr>Přírodní a umělý ekosystém</vt:lpstr>
      <vt:lpstr>Vodní a suchozemský ekosystém</vt:lpstr>
      <vt:lpstr>Potravní vztahy</vt:lpstr>
      <vt:lpstr>Producenti, konzumenti, rozkladači</vt:lpstr>
      <vt:lpstr>Producenti (zelené rostliny a sinice)</vt:lpstr>
      <vt:lpstr>Konzumenti (živočichové)</vt:lpstr>
      <vt:lpstr>Rozkladači (převážně houby a bakterie)</vt:lpstr>
      <vt:lpstr>Potravní pyramida</vt:lpstr>
      <vt:lpstr>Další vztahy mezi organismy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Vztahy mezi organismy</dc:title>
  <dc:creator>Nezvalová Alena</dc:creator>
  <cp:lastModifiedBy>Nezvalová Alena</cp:lastModifiedBy>
  <cp:revision>15</cp:revision>
  <dcterms:created xsi:type="dcterms:W3CDTF">2020-10-16T17:17:34Z</dcterms:created>
  <dcterms:modified xsi:type="dcterms:W3CDTF">2020-10-17T13:56:36Z</dcterms:modified>
</cp:coreProperties>
</file>