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76" r:id="rId2"/>
    <p:sldId id="277" r:id="rId3"/>
    <p:sldId id="256" r:id="rId4"/>
    <p:sldId id="267" r:id="rId5"/>
    <p:sldId id="266" r:id="rId6"/>
    <p:sldId id="257" r:id="rId7"/>
    <p:sldId id="268" r:id="rId8"/>
    <p:sldId id="270" r:id="rId9"/>
    <p:sldId id="269" r:id="rId10"/>
    <p:sldId id="272" r:id="rId11"/>
    <p:sldId id="273" r:id="rId12"/>
    <p:sldId id="274" r:id="rId13"/>
    <p:sldId id="265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382"/>
    <a:srgbClr val="F2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 snapToGrid="0">
      <p:cViewPr varScale="1">
        <p:scale>
          <a:sx n="83" d="100"/>
          <a:sy n="83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4C9B7-EAEC-4A82-9099-A8E4FC8AA4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643C87-EFA7-4D26-97FF-D101C6171333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HOUBY</a:t>
          </a:r>
          <a:endParaRPr lang="cs-CZ" dirty="0"/>
        </a:p>
      </dgm:t>
    </dgm:pt>
    <dgm:pt modelId="{6671FF94-9A6F-4DA8-9BBC-C07D5950AEA7}" type="parTrans" cxnId="{67367010-ADF5-4A95-BDE8-1D22E27495B4}">
      <dgm:prSet/>
      <dgm:spPr/>
      <dgm:t>
        <a:bodyPr/>
        <a:lstStyle/>
        <a:p>
          <a:endParaRPr lang="cs-CZ"/>
        </a:p>
      </dgm:t>
    </dgm:pt>
    <dgm:pt modelId="{300B9B05-0D6F-47F9-A4E7-5128A30F589F}" type="sibTrans" cxnId="{67367010-ADF5-4A95-BDE8-1D22E27495B4}">
      <dgm:prSet/>
      <dgm:spPr/>
      <dgm:t>
        <a:bodyPr/>
        <a:lstStyle/>
        <a:p>
          <a:endParaRPr lang="cs-CZ"/>
        </a:p>
      </dgm:t>
    </dgm:pt>
    <dgm:pt modelId="{B0994CED-6575-4D33-97AE-4974F750E3B6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ROURKATÉ</a:t>
          </a:r>
          <a:endParaRPr lang="cs-CZ" dirty="0"/>
        </a:p>
      </dgm:t>
    </dgm:pt>
    <dgm:pt modelId="{CA9A8D9A-2423-4CC5-AA7C-E96C7D0A9B54}" type="parTrans" cxnId="{F31B8A65-F756-4DE9-A7A5-FD0484E233A9}">
      <dgm:prSet/>
      <dgm:spPr/>
      <dgm:t>
        <a:bodyPr/>
        <a:lstStyle/>
        <a:p>
          <a:endParaRPr lang="cs-CZ"/>
        </a:p>
      </dgm:t>
    </dgm:pt>
    <dgm:pt modelId="{DDA8C61D-93BD-40A9-8A71-D1E97A6DC13E}" type="sibTrans" cxnId="{F31B8A65-F756-4DE9-A7A5-FD0484E233A9}">
      <dgm:prSet/>
      <dgm:spPr/>
      <dgm:t>
        <a:bodyPr/>
        <a:lstStyle/>
        <a:p>
          <a:endParaRPr lang="cs-CZ"/>
        </a:p>
      </dgm:t>
    </dgm:pt>
    <dgm:pt modelId="{90252912-1590-4B87-92F1-3E6190F84552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LUPENATÉ</a:t>
          </a:r>
          <a:endParaRPr lang="cs-CZ" dirty="0"/>
        </a:p>
      </dgm:t>
    </dgm:pt>
    <dgm:pt modelId="{FB426B3B-0325-4CBD-972F-B591AF6D8C0B}" type="parTrans" cxnId="{4470C4DE-4638-4A12-A021-0C4B82367590}">
      <dgm:prSet/>
      <dgm:spPr/>
      <dgm:t>
        <a:bodyPr/>
        <a:lstStyle/>
        <a:p>
          <a:endParaRPr lang="cs-CZ"/>
        </a:p>
      </dgm:t>
    </dgm:pt>
    <dgm:pt modelId="{A20F9C23-EE39-4E9E-825E-11001D9AC274}" type="sibTrans" cxnId="{4470C4DE-4638-4A12-A021-0C4B82367590}">
      <dgm:prSet/>
      <dgm:spPr/>
      <dgm:t>
        <a:bodyPr/>
        <a:lstStyle/>
        <a:p>
          <a:endParaRPr lang="cs-CZ"/>
        </a:p>
      </dgm:t>
    </dgm:pt>
    <dgm:pt modelId="{6EBA406E-4D1D-4EB9-AC0D-ABA02ABC5D72}" type="pres">
      <dgm:prSet presAssocID="{B4E4C9B7-EAEC-4A82-9099-A8E4FC8AA4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5BC3371-EC2F-4F64-82B5-8D9513A8C5D0}" type="pres">
      <dgm:prSet presAssocID="{B7643C87-EFA7-4D26-97FF-D101C6171333}" presName="hierRoot1" presStyleCnt="0">
        <dgm:presLayoutVars>
          <dgm:hierBranch val="init"/>
        </dgm:presLayoutVars>
      </dgm:prSet>
      <dgm:spPr/>
    </dgm:pt>
    <dgm:pt modelId="{C3C65957-D5A0-4902-997C-41DC3F94127C}" type="pres">
      <dgm:prSet presAssocID="{B7643C87-EFA7-4D26-97FF-D101C6171333}" presName="rootComposite1" presStyleCnt="0"/>
      <dgm:spPr/>
    </dgm:pt>
    <dgm:pt modelId="{E7804F6A-13A3-40D2-A3F3-D0B0C8B7BE8A}" type="pres">
      <dgm:prSet presAssocID="{B7643C87-EFA7-4D26-97FF-D101C617133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E865243-EBC4-4670-A083-E2D5411BFEB1}" type="pres">
      <dgm:prSet presAssocID="{B7643C87-EFA7-4D26-97FF-D101C6171333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30800C0-7D2A-488F-889D-1053129884B6}" type="pres">
      <dgm:prSet presAssocID="{B7643C87-EFA7-4D26-97FF-D101C6171333}" presName="hierChild2" presStyleCnt="0"/>
      <dgm:spPr/>
    </dgm:pt>
    <dgm:pt modelId="{B0E1F384-16E5-4307-94CD-A22CBDAFE6E2}" type="pres">
      <dgm:prSet presAssocID="{CA9A8D9A-2423-4CC5-AA7C-E96C7D0A9B54}" presName="Name37" presStyleLbl="parChTrans1D2" presStyleIdx="0" presStyleCnt="2"/>
      <dgm:spPr/>
      <dgm:t>
        <a:bodyPr/>
        <a:lstStyle/>
        <a:p>
          <a:endParaRPr lang="cs-CZ"/>
        </a:p>
      </dgm:t>
    </dgm:pt>
    <dgm:pt modelId="{DEEC89A7-9C3F-4A0D-B145-B464ECE33789}" type="pres">
      <dgm:prSet presAssocID="{B0994CED-6575-4D33-97AE-4974F750E3B6}" presName="hierRoot2" presStyleCnt="0">
        <dgm:presLayoutVars>
          <dgm:hierBranch val="init"/>
        </dgm:presLayoutVars>
      </dgm:prSet>
      <dgm:spPr/>
    </dgm:pt>
    <dgm:pt modelId="{F1BC4CF1-6E7D-4658-8761-C1E94F3A9A0E}" type="pres">
      <dgm:prSet presAssocID="{B0994CED-6575-4D33-97AE-4974F750E3B6}" presName="rootComposite" presStyleCnt="0"/>
      <dgm:spPr/>
    </dgm:pt>
    <dgm:pt modelId="{5DE94016-4708-40BE-9466-2B2B705A0089}" type="pres">
      <dgm:prSet presAssocID="{B0994CED-6575-4D33-97AE-4974F750E3B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F7ACE72-55F7-467B-8302-43E89B4EAFE7}" type="pres">
      <dgm:prSet presAssocID="{B0994CED-6575-4D33-97AE-4974F750E3B6}" presName="rootConnector" presStyleLbl="node2" presStyleIdx="0" presStyleCnt="2"/>
      <dgm:spPr/>
      <dgm:t>
        <a:bodyPr/>
        <a:lstStyle/>
        <a:p>
          <a:endParaRPr lang="cs-CZ"/>
        </a:p>
      </dgm:t>
    </dgm:pt>
    <dgm:pt modelId="{F0B1EFFA-8872-43F8-9990-00034A1EC79E}" type="pres">
      <dgm:prSet presAssocID="{B0994CED-6575-4D33-97AE-4974F750E3B6}" presName="hierChild4" presStyleCnt="0"/>
      <dgm:spPr/>
    </dgm:pt>
    <dgm:pt modelId="{3AD9D634-93B3-4439-81C5-D15EA967674C}" type="pres">
      <dgm:prSet presAssocID="{B0994CED-6575-4D33-97AE-4974F750E3B6}" presName="hierChild5" presStyleCnt="0"/>
      <dgm:spPr/>
    </dgm:pt>
    <dgm:pt modelId="{29169304-CC5A-47C5-A00F-CA414658A12C}" type="pres">
      <dgm:prSet presAssocID="{FB426B3B-0325-4CBD-972F-B591AF6D8C0B}" presName="Name37" presStyleLbl="parChTrans1D2" presStyleIdx="1" presStyleCnt="2"/>
      <dgm:spPr/>
      <dgm:t>
        <a:bodyPr/>
        <a:lstStyle/>
        <a:p>
          <a:endParaRPr lang="cs-CZ"/>
        </a:p>
      </dgm:t>
    </dgm:pt>
    <dgm:pt modelId="{0511F2FC-0940-4094-B4F0-411759C2BE98}" type="pres">
      <dgm:prSet presAssocID="{90252912-1590-4B87-92F1-3E6190F84552}" presName="hierRoot2" presStyleCnt="0">
        <dgm:presLayoutVars>
          <dgm:hierBranch val="init"/>
        </dgm:presLayoutVars>
      </dgm:prSet>
      <dgm:spPr/>
    </dgm:pt>
    <dgm:pt modelId="{16C0EC1B-E7AA-4BC4-B3A3-87FB8EE3E38A}" type="pres">
      <dgm:prSet presAssocID="{90252912-1590-4B87-92F1-3E6190F84552}" presName="rootComposite" presStyleCnt="0"/>
      <dgm:spPr/>
    </dgm:pt>
    <dgm:pt modelId="{AD518460-23AB-4952-94CA-CF14E479452D}" type="pres">
      <dgm:prSet presAssocID="{90252912-1590-4B87-92F1-3E6190F8455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B9E24FE-C42C-4140-BBFF-2A7184FFBA34}" type="pres">
      <dgm:prSet presAssocID="{90252912-1590-4B87-92F1-3E6190F84552}" presName="rootConnector" presStyleLbl="node2" presStyleIdx="1" presStyleCnt="2"/>
      <dgm:spPr/>
      <dgm:t>
        <a:bodyPr/>
        <a:lstStyle/>
        <a:p>
          <a:endParaRPr lang="cs-CZ"/>
        </a:p>
      </dgm:t>
    </dgm:pt>
    <dgm:pt modelId="{51C4C684-E9E2-41CE-ABFB-43286BEEC946}" type="pres">
      <dgm:prSet presAssocID="{90252912-1590-4B87-92F1-3E6190F84552}" presName="hierChild4" presStyleCnt="0"/>
      <dgm:spPr/>
    </dgm:pt>
    <dgm:pt modelId="{6886FACA-4E13-4527-B6A7-AAB689DC8680}" type="pres">
      <dgm:prSet presAssocID="{90252912-1590-4B87-92F1-3E6190F84552}" presName="hierChild5" presStyleCnt="0"/>
      <dgm:spPr/>
    </dgm:pt>
    <dgm:pt modelId="{07509171-C33C-4FF2-B447-464DB46E4238}" type="pres">
      <dgm:prSet presAssocID="{B7643C87-EFA7-4D26-97FF-D101C6171333}" presName="hierChild3" presStyleCnt="0"/>
      <dgm:spPr/>
    </dgm:pt>
  </dgm:ptLst>
  <dgm:cxnLst>
    <dgm:cxn modelId="{B842868F-58FF-4D75-95C4-6E7481DECA74}" type="presOf" srcId="{B7643C87-EFA7-4D26-97FF-D101C6171333}" destId="{8E865243-EBC4-4670-A083-E2D5411BFEB1}" srcOrd="1" destOrd="0" presId="urn:microsoft.com/office/officeart/2005/8/layout/orgChart1"/>
    <dgm:cxn modelId="{67367010-ADF5-4A95-BDE8-1D22E27495B4}" srcId="{B4E4C9B7-EAEC-4A82-9099-A8E4FC8AA4CF}" destId="{B7643C87-EFA7-4D26-97FF-D101C6171333}" srcOrd="0" destOrd="0" parTransId="{6671FF94-9A6F-4DA8-9BBC-C07D5950AEA7}" sibTransId="{300B9B05-0D6F-47F9-A4E7-5128A30F589F}"/>
    <dgm:cxn modelId="{B43AD833-BB79-4D17-90BA-6B0A3653F802}" type="presOf" srcId="{90252912-1590-4B87-92F1-3E6190F84552}" destId="{AD518460-23AB-4952-94CA-CF14E479452D}" srcOrd="0" destOrd="0" presId="urn:microsoft.com/office/officeart/2005/8/layout/orgChart1"/>
    <dgm:cxn modelId="{B464433C-284C-4B34-9779-1F43FD07C2A2}" type="presOf" srcId="{B0994CED-6575-4D33-97AE-4974F750E3B6}" destId="{5DE94016-4708-40BE-9466-2B2B705A0089}" srcOrd="0" destOrd="0" presId="urn:microsoft.com/office/officeart/2005/8/layout/orgChart1"/>
    <dgm:cxn modelId="{F31B8A65-F756-4DE9-A7A5-FD0484E233A9}" srcId="{B7643C87-EFA7-4D26-97FF-D101C6171333}" destId="{B0994CED-6575-4D33-97AE-4974F750E3B6}" srcOrd="0" destOrd="0" parTransId="{CA9A8D9A-2423-4CC5-AA7C-E96C7D0A9B54}" sibTransId="{DDA8C61D-93BD-40A9-8A71-D1E97A6DC13E}"/>
    <dgm:cxn modelId="{3171B35F-FA1D-496C-826E-73AA44D4FEB5}" type="presOf" srcId="{FB426B3B-0325-4CBD-972F-B591AF6D8C0B}" destId="{29169304-CC5A-47C5-A00F-CA414658A12C}" srcOrd="0" destOrd="0" presId="urn:microsoft.com/office/officeart/2005/8/layout/orgChart1"/>
    <dgm:cxn modelId="{741D01BB-81B9-4764-B51E-5F6951623A90}" type="presOf" srcId="{B7643C87-EFA7-4D26-97FF-D101C6171333}" destId="{E7804F6A-13A3-40D2-A3F3-D0B0C8B7BE8A}" srcOrd="0" destOrd="0" presId="urn:microsoft.com/office/officeart/2005/8/layout/orgChart1"/>
    <dgm:cxn modelId="{69CE06B3-A99B-41C0-858C-7162E9AA8213}" type="presOf" srcId="{B4E4C9B7-EAEC-4A82-9099-A8E4FC8AA4CF}" destId="{6EBA406E-4D1D-4EB9-AC0D-ABA02ABC5D72}" srcOrd="0" destOrd="0" presId="urn:microsoft.com/office/officeart/2005/8/layout/orgChart1"/>
    <dgm:cxn modelId="{FB378192-51CE-4B87-AF4E-06F868C686FA}" type="presOf" srcId="{B0994CED-6575-4D33-97AE-4974F750E3B6}" destId="{1F7ACE72-55F7-467B-8302-43E89B4EAFE7}" srcOrd="1" destOrd="0" presId="urn:microsoft.com/office/officeart/2005/8/layout/orgChart1"/>
    <dgm:cxn modelId="{4470C4DE-4638-4A12-A021-0C4B82367590}" srcId="{B7643C87-EFA7-4D26-97FF-D101C6171333}" destId="{90252912-1590-4B87-92F1-3E6190F84552}" srcOrd="1" destOrd="0" parTransId="{FB426B3B-0325-4CBD-972F-B591AF6D8C0B}" sibTransId="{A20F9C23-EE39-4E9E-825E-11001D9AC274}"/>
    <dgm:cxn modelId="{CE60DA3D-752B-4193-806B-E92420FE6064}" type="presOf" srcId="{CA9A8D9A-2423-4CC5-AA7C-E96C7D0A9B54}" destId="{B0E1F384-16E5-4307-94CD-A22CBDAFE6E2}" srcOrd="0" destOrd="0" presId="urn:microsoft.com/office/officeart/2005/8/layout/orgChart1"/>
    <dgm:cxn modelId="{8349123B-9A72-4E36-BC28-EE25F96F1D45}" type="presOf" srcId="{90252912-1590-4B87-92F1-3E6190F84552}" destId="{FB9E24FE-C42C-4140-BBFF-2A7184FFBA34}" srcOrd="1" destOrd="0" presId="urn:microsoft.com/office/officeart/2005/8/layout/orgChart1"/>
    <dgm:cxn modelId="{22A80C06-7C79-4998-8E35-2200A11D5421}" type="presParOf" srcId="{6EBA406E-4D1D-4EB9-AC0D-ABA02ABC5D72}" destId="{35BC3371-EC2F-4F64-82B5-8D9513A8C5D0}" srcOrd="0" destOrd="0" presId="urn:microsoft.com/office/officeart/2005/8/layout/orgChart1"/>
    <dgm:cxn modelId="{67F8E041-0C35-4483-B868-B8AE032A005D}" type="presParOf" srcId="{35BC3371-EC2F-4F64-82B5-8D9513A8C5D0}" destId="{C3C65957-D5A0-4902-997C-41DC3F94127C}" srcOrd="0" destOrd="0" presId="urn:microsoft.com/office/officeart/2005/8/layout/orgChart1"/>
    <dgm:cxn modelId="{D8CCDB8D-B921-4F95-9104-35C845807F94}" type="presParOf" srcId="{C3C65957-D5A0-4902-997C-41DC3F94127C}" destId="{E7804F6A-13A3-40D2-A3F3-D0B0C8B7BE8A}" srcOrd="0" destOrd="0" presId="urn:microsoft.com/office/officeart/2005/8/layout/orgChart1"/>
    <dgm:cxn modelId="{8D8D6DB6-9719-448A-A047-9F56301B8058}" type="presParOf" srcId="{C3C65957-D5A0-4902-997C-41DC3F94127C}" destId="{8E865243-EBC4-4670-A083-E2D5411BFEB1}" srcOrd="1" destOrd="0" presId="urn:microsoft.com/office/officeart/2005/8/layout/orgChart1"/>
    <dgm:cxn modelId="{DCD18434-69F5-4201-BDFC-C556D3EF20C0}" type="presParOf" srcId="{35BC3371-EC2F-4F64-82B5-8D9513A8C5D0}" destId="{F30800C0-7D2A-488F-889D-1053129884B6}" srcOrd="1" destOrd="0" presId="urn:microsoft.com/office/officeart/2005/8/layout/orgChart1"/>
    <dgm:cxn modelId="{9286D0A9-AD88-4E17-A5D7-527117343091}" type="presParOf" srcId="{F30800C0-7D2A-488F-889D-1053129884B6}" destId="{B0E1F384-16E5-4307-94CD-A22CBDAFE6E2}" srcOrd="0" destOrd="0" presId="urn:microsoft.com/office/officeart/2005/8/layout/orgChart1"/>
    <dgm:cxn modelId="{DBB3B11A-1299-4C55-A95D-52DE017AE412}" type="presParOf" srcId="{F30800C0-7D2A-488F-889D-1053129884B6}" destId="{DEEC89A7-9C3F-4A0D-B145-B464ECE33789}" srcOrd="1" destOrd="0" presId="urn:microsoft.com/office/officeart/2005/8/layout/orgChart1"/>
    <dgm:cxn modelId="{30BE0B9C-3E0A-49A7-97A4-6E7AF748C7E0}" type="presParOf" srcId="{DEEC89A7-9C3F-4A0D-B145-B464ECE33789}" destId="{F1BC4CF1-6E7D-4658-8761-C1E94F3A9A0E}" srcOrd="0" destOrd="0" presId="urn:microsoft.com/office/officeart/2005/8/layout/orgChart1"/>
    <dgm:cxn modelId="{949FBD5A-6D5E-4B07-A873-0E80D117E7EB}" type="presParOf" srcId="{F1BC4CF1-6E7D-4658-8761-C1E94F3A9A0E}" destId="{5DE94016-4708-40BE-9466-2B2B705A0089}" srcOrd="0" destOrd="0" presId="urn:microsoft.com/office/officeart/2005/8/layout/orgChart1"/>
    <dgm:cxn modelId="{E1D81B70-F318-4AF6-9F02-913B918AC49C}" type="presParOf" srcId="{F1BC4CF1-6E7D-4658-8761-C1E94F3A9A0E}" destId="{1F7ACE72-55F7-467B-8302-43E89B4EAFE7}" srcOrd="1" destOrd="0" presId="urn:microsoft.com/office/officeart/2005/8/layout/orgChart1"/>
    <dgm:cxn modelId="{2F323158-6301-41FA-B508-CD47945A0B56}" type="presParOf" srcId="{DEEC89A7-9C3F-4A0D-B145-B464ECE33789}" destId="{F0B1EFFA-8872-43F8-9990-00034A1EC79E}" srcOrd="1" destOrd="0" presId="urn:microsoft.com/office/officeart/2005/8/layout/orgChart1"/>
    <dgm:cxn modelId="{D5D230AA-832D-40FA-9712-7844D56ED300}" type="presParOf" srcId="{DEEC89A7-9C3F-4A0D-B145-B464ECE33789}" destId="{3AD9D634-93B3-4439-81C5-D15EA967674C}" srcOrd="2" destOrd="0" presId="urn:microsoft.com/office/officeart/2005/8/layout/orgChart1"/>
    <dgm:cxn modelId="{FC3A19FF-8470-4532-BBBE-1DE6613FEC30}" type="presParOf" srcId="{F30800C0-7D2A-488F-889D-1053129884B6}" destId="{29169304-CC5A-47C5-A00F-CA414658A12C}" srcOrd="2" destOrd="0" presId="urn:microsoft.com/office/officeart/2005/8/layout/orgChart1"/>
    <dgm:cxn modelId="{C741F422-4772-48F8-9A27-6FC5836C7CAC}" type="presParOf" srcId="{F30800C0-7D2A-488F-889D-1053129884B6}" destId="{0511F2FC-0940-4094-B4F0-411759C2BE98}" srcOrd="3" destOrd="0" presId="urn:microsoft.com/office/officeart/2005/8/layout/orgChart1"/>
    <dgm:cxn modelId="{74D92050-F247-46B7-AA15-776E452EEFF0}" type="presParOf" srcId="{0511F2FC-0940-4094-B4F0-411759C2BE98}" destId="{16C0EC1B-E7AA-4BC4-B3A3-87FB8EE3E38A}" srcOrd="0" destOrd="0" presId="urn:microsoft.com/office/officeart/2005/8/layout/orgChart1"/>
    <dgm:cxn modelId="{7F6CC35A-02DD-4748-AA01-4F3872CCF0AF}" type="presParOf" srcId="{16C0EC1B-E7AA-4BC4-B3A3-87FB8EE3E38A}" destId="{AD518460-23AB-4952-94CA-CF14E479452D}" srcOrd="0" destOrd="0" presId="urn:microsoft.com/office/officeart/2005/8/layout/orgChart1"/>
    <dgm:cxn modelId="{35795A5F-84DF-456D-9487-15D92238ECE0}" type="presParOf" srcId="{16C0EC1B-E7AA-4BC4-B3A3-87FB8EE3E38A}" destId="{FB9E24FE-C42C-4140-BBFF-2A7184FFBA34}" srcOrd="1" destOrd="0" presId="urn:microsoft.com/office/officeart/2005/8/layout/orgChart1"/>
    <dgm:cxn modelId="{E268C3CE-C4A9-4C15-A666-8F82CEFA5CB6}" type="presParOf" srcId="{0511F2FC-0940-4094-B4F0-411759C2BE98}" destId="{51C4C684-E9E2-41CE-ABFB-43286BEEC946}" srcOrd="1" destOrd="0" presId="urn:microsoft.com/office/officeart/2005/8/layout/orgChart1"/>
    <dgm:cxn modelId="{67666626-9356-4880-84C8-7C4EDE39AE1C}" type="presParOf" srcId="{0511F2FC-0940-4094-B4F0-411759C2BE98}" destId="{6886FACA-4E13-4527-B6A7-AAB689DC8680}" srcOrd="2" destOrd="0" presId="urn:microsoft.com/office/officeart/2005/8/layout/orgChart1"/>
    <dgm:cxn modelId="{57E5BEC5-927C-4BFA-9EBF-64FBB95D7CC7}" type="presParOf" srcId="{35BC3371-EC2F-4F64-82B5-8D9513A8C5D0}" destId="{07509171-C33C-4FF2-B447-464DB46E42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E4C9B7-EAEC-4A82-9099-A8E4FC8AA4C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643C87-EFA7-4D26-97FF-D101C6171333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HOUBY</a:t>
          </a:r>
          <a:endParaRPr lang="cs-CZ" dirty="0"/>
        </a:p>
      </dgm:t>
    </dgm:pt>
    <dgm:pt modelId="{6671FF94-9A6F-4DA8-9BBC-C07D5950AEA7}" type="parTrans" cxnId="{67367010-ADF5-4A95-BDE8-1D22E27495B4}">
      <dgm:prSet/>
      <dgm:spPr/>
      <dgm:t>
        <a:bodyPr/>
        <a:lstStyle/>
        <a:p>
          <a:endParaRPr lang="cs-CZ"/>
        </a:p>
      </dgm:t>
    </dgm:pt>
    <dgm:pt modelId="{300B9B05-0D6F-47F9-A4E7-5128A30F589F}" type="sibTrans" cxnId="{67367010-ADF5-4A95-BDE8-1D22E27495B4}">
      <dgm:prSet/>
      <dgm:spPr/>
      <dgm:t>
        <a:bodyPr/>
        <a:lstStyle/>
        <a:p>
          <a:endParaRPr lang="cs-CZ"/>
        </a:p>
      </dgm:t>
    </dgm:pt>
    <dgm:pt modelId="{B0994CED-6575-4D33-97AE-4974F750E3B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JEDLÉ</a:t>
          </a:r>
          <a:endParaRPr lang="cs-CZ" dirty="0"/>
        </a:p>
      </dgm:t>
    </dgm:pt>
    <dgm:pt modelId="{CA9A8D9A-2423-4CC5-AA7C-E96C7D0A9B54}" type="parTrans" cxnId="{F31B8A65-F756-4DE9-A7A5-FD0484E233A9}">
      <dgm:prSet/>
      <dgm:spPr/>
      <dgm:t>
        <a:bodyPr/>
        <a:lstStyle/>
        <a:p>
          <a:endParaRPr lang="cs-CZ"/>
        </a:p>
      </dgm:t>
    </dgm:pt>
    <dgm:pt modelId="{DDA8C61D-93BD-40A9-8A71-D1E97A6DC13E}" type="sibTrans" cxnId="{F31B8A65-F756-4DE9-A7A5-FD0484E233A9}">
      <dgm:prSet/>
      <dgm:spPr/>
      <dgm:t>
        <a:bodyPr/>
        <a:lstStyle/>
        <a:p>
          <a:endParaRPr lang="cs-CZ"/>
        </a:p>
      </dgm:t>
    </dgm:pt>
    <dgm:pt modelId="{90252912-1590-4B87-92F1-3E6190F84552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NEJEDLÉ</a:t>
          </a:r>
          <a:endParaRPr lang="cs-CZ" dirty="0"/>
        </a:p>
      </dgm:t>
    </dgm:pt>
    <dgm:pt modelId="{FB426B3B-0325-4CBD-972F-B591AF6D8C0B}" type="parTrans" cxnId="{4470C4DE-4638-4A12-A021-0C4B82367590}">
      <dgm:prSet/>
      <dgm:spPr/>
      <dgm:t>
        <a:bodyPr/>
        <a:lstStyle/>
        <a:p>
          <a:endParaRPr lang="cs-CZ"/>
        </a:p>
      </dgm:t>
    </dgm:pt>
    <dgm:pt modelId="{A20F9C23-EE39-4E9E-825E-11001D9AC274}" type="sibTrans" cxnId="{4470C4DE-4638-4A12-A021-0C4B82367590}">
      <dgm:prSet/>
      <dgm:spPr/>
      <dgm:t>
        <a:bodyPr/>
        <a:lstStyle/>
        <a:p>
          <a:endParaRPr lang="cs-CZ"/>
        </a:p>
      </dgm:t>
    </dgm:pt>
    <dgm:pt modelId="{0DA85025-D354-400E-9A18-A064E5D4F95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JEDOVATÉ</a:t>
          </a:r>
          <a:endParaRPr lang="cs-CZ" dirty="0"/>
        </a:p>
      </dgm:t>
    </dgm:pt>
    <dgm:pt modelId="{6102B623-C928-496F-9410-79D939B40992}" type="parTrans" cxnId="{7A62DB59-7A7F-44F0-B6D7-46B9172FCD96}">
      <dgm:prSet/>
      <dgm:spPr/>
      <dgm:t>
        <a:bodyPr/>
        <a:lstStyle/>
        <a:p>
          <a:endParaRPr lang="cs-CZ"/>
        </a:p>
      </dgm:t>
    </dgm:pt>
    <dgm:pt modelId="{FD1DAFE4-CF7A-4B33-B6E7-576BC1BBB7A5}" type="sibTrans" cxnId="{7A62DB59-7A7F-44F0-B6D7-46B9172FCD96}">
      <dgm:prSet/>
      <dgm:spPr/>
      <dgm:t>
        <a:bodyPr/>
        <a:lstStyle/>
        <a:p>
          <a:endParaRPr lang="cs-CZ"/>
        </a:p>
      </dgm:t>
    </dgm:pt>
    <dgm:pt modelId="{6EBA406E-4D1D-4EB9-AC0D-ABA02ABC5D72}" type="pres">
      <dgm:prSet presAssocID="{B4E4C9B7-EAEC-4A82-9099-A8E4FC8AA4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5BC3371-EC2F-4F64-82B5-8D9513A8C5D0}" type="pres">
      <dgm:prSet presAssocID="{B7643C87-EFA7-4D26-97FF-D101C6171333}" presName="hierRoot1" presStyleCnt="0">
        <dgm:presLayoutVars>
          <dgm:hierBranch val="init"/>
        </dgm:presLayoutVars>
      </dgm:prSet>
      <dgm:spPr/>
    </dgm:pt>
    <dgm:pt modelId="{C3C65957-D5A0-4902-997C-41DC3F94127C}" type="pres">
      <dgm:prSet presAssocID="{B7643C87-EFA7-4D26-97FF-D101C6171333}" presName="rootComposite1" presStyleCnt="0"/>
      <dgm:spPr/>
    </dgm:pt>
    <dgm:pt modelId="{E7804F6A-13A3-40D2-A3F3-D0B0C8B7BE8A}" type="pres">
      <dgm:prSet presAssocID="{B7643C87-EFA7-4D26-97FF-D101C617133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E865243-EBC4-4670-A083-E2D5411BFEB1}" type="pres">
      <dgm:prSet presAssocID="{B7643C87-EFA7-4D26-97FF-D101C6171333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30800C0-7D2A-488F-889D-1053129884B6}" type="pres">
      <dgm:prSet presAssocID="{B7643C87-EFA7-4D26-97FF-D101C6171333}" presName="hierChild2" presStyleCnt="0"/>
      <dgm:spPr/>
    </dgm:pt>
    <dgm:pt modelId="{B0E1F384-16E5-4307-94CD-A22CBDAFE6E2}" type="pres">
      <dgm:prSet presAssocID="{CA9A8D9A-2423-4CC5-AA7C-E96C7D0A9B54}" presName="Name37" presStyleLbl="parChTrans1D2" presStyleIdx="0" presStyleCnt="3"/>
      <dgm:spPr/>
      <dgm:t>
        <a:bodyPr/>
        <a:lstStyle/>
        <a:p>
          <a:endParaRPr lang="cs-CZ"/>
        </a:p>
      </dgm:t>
    </dgm:pt>
    <dgm:pt modelId="{DEEC89A7-9C3F-4A0D-B145-B464ECE33789}" type="pres">
      <dgm:prSet presAssocID="{B0994CED-6575-4D33-97AE-4974F750E3B6}" presName="hierRoot2" presStyleCnt="0">
        <dgm:presLayoutVars>
          <dgm:hierBranch val="init"/>
        </dgm:presLayoutVars>
      </dgm:prSet>
      <dgm:spPr/>
    </dgm:pt>
    <dgm:pt modelId="{F1BC4CF1-6E7D-4658-8761-C1E94F3A9A0E}" type="pres">
      <dgm:prSet presAssocID="{B0994CED-6575-4D33-97AE-4974F750E3B6}" presName="rootComposite" presStyleCnt="0"/>
      <dgm:spPr/>
    </dgm:pt>
    <dgm:pt modelId="{5DE94016-4708-40BE-9466-2B2B705A0089}" type="pres">
      <dgm:prSet presAssocID="{B0994CED-6575-4D33-97AE-4974F750E3B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F7ACE72-55F7-467B-8302-43E89B4EAFE7}" type="pres">
      <dgm:prSet presAssocID="{B0994CED-6575-4D33-97AE-4974F750E3B6}" presName="rootConnector" presStyleLbl="node2" presStyleIdx="0" presStyleCnt="3"/>
      <dgm:spPr/>
      <dgm:t>
        <a:bodyPr/>
        <a:lstStyle/>
        <a:p>
          <a:endParaRPr lang="cs-CZ"/>
        </a:p>
      </dgm:t>
    </dgm:pt>
    <dgm:pt modelId="{F0B1EFFA-8872-43F8-9990-00034A1EC79E}" type="pres">
      <dgm:prSet presAssocID="{B0994CED-6575-4D33-97AE-4974F750E3B6}" presName="hierChild4" presStyleCnt="0"/>
      <dgm:spPr/>
    </dgm:pt>
    <dgm:pt modelId="{3AD9D634-93B3-4439-81C5-D15EA967674C}" type="pres">
      <dgm:prSet presAssocID="{B0994CED-6575-4D33-97AE-4974F750E3B6}" presName="hierChild5" presStyleCnt="0"/>
      <dgm:spPr/>
    </dgm:pt>
    <dgm:pt modelId="{29169304-CC5A-47C5-A00F-CA414658A12C}" type="pres">
      <dgm:prSet presAssocID="{FB426B3B-0325-4CBD-972F-B591AF6D8C0B}" presName="Name37" presStyleLbl="parChTrans1D2" presStyleIdx="1" presStyleCnt="3"/>
      <dgm:spPr/>
      <dgm:t>
        <a:bodyPr/>
        <a:lstStyle/>
        <a:p>
          <a:endParaRPr lang="cs-CZ"/>
        </a:p>
      </dgm:t>
    </dgm:pt>
    <dgm:pt modelId="{0511F2FC-0940-4094-B4F0-411759C2BE98}" type="pres">
      <dgm:prSet presAssocID="{90252912-1590-4B87-92F1-3E6190F84552}" presName="hierRoot2" presStyleCnt="0">
        <dgm:presLayoutVars>
          <dgm:hierBranch val="init"/>
        </dgm:presLayoutVars>
      </dgm:prSet>
      <dgm:spPr/>
    </dgm:pt>
    <dgm:pt modelId="{16C0EC1B-E7AA-4BC4-B3A3-87FB8EE3E38A}" type="pres">
      <dgm:prSet presAssocID="{90252912-1590-4B87-92F1-3E6190F84552}" presName="rootComposite" presStyleCnt="0"/>
      <dgm:spPr/>
    </dgm:pt>
    <dgm:pt modelId="{AD518460-23AB-4952-94CA-CF14E479452D}" type="pres">
      <dgm:prSet presAssocID="{90252912-1590-4B87-92F1-3E6190F8455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B9E24FE-C42C-4140-BBFF-2A7184FFBA34}" type="pres">
      <dgm:prSet presAssocID="{90252912-1590-4B87-92F1-3E6190F84552}" presName="rootConnector" presStyleLbl="node2" presStyleIdx="1" presStyleCnt="3"/>
      <dgm:spPr/>
      <dgm:t>
        <a:bodyPr/>
        <a:lstStyle/>
        <a:p>
          <a:endParaRPr lang="cs-CZ"/>
        </a:p>
      </dgm:t>
    </dgm:pt>
    <dgm:pt modelId="{51C4C684-E9E2-41CE-ABFB-43286BEEC946}" type="pres">
      <dgm:prSet presAssocID="{90252912-1590-4B87-92F1-3E6190F84552}" presName="hierChild4" presStyleCnt="0"/>
      <dgm:spPr/>
    </dgm:pt>
    <dgm:pt modelId="{6886FACA-4E13-4527-B6A7-AAB689DC8680}" type="pres">
      <dgm:prSet presAssocID="{90252912-1590-4B87-92F1-3E6190F84552}" presName="hierChild5" presStyleCnt="0"/>
      <dgm:spPr/>
    </dgm:pt>
    <dgm:pt modelId="{F7BE1649-76FF-4ADB-A84F-6D3E114DAD18}" type="pres">
      <dgm:prSet presAssocID="{6102B623-C928-496F-9410-79D939B40992}" presName="Name37" presStyleLbl="parChTrans1D2" presStyleIdx="2" presStyleCnt="3"/>
      <dgm:spPr/>
      <dgm:t>
        <a:bodyPr/>
        <a:lstStyle/>
        <a:p>
          <a:endParaRPr lang="cs-CZ"/>
        </a:p>
      </dgm:t>
    </dgm:pt>
    <dgm:pt modelId="{0D584F6C-DDDB-4C01-A052-D1FECBCA01F2}" type="pres">
      <dgm:prSet presAssocID="{0DA85025-D354-400E-9A18-A064E5D4F955}" presName="hierRoot2" presStyleCnt="0">
        <dgm:presLayoutVars>
          <dgm:hierBranch val="init"/>
        </dgm:presLayoutVars>
      </dgm:prSet>
      <dgm:spPr/>
    </dgm:pt>
    <dgm:pt modelId="{C4C95677-370D-4912-9A64-361F323806F5}" type="pres">
      <dgm:prSet presAssocID="{0DA85025-D354-400E-9A18-A064E5D4F955}" presName="rootComposite" presStyleCnt="0"/>
      <dgm:spPr/>
    </dgm:pt>
    <dgm:pt modelId="{9D2C6B74-5DF4-45FA-8848-9A38125C3C59}" type="pres">
      <dgm:prSet presAssocID="{0DA85025-D354-400E-9A18-A064E5D4F95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9D6DC1-5C5C-4D92-8B4F-461E70D79EEE}" type="pres">
      <dgm:prSet presAssocID="{0DA85025-D354-400E-9A18-A064E5D4F955}" presName="rootConnector" presStyleLbl="node2" presStyleIdx="2" presStyleCnt="3"/>
      <dgm:spPr/>
      <dgm:t>
        <a:bodyPr/>
        <a:lstStyle/>
        <a:p>
          <a:endParaRPr lang="cs-CZ"/>
        </a:p>
      </dgm:t>
    </dgm:pt>
    <dgm:pt modelId="{0BD8037D-051F-443E-A7DF-89F43AD5DB0E}" type="pres">
      <dgm:prSet presAssocID="{0DA85025-D354-400E-9A18-A064E5D4F955}" presName="hierChild4" presStyleCnt="0"/>
      <dgm:spPr/>
    </dgm:pt>
    <dgm:pt modelId="{9EC141F3-A225-4BD6-A4A6-FAA92FCA2B2B}" type="pres">
      <dgm:prSet presAssocID="{0DA85025-D354-400E-9A18-A064E5D4F955}" presName="hierChild5" presStyleCnt="0"/>
      <dgm:spPr/>
    </dgm:pt>
    <dgm:pt modelId="{07509171-C33C-4FF2-B447-464DB46E4238}" type="pres">
      <dgm:prSet presAssocID="{B7643C87-EFA7-4D26-97FF-D101C6171333}" presName="hierChild3" presStyleCnt="0"/>
      <dgm:spPr/>
    </dgm:pt>
  </dgm:ptLst>
  <dgm:cxnLst>
    <dgm:cxn modelId="{B43AD833-BB79-4D17-90BA-6B0A3653F802}" type="presOf" srcId="{90252912-1590-4B87-92F1-3E6190F84552}" destId="{AD518460-23AB-4952-94CA-CF14E479452D}" srcOrd="0" destOrd="0" presId="urn:microsoft.com/office/officeart/2005/8/layout/orgChart1"/>
    <dgm:cxn modelId="{7E60BD2B-A9C9-433F-A652-4EECE727DC46}" type="presOf" srcId="{0DA85025-D354-400E-9A18-A064E5D4F955}" destId="{289D6DC1-5C5C-4D92-8B4F-461E70D79EEE}" srcOrd="1" destOrd="0" presId="urn:microsoft.com/office/officeart/2005/8/layout/orgChart1"/>
    <dgm:cxn modelId="{4470C4DE-4638-4A12-A021-0C4B82367590}" srcId="{B7643C87-EFA7-4D26-97FF-D101C6171333}" destId="{90252912-1590-4B87-92F1-3E6190F84552}" srcOrd="1" destOrd="0" parTransId="{FB426B3B-0325-4CBD-972F-B591AF6D8C0B}" sibTransId="{A20F9C23-EE39-4E9E-825E-11001D9AC274}"/>
    <dgm:cxn modelId="{741D01BB-81B9-4764-B51E-5F6951623A90}" type="presOf" srcId="{B7643C87-EFA7-4D26-97FF-D101C6171333}" destId="{E7804F6A-13A3-40D2-A3F3-D0B0C8B7BE8A}" srcOrd="0" destOrd="0" presId="urn:microsoft.com/office/officeart/2005/8/layout/orgChart1"/>
    <dgm:cxn modelId="{CE60DA3D-752B-4193-806B-E92420FE6064}" type="presOf" srcId="{CA9A8D9A-2423-4CC5-AA7C-E96C7D0A9B54}" destId="{B0E1F384-16E5-4307-94CD-A22CBDAFE6E2}" srcOrd="0" destOrd="0" presId="urn:microsoft.com/office/officeart/2005/8/layout/orgChart1"/>
    <dgm:cxn modelId="{CE8BC60D-A00B-4822-A733-E8390858E2BE}" type="presOf" srcId="{0DA85025-D354-400E-9A18-A064E5D4F955}" destId="{9D2C6B74-5DF4-45FA-8848-9A38125C3C59}" srcOrd="0" destOrd="0" presId="urn:microsoft.com/office/officeart/2005/8/layout/orgChart1"/>
    <dgm:cxn modelId="{B842868F-58FF-4D75-95C4-6E7481DECA74}" type="presOf" srcId="{B7643C87-EFA7-4D26-97FF-D101C6171333}" destId="{8E865243-EBC4-4670-A083-E2D5411BFEB1}" srcOrd="1" destOrd="0" presId="urn:microsoft.com/office/officeart/2005/8/layout/orgChart1"/>
    <dgm:cxn modelId="{B3B16A6C-77BF-437D-A6A9-318EAA759DBC}" type="presOf" srcId="{6102B623-C928-496F-9410-79D939B40992}" destId="{F7BE1649-76FF-4ADB-A84F-6D3E114DAD18}" srcOrd="0" destOrd="0" presId="urn:microsoft.com/office/officeart/2005/8/layout/orgChart1"/>
    <dgm:cxn modelId="{67367010-ADF5-4A95-BDE8-1D22E27495B4}" srcId="{B4E4C9B7-EAEC-4A82-9099-A8E4FC8AA4CF}" destId="{B7643C87-EFA7-4D26-97FF-D101C6171333}" srcOrd="0" destOrd="0" parTransId="{6671FF94-9A6F-4DA8-9BBC-C07D5950AEA7}" sibTransId="{300B9B05-0D6F-47F9-A4E7-5128A30F589F}"/>
    <dgm:cxn modelId="{3171B35F-FA1D-496C-826E-73AA44D4FEB5}" type="presOf" srcId="{FB426B3B-0325-4CBD-972F-B591AF6D8C0B}" destId="{29169304-CC5A-47C5-A00F-CA414658A12C}" srcOrd="0" destOrd="0" presId="urn:microsoft.com/office/officeart/2005/8/layout/orgChart1"/>
    <dgm:cxn modelId="{FB378192-51CE-4B87-AF4E-06F868C686FA}" type="presOf" srcId="{B0994CED-6575-4D33-97AE-4974F750E3B6}" destId="{1F7ACE72-55F7-467B-8302-43E89B4EAFE7}" srcOrd="1" destOrd="0" presId="urn:microsoft.com/office/officeart/2005/8/layout/orgChart1"/>
    <dgm:cxn modelId="{69CE06B3-A99B-41C0-858C-7162E9AA8213}" type="presOf" srcId="{B4E4C9B7-EAEC-4A82-9099-A8E4FC8AA4CF}" destId="{6EBA406E-4D1D-4EB9-AC0D-ABA02ABC5D72}" srcOrd="0" destOrd="0" presId="urn:microsoft.com/office/officeart/2005/8/layout/orgChart1"/>
    <dgm:cxn modelId="{F31B8A65-F756-4DE9-A7A5-FD0484E233A9}" srcId="{B7643C87-EFA7-4D26-97FF-D101C6171333}" destId="{B0994CED-6575-4D33-97AE-4974F750E3B6}" srcOrd="0" destOrd="0" parTransId="{CA9A8D9A-2423-4CC5-AA7C-E96C7D0A9B54}" sibTransId="{DDA8C61D-93BD-40A9-8A71-D1E97A6DC13E}"/>
    <dgm:cxn modelId="{B464433C-284C-4B34-9779-1F43FD07C2A2}" type="presOf" srcId="{B0994CED-6575-4D33-97AE-4974F750E3B6}" destId="{5DE94016-4708-40BE-9466-2B2B705A0089}" srcOrd="0" destOrd="0" presId="urn:microsoft.com/office/officeart/2005/8/layout/orgChart1"/>
    <dgm:cxn modelId="{7A62DB59-7A7F-44F0-B6D7-46B9172FCD96}" srcId="{B7643C87-EFA7-4D26-97FF-D101C6171333}" destId="{0DA85025-D354-400E-9A18-A064E5D4F955}" srcOrd="2" destOrd="0" parTransId="{6102B623-C928-496F-9410-79D939B40992}" sibTransId="{FD1DAFE4-CF7A-4B33-B6E7-576BC1BBB7A5}"/>
    <dgm:cxn modelId="{8349123B-9A72-4E36-BC28-EE25F96F1D45}" type="presOf" srcId="{90252912-1590-4B87-92F1-3E6190F84552}" destId="{FB9E24FE-C42C-4140-BBFF-2A7184FFBA34}" srcOrd="1" destOrd="0" presId="urn:microsoft.com/office/officeart/2005/8/layout/orgChart1"/>
    <dgm:cxn modelId="{22A80C06-7C79-4998-8E35-2200A11D5421}" type="presParOf" srcId="{6EBA406E-4D1D-4EB9-AC0D-ABA02ABC5D72}" destId="{35BC3371-EC2F-4F64-82B5-8D9513A8C5D0}" srcOrd="0" destOrd="0" presId="urn:microsoft.com/office/officeart/2005/8/layout/orgChart1"/>
    <dgm:cxn modelId="{67F8E041-0C35-4483-B868-B8AE032A005D}" type="presParOf" srcId="{35BC3371-EC2F-4F64-82B5-8D9513A8C5D0}" destId="{C3C65957-D5A0-4902-997C-41DC3F94127C}" srcOrd="0" destOrd="0" presId="urn:microsoft.com/office/officeart/2005/8/layout/orgChart1"/>
    <dgm:cxn modelId="{D8CCDB8D-B921-4F95-9104-35C845807F94}" type="presParOf" srcId="{C3C65957-D5A0-4902-997C-41DC3F94127C}" destId="{E7804F6A-13A3-40D2-A3F3-D0B0C8B7BE8A}" srcOrd="0" destOrd="0" presId="urn:microsoft.com/office/officeart/2005/8/layout/orgChart1"/>
    <dgm:cxn modelId="{8D8D6DB6-9719-448A-A047-9F56301B8058}" type="presParOf" srcId="{C3C65957-D5A0-4902-997C-41DC3F94127C}" destId="{8E865243-EBC4-4670-A083-E2D5411BFEB1}" srcOrd="1" destOrd="0" presId="urn:microsoft.com/office/officeart/2005/8/layout/orgChart1"/>
    <dgm:cxn modelId="{DCD18434-69F5-4201-BDFC-C556D3EF20C0}" type="presParOf" srcId="{35BC3371-EC2F-4F64-82B5-8D9513A8C5D0}" destId="{F30800C0-7D2A-488F-889D-1053129884B6}" srcOrd="1" destOrd="0" presId="urn:microsoft.com/office/officeart/2005/8/layout/orgChart1"/>
    <dgm:cxn modelId="{9286D0A9-AD88-4E17-A5D7-527117343091}" type="presParOf" srcId="{F30800C0-7D2A-488F-889D-1053129884B6}" destId="{B0E1F384-16E5-4307-94CD-A22CBDAFE6E2}" srcOrd="0" destOrd="0" presId="urn:microsoft.com/office/officeart/2005/8/layout/orgChart1"/>
    <dgm:cxn modelId="{DBB3B11A-1299-4C55-A95D-52DE017AE412}" type="presParOf" srcId="{F30800C0-7D2A-488F-889D-1053129884B6}" destId="{DEEC89A7-9C3F-4A0D-B145-B464ECE33789}" srcOrd="1" destOrd="0" presId="urn:microsoft.com/office/officeart/2005/8/layout/orgChart1"/>
    <dgm:cxn modelId="{30BE0B9C-3E0A-49A7-97A4-6E7AF748C7E0}" type="presParOf" srcId="{DEEC89A7-9C3F-4A0D-B145-B464ECE33789}" destId="{F1BC4CF1-6E7D-4658-8761-C1E94F3A9A0E}" srcOrd="0" destOrd="0" presId="urn:microsoft.com/office/officeart/2005/8/layout/orgChart1"/>
    <dgm:cxn modelId="{949FBD5A-6D5E-4B07-A873-0E80D117E7EB}" type="presParOf" srcId="{F1BC4CF1-6E7D-4658-8761-C1E94F3A9A0E}" destId="{5DE94016-4708-40BE-9466-2B2B705A0089}" srcOrd="0" destOrd="0" presId="urn:microsoft.com/office/officeart/2005/8/layout/orgChart1"/>
    <dgm:cxn modelId="{E1D81B70-F318-4AF6-9F02-913B918AC49C}" type="presParOf" srcId="{F1BC4CF1-6E7D-4658-8761-C1E94F3A9A0E}" destId="{1F7ACE72-55F7-467B-8302-43E89B4EAFE7}" srcOrd="1" destOrd="0" presId="urn:microsoft.com/office/officeart/2005/8/layout/orgChart1"/>
    <dgm:cxn modelId="{2F323158-6301-41FA-B508-CD47945A0B56}" type="presParOf" srcId="{DEEC89A7-9C3F-4A0D-B145-B464ECE33789}" destId="{F0B1EFFA-8872-43F8-9990-00034A1EC79E}" srcOrd="1" destOrd="0" presId="urn:microsoft.com/office/officeart/2005/8/layout/orgChart1"/>
    <dgm:cxn modelId="{D5D230AA-832D-40FA-9712-7844D56ED300}" type="presParOf" srcId="{DEEC89A7-9C3F-4A0D-B145-B464ECE33789}" destId="{3AD9D634-93B3-4439-81C5-D15EA967674C}" srcOrd="2" destOrd="0" presId="urn:microsoft.com/office/officeart/2005/8/layout/orgChart1"/>
    <dgm:cxn modelId="{FC3A19FF-8470-4532-BBBE-1DE6613FEC30}" type="presParOf" srcId="{F30800C0-7D2A-488F-889D-1053129884B6}" destId="{29169304-CC5A-47C5-A00F-CA414658A12C}" srcOrd="2" destOrd="0" presId="urn:microsoft.com/office/officeart/2005/8/layout/orgChart1"/>
    <dgm:cxn modelId="{C741F422-4772-48F8-9A27-6FC5836C7CAC}" type="presParOf" srcId="{F30800C0-7D2A-488F-889D-1053129884B6}" destId="{0511F2FC-0940-4094-B4F0-411759C2BE98}" srcOrd="3" destOrd="0" presId="urn:microsoft.com/office/officeart/2005/8/layout/orgChart1"/>
    <dgm:cxn modelId="{74D92050-F247-46B7-AA15-776E452EEFF0}" type="presParOf" srcId="{0511F2FC-0940-4094-B4F0-411759C2BE98}" destId="{16C0EC1B-E7AA-4BC4-B3A3-87FB8EE3E38A}" srcOrd="0" destOrd="0" presId="urn:microsoft.com/office/officeart/2005/8/layout/orgChart1"/>
    <dgm:cxn modelId="{7F6CC35A-02DD-4748-AA01-4F3872CCF0AF}" type="presParOf" srcId="{16C0EC1B-E7AA-4BC4-B3A3-87FB8EE3E38A}" destId="{AD518460-23AB-4952-94CA-CF14E479452D}" srcOrd="0" destOrd="0" presId="urn:microsoft.com/office/officeart/2005/8/layout/orgChart1"/>
    <dgm:cxn modelId="{35795A5F-84DF-456D-9487-15D92238ECE0}" type="presParOf" srcId="{16C0EC1B-E7AA-4BC4-B3A3-87FB8EE3E38A}" destId="{FB9E24FE-C42C-4140-BBFF-2A7184FFBA34}" srcOrd="1" destOrd="0" presId="urn:microsoft.com/office/officeart/2005/8/layout/orgChart1"/>
    <dgm:cxn modelId="{E268C3CE-C4A9-4C15-A666-8F82CEFA5CB6}" type="presParOf" srcId="{0511F2FC-0940-4094-B4F0-411759C2BE98}" destId="{51C4C684-E9E2-41CE-ABFB-43286BEEC946}" srcOrd="1" destOrd="0" presId="urn:microsoft.com/office/officeart/2005/8/layout/orgChart1"/>
    <dgm:cxn modelId="{67666626-9356-4880-84C8-7C4EDE39AE1C}" type="presParOf" srcId="{0511F2FC-0940-4094-B4F0-411759C2BE98}" destId="{6886FACA-4E13-4527-B6A7-AAB689DC8680}" srcOrd="2" destOrd="0" presId="urn:microsoft.com/office/officeart/2005/8/layout/orgChart1"/>
    <dgm:cxn modelId="{7B4F3A1B-3D76-48CB-9928-2E07A927C00F}" type="presParOf" srcId="{F30800C0-7D2A-488F-889D-1053129884B6}" destId="{F7BE1649-76FF-4ADB-A84F-6D3E114DAD18}" srcOrd="4" destOrd="0" presId="urn:microsoft.com/office/officeart/2005/8/layout/orgChart1"/>
    <dgm:cxn modelId="{56FCCEA9-E48E-45AF-997D-B67F51D131DB}" type="presParOf" srcId="{F30800C0-7D2A-488F-889D-1053129884B6}" destId="{0D584F6C-DDDB-4C01-A052-D1FECBCA01F2}" srcOrd="5" destOrd="0" presId="urn:microsoft.com/office/officeart/2005/8/layout/orgChart1"/>
    <dgm:cxn modelId="{2F4E3622-525C-4CCA-BCA8-6D127E442455}" type="presParOf" srcId="{0D584F6C-DDDB-4C01-A052-D1FECBCA01F2}" destId="{C4C95677-370D-4912-9A64-361F323806F5}" srcOrd="0" destOrd="0" presId="urn:microsoft.com/office/officeart/2005/8/layout/orgChart1"/>
    <dgm:cxn modelId="{6BBB5A7C-BA38-4659-97E3-30F09AA848BC}" type="presParOf" srcId="{C4C95677-370D-4912-9A64-361F323806F5}" destId="{9D2C6B74-5DF4-45FA-8848-9A38125C3C59}" srcOrd="0" destOrd="0" presId="urn:microsoft.com/office/officeart/2005/8/layout/orgChart1"/>
    <dgm:cxn modelId="{2053E2C5-5250-48F2-AFAB-287E43898E80}" type="presParOf" srcId="{C4C95677-370D-4912-9A64-361F323806F5}" destId="{289D6DC1-5C5C-4D92-8B4F-461E70D79EEE}" srcOrd="1" destOrd="0" presId="urn:microsoft.com/office/officeart/2005/8/layout/orgChart1"/>
    <dgm:cxn modelId="{6D117BC0-2F6B-4B2F-ACAD-C68031B9ED24}" type="presParOf" srcId="{0D584F6C-DDDB-4C01-A052-D1FECBCA01F2}" destId="{0BD8037D-051F-443E-A7DF-89F43AD5DB0E}" srcOrd="1" destOrd="0" presId="urn:microsoft.com/office/officeart/2005/8/layout/orgChart1"/>
    <dgm:cxn modelId="{C9B9F62D-98DE-44C2-B5AB-E1A884C5AA8F}" type="presParOf" srcId="{0D584F6C-DDDB-4C01-A052-D1FECBCA01F2}" destId="{9EC141F3-A225-4BD6-A4A6-FAA92FCA2B2B}" srcOrd="2" destOrd="0" presId="urn:microsoft.com/office/officeart/2005/8/layout/orgChart1"/>
    <dgm:cxn modelId="{57E5BEC5-927C-4BFA-9EBF-64FBB95D7CC7}" type="presParOf" srcId="{35BC3371-EC2F-4F64-82B5-8D9513A8C5D0}" destId="{07509171-C33C-4FF2-B447-464DB46E42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69304-CC5A-47C5-A00F-CA414658A12C}">
      <dsp:nvSpPr>
        <dsp:cNvPr id="0" name=""/>
        <dsp:cNvSpPr/>
      </dsp:nvSpPr>
      <dsp:spPr>
        <a:xfrm>
          <a:off x="1325418" y="757728"/>
          <a:ext cx="725331" cy="251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83"/>
              </a:lnTo>
              <a:lnTo>
                <a:pt x="725331" y="125883"/>
              </a:lnTo>
              <a:lnTo>
                <a:pt x="725331" y="2517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1F384-16E5-4307-94CD-A22CBDAFE6E2}">
      <dsp:nvSpPr>
        <dsp:cNvPr id="0" name=""/>
        <dsp:cNvSpPr/>
      </dsp:nvSpPr>
      <dsp:spPr>
        <a:xfrm>
          <a:off x="600086" y="757728"/>
          <a:ext cx="725331" cy="251767"/>
        </a:xfrm>
        <a:custGeom>
          <a:avLst/>
          <a:gdLst/>
          <a:ahLst/>
          <a:cxnLst/>
          <a:rect l="0" t="0" r="0" b="0"/>
          <a:pathLst>
            <a:path>
              <a:moveTo>
                <a:pt x="725331" y="0"/>
              </a:moveTo>
              <a:lnTo>
                <a:pt x="725331" y="125883"/>
              </a:lnTo>
              <a:lnTo>
                <a:pt x="0" y="125883"/>
              </a:lnTo>
              <a:lnTo>
                <a:pt x="0" y="2517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04F6A-13A3-40D2-A3F3-D0B0C8B7BE8A}">
      <dsp:nvSpPr>
        <dsp:cNvPr id="0" name=""/>
        <dsp:cNvSpPr/>
      </dsp:nvSpPr>
      <dsp:spPr>
        <a:xfrm>
          <a:off x="725970" y="158280"/>
          <a:ext cx="1198894" cy="5994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HOUBY</a:t>
          </a:r>
          <a:endParaRPr lang="cs-CZ" sz="1800" kern="1200" dirty="0"/>
        </a:p>
      </dsp:txBody>
      <dsp:txXfrm>
        <a:off x="725970" y="158280"/>
        <a:ext cx="1198894" cy="599447"/>
      </dsp:txXfrm>
    </dsp:sp>
    <dsp:sp modelId="{5DE94016-4708-40BE-9466-2B2B705A0089}">
      <dsp:nvSpPr>
        <dsp:cNvPr id="0" name=""/>
        <dsp:cNvSpPr/>
      </dsp:nvSpPr>
      <dsp:spPr>
        <a:xfrm>
          <a:off x="639" y="1009495"/>
          <a:ext cx="1198894" cy="5994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ROURKATÉ</a:t>
          </a:r>
          <a:endParaRPr lang="cs-CZ" sz="1800" kern="1200" dirty="0"/>
        </a:p>
      </dsp:txBody>
      <dsp:txXfrm>
        <a:off x="639" y="1009495"/>
        <a:ext cx="1198894" cy="599447"/>
      </dsp:txXfrm>
    </dsp:sp>
    <dsp:sp modelId="{AD518460-23AB-4952-94CA-CF14E479452D}">
      <dsp:nvSpPr>
        <dsp:cNvPr id="0" name=""/>
        <dsp:cNvSpPr/>
      </dsp:nvSpPr>
      <dsp:spPr>
        <a:xfrm>
          <a:off x="1451301" y="1009495"/>
          <a:ext cx="1198894" cy="5994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LUPENATÉ</a:t>
          </a:r>
          <a:endParaRPr lang="cs-CZ" sz="1800" kern="1200" dirty="0"/>
        </a:p>
      </dsp:txBody>
      <dsp:txXfrm>
        <a:off x="1451301" y="1009495"/>
        <a:ext cx="1198894" cy="599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E1649-76FF-4ADB-A84F-6D3E114DAD18}">
      <dsp:nvSpPr>
        <dsp:cNvPr id="0" name=""/>
        <dsp:cNvSpPr/>
      </dsp:nvSpPr>
      <dsp:spPr>
        <a:xfrm>
          <a:off x="1720272" y="1041231"/>
          <a:ext cx="1217105" cy="211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16"/>
              </a:lnTo>
              <a:lnTo>
                <a:pt x="1217105" y="105616"/>
              </a:lnTo>
              <a:lnTo>
                <a:pt x="1217105" y="211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69304-CC5A-47C5-A00F-CA414658A12C}">
      <dsp:nvSpPr>
        <dsp:cNvPr id="0" name=""/>
        <dsp:cNvSpPr/>
      </dsp:nvSpPr>
      <dsp:spPr>
        <a:xfrm>
          <a:off x="1674552" y="1041231"/>
          <a:ext cx="91440" cy="2112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1F384-16E5-4307-94CD-A22CBDAFE6E2}">
      <dsp:nvSpPr>
        <dsp:cNvPr id="0" name=""/>
        <dsp:cNvSpPr/>
      </dsp:nvSpPr>
      <dsp:spPr>
        <a:xfrm>
          <a:off x="503167" y="1041231"/>
          <a:ext cx="1217105" cy="211233"/>
        </a:xfrm>
        <a:custGeom>
          <a:avLst/>
          <a:gdLst/>
          <a:ahLst/>
          <a:cxnLst/>
          <a:rect l="0" t="0" r="0" b="0"/>
          <a:pathLst>
            <a:path>
              <a:moveTo>
                <a:pt x="1217105" y="0"/>
              </a:moveTo>
              <a:lnTo>
                <a:pt x="1217105" y="105616"/>
              </a:lnTo>
              <a:lnTo>
                <a:pt x="0" y="105616"/>
              </a:lnTo>
              <a:lnTo>
                <a:pt x="0" y="2112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04F6A-13A3-40D2-A3F3-D0B0C8B7BE8A}">
      <dsp:nvSpPr>
        <dsp:cNvPr id="0" name=""/>
        <dsp:cNvSpPr/>
      </dsp:nvSpPr>
      <dsp:spPr>
        <a:xfrm>
          <a:off x="1217336" y="538295"/>
          <a:ext cx="1005872" cy="50293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HOUBY</a:t>
          </a:r>
          <a:endParaRPr lang="cs-CZ" sz="1700" kern="1200" dirty="0"/>
        </a:p>
      </dsp:txBody>
      <dsp:txXfrm>
        <a:off x="1217336" y="538295"/>
        <a:ext cx="1005872" cy="502936"/>
      </dsp:txXfrm>
    </dsp:sp>
    <dsp:sp modelId="{5DE94016-4708-40BE-9466-2B2B705A0089}">
      <dsp:nvSpPr>
        <dsp:cNvPr id="0" name=""/>
        <dsp:cNvSpPr/>
      </dsp:nvSpPr>
      <dsp:spPr>
        <a:xfrm>
          <a:off x="230" y="1252465"/>
          <a:ext cx="1005872" cy="50293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JEDLÉ</a:t>
          </a:r>
          <a:endParaRPr lang="cs-CZ" sz="1700" kern="1200" dirty="0"/>
        </a:p>
      </dsp:txBody>
      <dsp:txXfrm>
        <a:off x="230" y="1252465"/>
        <a:ext cx="1005872" cy="502936"/>
      </dsp:txXfrm>
    </dsp:sp>
    <dsp:sp modelId="{AD518460-23AB-4952-94CA-CF14E479452D}">
      <dsp:nvSpPr>
        <dsp:cNvPr id="0" name=""/>
        <dsp:cNvSpPr/>
      </dsp:nvSpPr>
      <dsp:spPr>
        <a:xfrm>
          <a:off x="1217336" y="1252465"/>
          <a:ext cx="1005872" cy="50293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NEJEDLÉ</a:t>
          </a:r>
          <a:endParaRPr lang="cs-CZ" sz="1700" kern="1200" dirty="0"/>
        </a:p>
      </dsp:txBody>
      <dsp:txXfrm>
        <a:off x="1217336" y="1252465"/>
        <a:ext cx="1005872" cy="502936"/>
      </dsp:txXfrm>
    </dsp:sp>
    <dsp:sp modelId="{9D2C6B74-5DF4-45FA-8848-9A38125C3C59}">
      <dsp:nvSpPr>
        <dsp:cNvPr id="0" name=""/>
        <dsp:cNvSpPr/>
      </dsp:nvSpPr>
      <dsp:spPr>
        <a:xfrm>
          <a:off x="2434441" y="1252465"/>
          <a:ext cx="1005872" cy="50293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JEDOVATÉ</a:t>
          </a:r>
          <a:endParaRPr lang="cs-CZ" sz="1700" kern="1200" dirty="0"/>
        </a:p>
      </dsp:txBody>
      <dsp:txXfrm>
        <a:off x="2434441" y="1252465"/>
        <a:ext cx="1005872" cy="502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B58AA-4C71-4BED-9B04-B91A9B6611D3}" type="datetimeFigureOut">
              <a:rPr lang="cs-CZ" smtClean="0"/>
              <a:t>08.01.2021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BCAA-21B8-4178-872B-A45C046637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30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Dnes</a:t>
            </a:r>
            <a:r>
              <a:rPr lang="cs-CZ" baseline="0" dirty="0" smtClean="0"/>
              <a:t> se budeme zabývat mnohobuněčnými houbami – to jsou ty, které vidíte na obrázku zakroužkované.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1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Některé houby žijí v </a:t>
            </a:r>
            <a:r>
              <a:rPr lang="cs-CZ" u="sng" dirty="0" smtClean="0"/>
              <a:t>symbióze s kořeny rostlin</a:t>
            </a:r>
            <a:r>
              <a:rPr lang="cs-CZ" dirty="0" smtClean="0"/>
              <a:t>. Houba přijímá od rostlin organické látky, které sama nevytváří a pomáhá rostlině přijímat vodu s rozpuštěnými minerálními látkami) = </a:t>
            </a:r>
            <a:r>
              <a:rPr lang="cs-CZ" dirty="0" smtClean="0">
                <a:solidFill>
                  <a:schemeClr val="accent5"/>
                </a:solidFill>
              </a:rPr>
              <a:t>MYKORHIZA</a:t>
            </a:r>
            <a:r>
              <a:rPr lang="cs-CZ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r>
              <a:rPr lang="cs-CZ" b="1" dirty="0" smtClean="0"/>
              <a:t>Cizopasn</a:t>
            </a:r>
            <a:r>
              <a:rPr lang="cs-CZ" b="1" baseline="0" dirty="0" smtClean="0"/>
              <a:t>é</a:t>
            </a:r>
            <a:r>
              <a:rPr lang="cs-CZ" baseline="0" dirty="0" smtClean="0"/>
              <a:t> neboli </a:t>
            </a:r>
            <a:r>
              <a:rPr lang="cs-CZ" b="1" baseline="0" dirty="0" smtClean="0"/>
              <a:t>parazitické houby</a:t>
            </a:r>
            <a:r>
              <a:rPr lang="cs-CZ" b="0" baseline="0" dirty="0" smtClean="0"/>
              <a:t> napadají živé rostliny a živočichy. Přiživují se na nich (odebírají jim organické látky). </a:t>
            </a:r>
            <a:r>
              <a:rPr lang="cs-CZ" baseline="0" dirty="0" smtClean="0"/>
              <a:t>Na obrázcích jsou choroš šupinatý,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phiocordyceps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unilateralis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neboli</a:t>
            </a:r>
            <a:r>
              <a:rPr lang="cs-CZ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také „zombie houba“ a václavka obecná.</a:t>
            </a:r>
            <a:endParaRPr lang="cs-CZ" i="0" baseline="0" dirty="0" smtClean="0"/>
          </a:p>
          <a:p>
            <a:r>
              <a:rPr lang="cs-CZ" b="1" baseline="0" dirty="0" smtClean="0"/>
              <a:t>Rozkladné </a:t>
            </a:r>
            <a:r>
              <a:rPr lang="cs-CZ" b="0" baseline="0" dirty="0" smtClean="0"/>
              <a:t>neboli </a:t>
            </a:r>
            <a:r>
              <a:rPr lang="cs-CZ" b="1" baseline="0" dirty="0" smtClean="0"/>
              <a:t>hniložijné</a:t>
            </a:r>
            <a:r>
              <a:rPr lang="cs-CZ" b="0" baseline="0" dirty="0" smtClean="0"/>
              <a:t> </a:t>
            </a:r>
            <a:r>
              <a:rPr lang="cs-CZ" b="1" baseline="0" dirty="0" smtClean="0"/>
              <a:t>houby </a:t>
            </a:r>
            <a:r>
              <a:rPr lang="cs-CZ" b="0" baseline="0" dirty="0" smtClean="0"/>
              <a:t>se vyživují ze zbytků organismů v půdě (rozkládají organické látky).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19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Některé druhy</a:t>
            </a:r>
            <a:r>
              <a:rPr lang="cs-CZ" baseline="0" dirty="0" smtClean="0"/>
              <a:t> štětičkovců mají antibakteriální účinky a používají se při výrobě antibiotik. Příbuzné druhy štětičkovců se používají při výrobě plísňových sýrů.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7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Hřib hnědý (suchohřib),</a:t>
            </a:r>
            <a:r>
              <a:rPr lang="cs-CZ" baseline="0" dirty="0" smtClean="0"/>
              <a:t> bedla vysoká („bedla jedlá“), hřib smrkový, hřib žlučník („hořčák“), muchomůrka červená.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257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1A,</a:t>
            </a:r>
            <a:r>
              <a:rPr lang="cs-CZ" baseline="0" dirty="0" smtClean="0"/>
              <a:t> 2B, 3C, 4A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6BCAA-21B8-4178-872B-A45C046637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78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5sIzOfoXgS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5.jpe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microsoft.com/office/2007/relationships/diagramDrawing" Target="../diagrams/drawing1.xml"/><Relationship Id="rId5" Type="http://schemas.openxmlformats.org/officeDocument/2006/relationships/image" Target="../media/image17.jpe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16.jpe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051" t="24743" r="25669" b="12725"/>
          <a:stretch/>
        </p:blipFill>
        <p:spPr>
          <a:xfrm>
            <a:off x="1864242" y="219186"/>
            <a:ext cx="8463516" cy="64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Rozmnožování hub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dirty="0" smtClean="0"/>
              <a:t>Na lupenech nebo rourkách se vytvoří </a:t>
            </a:r>
            <a:r>
              <a:rPr lang="cs-CZ" dirty="0" smtClean="0">
                <a:solidFill>
                  <a:schemeClr val="accent3"/>
                </a:solidFill>
              </a:rPr>
              <a:t>výtrusy</a:t>
            </a:r>
            <a:r>
              <a:rPr lang="cs-CZ" dirty="0" smtClean="0"/>
              <a:t>, pomocí nichž se houby rozmnožují.</a:t>
            </a:r>
          </a:p>
          <a:p>
            <a:pPr marL="342900" indent="-342900">
              <a:buFont typeface="+mj-lt"/>
              <a:buAutoNum type="arabicParenR"/>
            </a:pPr>
            <a:endParaRPr lang="cs-CZ" dirty="0"/>
          </a:p>
          <a:p>
            <a:pPr marL="342900" indent="-342900">
              <a:buFont typeface="+mj-lt"/>
              <a:buAutoNum type="arabicParenR"/>
            </a:pPr>
            <a:r>
              <a:rPr lang="cs-CZ" dirty="0" smtClean="0"/>
              <a:t>Jakmile se uvolněný výtrus dostane na vhodný podklad, vytvoří se z něj </a:t>
            </a:r>
            <a:r>
              <a:rPr lang="cs-CZ" dirty="0" smtClean="0">
                <a:solidFill>
                  <a:schemeClr val="accent3"/>
                </a:solidFill>
              </a:rPr>
              <a:t>nové podhoubí</a:t>
            </a:r>
            <a:r>
              <a:rPr lang="cs-CZ" dirty="0" smtClean="0"/>
              <a:t>.</a:t>
            </a:r>
          </a:p>
          <a:p>
            <a:pPr marL="342900" indent="-342900">
              <a:buFont typeface="+mj-lt"/>
              <a:buAutoNum type="arabicParenR"/>
            </a:pPr>
            <a:endParaRPr lang="cs-CZ" dirty="0"/>
          </a:p>
          <a:p>
            <a:pPr marL="342900" indent="-342900">
              <a:buFont typeface="+mj-lt"/>
              <a:buAutoNum type="arabicParenR"/>
            </a:pPr>
            <a:r>
              <a:rPr lang="cs-CZ" dirty="0" smtClean="0"/>
              <a:t>Na něm vyrůstají nové plodnice, které rostou a vytváří nové výtrusy.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65511" y="2638799"/>
            <a:ext cx="5217130" cy="31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pro sběr hub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Vždy </a:t>
            </a:r>
            <a:r>
              <a:rPr lang="cs-CZ" dirty="0"/>
              <a:t>sbírejte jen ty houby, které bezpečně poznáte! </a:t>
            </a:r>
          </a:p>
          <a:p>
            <a:r>
              <a:rPr lang="cs-CZ" dirty="0" smtClean="0">
                <a:solidFill>
                  <a:schemeClr val="accent5"/>
                </a:solidFill>
              </a:rPr>
              <a:t>Houby</a:t>
            </a:r>
            <a:r>
              <a:rPr lang="cs-CZ" dirty="0">
                <a:solidFill>
                  <a:schemeClr val="accent5"/>
                </a:solidFill>
              </a:rPr>
              <a:t>, které dokonale neznáte, nesbírejte!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Houby </a:t>
            </a:r>
            <a:r>
              <a:rPr lang="cs-CZ" dirty="0">
                <a:solidFill>
                  <a:schemeClr val="tx1"/>
                </a:solidFill>
              </a:rPr>
              <a:t>sbírejte vždy do košíku, nikdy do igelitového sáčku. Zde se mohou zapařit a zkazit. </a:t>
            </a:r>
          </a:p>
          <a:p>
            <a:r>
              <a:rPr lang="pl-PL" dirty="0" smtClean="0">
                <a:solidFill>
                  <a:schemeClr val="accent5"/>
                </a:solidFill>
              </a:rPr>
              <a:t>Po </a:t>
            </a:r>
            <a:r>
              <a:rPr lang="pl-PL" dirty="0">
                <a:solidFill>
                  <a:schemeClr val="accent5"/>
                </a:solidFill>
              </a:rPr>
              <a:t>příchodu domů houby ihned zpracujte.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Nezpracované </a:t>
            </a:r>
            <a:r>
              <a:rPr lang="cs-CZ" dirty="0">
                <a:solidFill>
                  <a:schemeClr val="tx1"/>
                </a:solidFill>
              </a:rPr>
              <a:t>houby nikdy dlouho neskladujte. </a:t>
            </a:r>
          </a:p>
          <a:p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2765954"/>
            <a:ext cx="4270375" cy="28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pomoc při otravě houbami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accent5"/>
                </a:solidFill>
              </a:rPr>
              <a:t>Pokuste </a:t>
            </a:r>
            <a:r>
              <a:rPr lang="cs-CZ" dirty="0">
                <a:solidFill>
                  <a:schemeClr val="accent5"/>
                </a:solidFill>
              </a:rPr>
              <a:t>se již snězenou potravu z žaludku odstranit zvracením. </a:t>
            </a:r>
          </a:p>
          <a:p>
            <a:r>
              <a:rPr lang="cs-CZ" dirty="0" smtClean="0"/>
              <a:t>Doporučuje </a:t>
            </a:r>
            <a:r>
              <a:rPr lang="cs-CZ" dirty="0"/>
              <a:t>se vypít větší množství tekutin. </a:t>
            </a:r>
          </a:p>
          <a:p>
            <a:r>
              <a:rPr lang="cs-CZ" dirty="0" smtClean="0">
                <a:solidFill>
                  <a:schemeClr val="accent5"/>
                </a:solidFill>
              </a:rPr>
              <a:t>Je </a:t>
            </a:r>
            <a:r>
              <a:rPr lang="cs-CZ" dirty="0">
                <a:solidFill>
                  <a:schemeClr val="accent5"/>
                </a:solidFill>
              </a:rPr>
              <a:t>možné vzít si živočišné uhlí. </a:t>
            </a:r>
          </a:p>
          <a:p>
            <a:r>
              <a:rPr lang="cs-CZ" dirty="0" smtClean="0"/>
              <a:t>Vyhledejte </a:t>
            </a:r>
            <a:r>
              <a:rPr lang="cs-CZ" dirty="0"/>
              <a:t>co nejdřív lékařskou pomoc. </a:t>
            </a:r>
          </a:p>
          <a:p>
            <a:r>
              <a:rPr lang="cs-CZ" dirty="0" smtClean="0">
                <a:solidFill>
                  <a:schemeClr val="accent5"/>
                </a:solidFill>
              </a:rPr>
              <a:t>K </a:t>
            </a:r>
            <a:r>
              <a:rPr lang="cs-CZ" dirty="0">
                <a:solidFill>
                  <a:schemeClr val="accent5"/>
                </a:solidFill>
              </a:rPr>
              <a:t>lékaři si vezměte zbytky nesnězených hub, odpad ze zpracování hub, případně i zvratky. Rychle se tak zjistí, jaký druh jedovaté houby jste snědli. </a:t>
            </a:r>
          </a:p>
          <a:p>
            <a:r>
              <a:rPr lang="cs-CZ" dirty="0" smtClean="0"/>
              <a:t>Pamatujte </a:t>
            </a:r>
            <a:r>
              <a:rPr lang="cs-CZ" dirty="0"/>
              <a:t>si, že při otravě smrtelně jedovatými houbami někdy rozhodují i minuty!</a:t>
            </a:r>
          </a:p>
        </p:txBody>
      </p:sp>
      <p:pic>
        <p:nvPicPr>
          <p:cNvPr id="2054" name="Picture 6" descr="Stomach Ache Clip Art, Vector Image Illustrations - Clip Art Library in  2020 | Clip art library, Preschool colors, Picture story writ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51" y="2638425"/>
            <a:ext cx="1891448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Dávali jsme pozor?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accent3"/>
                </a:solidFill>
              </a:rPr>
              <a:t>1) Mezi mnohobuněčné houby patří:</a:t>
            </a:r>
          </a:p>
          <a:p>
            <a:r>
              <a:rPr lang="cs-CZ" dirty="0" smtClean="0"/>
              <a:t>A) plísně a houby s plodnicí,</a:t>
            </a:r>
          </a:p>
          <a:p>
            <a:r>
              <a:rPr lang="cs-CZ" dirty="0" smtClean="0"/>
              <a:t>B) kvasinky a plísně,</a:t>
            </a:r>
          </a:p>
          <a:p>
            <a:r>
              <a:rPr lang="cs-CZ" dirty="0" smtClean="0"/>
              <a:t>C) kvasinky a lišejníky.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3"/>
                </a:solidFill>
              </a:rPr>
              <a:t>2) Plísně:</a:t>
            </a:r>
          </a:p>
          <a:p>
            <a:r>
              <a:rPr lang="cs-CZ" dirty="0" smtClean="0"/>
              <a:t>A) mají plodnice,</a:t>
            </a:r>
          </a:p>
          <a:p>
            <a:r>
              <a:rPr lang="cs-CZ" dirty="0" smtClean="0"/>
              <a:t>B) nemají plodnice,</a:t>
            </a:r>
          </a:p>
          <a:p>
            <a:r>
              <a:rPr lang="cs-CZ" dirty="0" smtClean="0"/>
              <a:t>C) mají plodnice, ale jen někdy.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accent3"/>
                </a:solidFill>
              </a:rPr>
              <a:t>3) Mnohobuněčné houby se rozmnožují pomocí:</a:t>
            </a:r>
          </a:p>
          <a:p>
            <a:r>
              <a:rPr lang="cs-CZ" dirty="0" smtClean="0"/>
              <a:t>A) pučení,</a:t>
            </a:r>
          </a:p>
          <a:p>
            <a:r>
              <a:rPr lang="cs-CZ" dirty="0" smtClean="0"/>
              <a:t>B) semínek,</a:t>
            </a:r>
          </a:p>
          <a:p>
            <a:r>
              <a:rPr lang="cs-CZ" dirty="0" smtClean="0"/>
              <a:t>C) výtrusů.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3"/>
                </a:solidFill>
              </a:rPr>
              <a:t>4) Mykorrhiza je:</a:t>
            </a:r>
          </a:p>
          <a:p>
            <a:r>
              <a:rPr lang="cs-CZ" dirty="0" smtClean="0"/>
              <a:t>A) výhodné soužití hub a kořenů rostlin,</a:t>
            </a:r>
          </a:p>
          <a:p>
            <a:r>
              <a:rPr lang="cs-CZ" dirty="0" smtClean="0"/>
              <a:t>B) jiný název pro parazitickou houbu,</a:t>
            </a:r>
          </a:p>
          <a:p>
            <a:r>
              <a:rPr lang="cs-CZ" dirty="0" smtClean="0"/>
              <a:t>C) nebezpečná plíseň.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1494006" y="2954715"/>
            <a:ext cx="312360" cy="31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494006" y="4954388"/>
            <a:ext cx="312360" cy="31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6255352" y="3610497"/>
            <a:ext cx="312360" cy="31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255352" y="4642028"/>
            <a:ext cx="312360" cy="3123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Mushroom Cloud Clip Art Cliparts - Mushroom Clipart PNG Image | Transparent  PNG Free Download on Seek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18" y="1052771"/>
            <a:ext cx="1187839" cy="101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bírání hub Stock vektory, Royalty Free Sbírání hub Ilustrace | 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65" y="1048012"/>
            <a:ext cx="952890" cy="10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39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o parazitických houbách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 o parazitických houbách:</a:t>
            </a:r>
          </a:p>
          <a:p>
            <a:r>
              <a:rPr lang="cs-CZ" u="sng" dirty="0">
                <a:hlinkClick r:id="rId2"/>
              </a:rPr>
              <a:t>https://</a:t>
            </a:r>
            <a:r>
              <a:rPr lang="cs-CZ" u="sng" dirty="0" smtClean="0">
                <a:hlinkClick r:id="rId2"/>
              </a:rPr>
              <a:t>www.youtube.com/watch?v=5sIzOfoXgS4</a:t>
            </a:r>
            <a:endParaRPr lang="cs-CZ" u="sng" dirty="0" smtClean="0"/>
          </a:p>
          <a:p>
            <a:endParaRPr lang="cs-CZ" dirty="0"/>
          </a:p>
          <a:p>
            <a:r>
              <a:rPr lang="cs-CZ" dirty="0"/>
              <a:t>Jaký je přínos parazitických hub pro přírodu</a:t>
            </a:r>
            <a:r>
              <a:rPr lang="cs-CZ" dirty="0" smtClean="0"/>
              <a:t>?</a:t>
            </a:r>
          </a:p>
          <a:p>
            <a:r>
              <a:rPr lang="cs-CZ" dirty="0" smtClean="0"/>
              <a:t>Likvidují </a:t>
            </a:r>
            <a:r>
              <a:rPr lang="cs-CZ" dirty="0"/>
              <a:t>přemnožené organismy.</a:t>
            </a:r>
          </a:p>
          <a:p>
            <a:endParaRPr lang="cs-CZ" dirty="0"/>
          </a:p>
        </p:txBody>
      </p:sp>
      <p:pic>
        <p:nvPicPr>
          <p:cNvPr id="4" name="Picture 8" descr="Parazitická houba udělá z mravenců zombie a pak je usmrt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82" y="3601713"/>
            <a:ext cx="2091482" cy="11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0286" t="25478" r="29972" b="15519"/>
          <a:stretch/>
        </p:blipFill>
        <p:spPr>
          <a:xfrm>
            <a:off x="2102069" y="189189"/>
            <a:ext cx="7987862" cy="66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HOUBY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lip Art Royalty Free Stock Png Pinterest Clip Art - Mushroom Clipart  Transparent PNG - 883x1024 - Free Download on Nice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75" y="4352544"/>
            <a:ext cx="1714250" cy="19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přemýšlíme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Byly to kvasinky.</a:t>
            </a:r>
          </a:p>
          <a:p>
            <a:endParaRPr lang="cs-CZ" dirty="0"/>
          </a:p>
          <a:p>
            <a:r>
              <a:rPr lang="cs-CZ" dirty="0" smtClean="0"/>
              <a:t>Ano, i kvasinky řadíme mezi houby.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8" descr="Girl is Speaking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2423" y="1679846"/>
            <a:ext cx="4762501" cy="57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3"/>
          <p:cNvSpPr txBox="1">
            <a:spLocks/>
          </p:cNvSpPr>
          <p:nvPr/>
        </p:nvSpPr>
        <p:spPr>
          <a:xfrm>
            <a:off x="8580487" y="2768354"/>
            <a:ext cx="2381250" cy="1800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 smtClean="0"/>
              <a:t>Vzpomenete si, o jakých jednobuněčných houbách jsme se bavili minulou online hodinu?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9635" t="20294" r="53770" b="41525"/>
          <a:stretch/>
        </p:blipFill>
        <p:spPr>
          <a:xfrm>
            <a:off x="1931785" y="2768354"/>
            <a:ext cx="944760" cy="7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8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VŠECHNO ŘADÍME MEZI HOUBY?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6763" t="47149" r="36928" b="8261"/>
          <a:stretch/>
        </p:blipFill>
        <p:spPr>
          <a:xfrm>
            <a:off x="3016863" y="2521348"/>
            <a:ext cx="6158274" cy="3335374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4292216" y="2465751"/>
            <a:ext cx="3570624" cy="357062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Girl is Speaking clipart. Free download transparent .PNG |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4245" y="1218028"/>
            <a:ext cx="4762501" cy="57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3"/>
          <p:cNvSpPr txBox="1">
            <a:spLocks/>
          </p:cNvSpPr>
          <p:nvPr/>
        </p:nvSpPr>
        <p:spPr>
          <a:xfrm>
            <a:off x="8770239" y="2341695"/>
            <a:ext cx="2165616" cy="1800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dirty="0" smtClean="0"/>
              <a:t>Dnes se budeme učit o houbách mnohobuněčných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42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Zástupný symbol pro obsah 20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5255" t="30395" r="32531" b="8988"/>
          <a:stretch/>
        </p:blipFill>
        <p:spPr>
          <a:xfrm>
            <a:off x="6553870" y="2638425"/>
            <a:ext cx="3840411" cy="31019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MNOHOBUNĚČNÉ houby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Neobsahují chloroplasty </a:t>
            </a:r>
            <a:r>
              <a:rPr lang="cs-CZ" dirty="0"/>
              <a:t>→</a:t>
            </a:r>
            <a:r>
              <a:rPr lang="cs-CZ" dirty="0" smtClean="0"/>
              <a:t> nejsou schopny </a:t>
            </a:r>
            <a:r>
              <a:rPr lang="cs-CZ" dirty="0" smtClean="0">
                <a:solidFill>
                  <a:srgbClr val="00B050"/>
                </a:solidFill>
              </a:rPr>
              <a:t>f</a:t>
            </a:r>
            <a:r>
              <a:rPr lang="cs-CZ" dirty="0" smtClean="0"/>
              <a:t>__________ → nevytváří </a:t>
            </a:r>
            <a:r>
              <a:rPr lang="cs-CZ" dirty="0" smtClean="0">
                <a:solidFill>
                  <a:srgbClr val="00B050"/>
                </a:solidFill>
              </a:rPr>
              <a:t>ú</a:t>
            </a:r>
            <a:r>
              <a:rPr lang="cs-CZ" dirty="0" smtClean="0"/>
              <a:t>______ látky.</a:t>
            </a:r>
          </a:p>
          <a:p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ětšina hub se živí rozkladem odumřelých těl </a:t>
            </a:r>
            <a:r>
              <a:rPr lang="cs-CZ" dirty="0"/>
              <a:t>organismů </a:t>
            </a:r>
            <a:r>
              <a:rPr lang="cs-CZ" dirty="0" smtClean="0"/>
              <a:t>→ </a:t>
            </a:r>
            <a:r>
              <a:rPr lang="cs-CZ" dirty="0" smtClean="0">
                <a:solidFill>
                  <a:srgbClr val="E0A382"/>
                </a:solidFill>
              </a:rPr>
              <a:t>ROZKLADNÉ (HNILOŽIJNÉ) HOUBY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Existují také </a:t>
            </a:r>
            <a:r>
              <a:rPr lang="cs-CZ" dirty="0" smtClean="0">
                <a:solidFill>
                  <a:srgbClr val="E0A382"/>
                </a:solidFill>
              </a:rPr>
              <a:t>CIZOPASNÉ (PARAZITICKÉ) </a:t>
            </a:r>
            <a:r>
              <a:rPr lang="cs-CZ" dirty="0">
                <a:solidFill>
                  <a:srgbClr val="E0A382"/>
                </a:solidFill>
              </a:rPr>
              <a:t>HOUBY</a:t>
            </a:r>
            <a:r>
              <a:rPr lang="cs-CZ" dirty="0"/>
              <a:t> </a:t>
            </a:r>
            <a:r>
              <a:rPr lang="cs-CZ" dirty="0" smtClean="0"/>
              <a:t>→ napadají živé organismy.</a:t>
            </a:r>
          </a:p>
          <a:p>
            <a:endParaRPr lang="cs-CZ" dirty="0"/>
          </a:p>
          <a:p>
            <a:r>
              <a:rPr lang="cs-CZ" dirty="0"/>
              <a:t>Některé houby žijí v </a:t>
            </a:r>
            <a:r>
              <a:rPr lang="cs-CZ" u="sng" dirty="0"/>
              <a:t>symbióze s kořeny </a:t>
            </a:r>
            <a:r>
              <a:rPr lang="cs-CZ" u="sng" dirty="0" smtClean="0"/>
              <a:t>rostlin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cs-CZ" dirty="0" smtClean="0">
                <a:solidFill>
                  <a:schemeClr val="accent5"/>
                </a:solidFill>
              </a:rPr>
              <a:t>MYKORHIZA</a:t>
            </a:r>
            <a:r>
              <a:rPr lang="cs-CZ" dirty="0"/>
              <a:t>.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888559" y="2754129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otosyntézy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72083" y="2754129"/>
            <a:ext cx="882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strojné</a:t>
            </a:r>
            <a:endParaRPr lang="cs-CZ" sz="1600" dirty="0"/>
          </a:p>
        </p:txBody>
      </p:sp>
      <p:sp>
        <p:nvSpPr>
          <p:cNvPr id="23" name="Ovál 22"/>
          <p:cNvSpPr/>
          <p:nvPr/>
        </p:nvSpPr>
        <p:spPr>
          <a:xfrm>
            <a:off x="3044481" y="2985038"/>
            <a:ext cx="2349711" cy="23497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A) Houby mnohobuněčné bez plodnic = plísně.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6799552" y="2985038"/>
            <a:ext cx="2349711" cy="23497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B) Houby mnohobuněčné s plodnicí.</a:t>
            </a:r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5050085" y="1146406"/>
            <a:ext cx="2093574" cy="2182739"/>
            <a:chOff x="5049857" y="1815522"/>
            <a:chExt cx="2093574" cy="2182739"/>
          </a:xfrm>
        </p:grpSpPr>
        <p:sp>
          <p:nvSpPr>
            <p:cNvPr id="14" name="Ovál 13"/>
            <p:cNvSpPr/>
            <p:nvPr/>
          </p:nvSpPr>
          <p:spPr>
            <a:xfrm>
              <a:off x="5176684" y="1815522"/>
              <a:ext cx="1838632" cy="183863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Dělí se na 2 hlavní skupiny.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Přímá spojnice se šipkou 19"/>
            <p:cNvCxnSpPr>
              <a:stCxn id="14" idx="3"/>
              <a:endCxn id="23" idx="7"/>
            </p:cNvCxnSpPr>
            <p:nvPr/>
          </p:nvCxnSpPr>
          <p:spPr>
            <a:xfrm flipH="1">
              <a:off x="5049857" y="3384893"/>
              <a:ext cx="396088" cy="6133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>
              <a:stCxn id="14" idx="5"/>
              <a:endCxn id="24" idx="1"/>
            </p:cNvCxnSpPr>
            <p:nvPr/>
          </p:nvCxnSpPr>
          <p:spPr>
            <a:xfrm>
              <a:off x="6746055" y="3384893"/>
              <a:ext cx="397376" cy="6133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6" descr="https://www.houby-rostou.cz/wp-content/uploads/2018/09/istock-474067116-300x2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686"/>
            <a:ext cx="1663700" cy="14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Parazitická houba udělá z mravenců zombie a pak je usmrt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18652"/>
            <a:ext cx="1663701" cy="93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Obrázek - Armillaria mellea (václavka obecná) | BioLib.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3040"/>
            <a:ext cx="1656257" cy="11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a) plísně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Tělo je tvořeno </a:t>
            </a:r>
            <a:r>
              <a:rPr lang="cs-CZ" u="sng" dirty="0" smtClean="0"/>
              <a:t>spletí vláken = podhoubí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Rozmnožují se </a:t>
            </a:r>
            <a:r>
              <a:rPr lang="cs-CZ" u="sng" dirty="0" smtClean="0"/>
              <a:t>výtrusy</a:t>
            </a:r>
            <a:r>
              <a:rPr lang="cs-CZ" dirty="0" smtClean="0"/>
              <a:t>, které se tvoří ve </a:t>
            </a:r>
            <a:r>
              <a:rPr lang="cs-CZ" u="sng" dirty="0" smtClean="0"/>
              <a:t>výtrusnicích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3"/>
                </a:solidFill>
              </a:rPr>
              <a:t>VIDĚLI JSTE UŽ NĚKDY PLÍSEŇ NA POTRAVINÁCH?</a:t>
            </a:r>
          </a:p>
          <a:p>
            <a:endParaRPr lang="cs-CZ" dirty="0">
              <a:solidFill>
                <a:schemeClr val="accent3"/>
              </a:solidFill>
            </a:endParaRPr>
          </a:p>
          <a:p>
            <a:r>
              <a:rPr lang="cs-CZ" dirty="0" smtClean="0">
                <a:solidFill>
                  <a:schemeClr val="accent3"/>
                </a:solidFill>
              </a:rPr>
              <a:t>POZOR! PLESNIVÉ POTRAVINY NIKDY NEJÍME.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3074" name="Picture 2" descr="Pin mould growing on tomato - Stock Image - B255/0076 - Science Photo 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471789"/>
            <a:ext cx="1974412" cy="13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38315" y="3821793"/>
            <a:ext cx="19744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PLÍSEŇ HLAVIČKOVÁ</a:t>
            </a:r>
          </a:p>
          <a:p>
            <a:r>
              <a:rPr lang="cs-CZ" sz="1400" dirty="0" smtClean="0"/>
              <a:t>NA RAJČETI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883532" y="3828968"/>
            <a:ext cx="17250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ŠTĚTIČKOVEC NA POMERANČI</a:t>
            </a:r>
            <a:endParaRPr lang="cs-CZ" sz="1400" dirty="0"/>
          </a:p>
        </p:txBody>
      </p:sp>
      <p:pic>
        <p:nvPicPr>
          <p:cNvPr id="3078" name="Picture 6" descr="Penicillium italic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4" b="9143"/>
          <a:stretch/>
        </p:blipFill>
        <p:spPr bwMode="auto">
          <a:xfrm>
            <a:off x="8883532" y="2472985"/>
            <a:ext cx="1725030" cy="13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onilióza – co to je a jak se proti ní bránit? – Príma receptář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297" y="4353683"/>
            <a:ext cx="1893376" cy="16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599297" y="6038887"/>
            <a:ext cx="18933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HLÍZENKA OVOCNÁ NA JABLKU</a:t>
            </a:r>
            <a:endParaRPr lang="cs-CZ" sz="1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/>
          <a:srcRect l="11089" t="37546" r="64375" b="10804"/>
          <a:stretch/>
        </p:blipFill>
        <p:spPr>
          <a:xfrm>
            <a:off x="417952" y="324824"/>
            <a:ext cx="1813184" cy="2146965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H="1" flipV="1">
            <a:off x="2059709" y="964692"/>
            <a:ext cx="1330036" cy="2332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83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5372433" y="2136478"/>
            <a:ext cx="1380732" cy="6903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kern="1200" dirty="0" smtClean="0"/>
              <a:t>DĚLENÍ</a:t>
            </a:r>
            <a:endParaRPr lang="cs-CZ" sz="2000" kern="12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b) Houby s </a:t>
            </a:r>
            <a:r>
              <a:rPr lang="cs-CZ" dirty="0" smtClean="0"/>
              <a:t>plodnicí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098" name="Picture 2" descr="HOUBY.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31016" r="52004" b="17401"/>
          <a:stretch/>
        </p:blipFill>
        <p:spPr bwMode="auto">
          <a:xfrm>
            <a:off x="3841298" y="3940829"/>
            <a:ext cx="1963614" cy="17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UBY. -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1" t="31016" r="2964" b="17401"/>
          <a:stretch/>
        </p:blipFill>
        <p:spPr bwMode="auto">
          <a:xfrm>
            <a:off x="1595524" y="3940829"/>
            <a:ext cx="2118637" cy="17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30" name="Picture 6" descr="Hřib žlučník - Tylopilus felleus (Bull.) P. Karst. 1881 | Atlas hub -  Houbařen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3"/>
          <a:stretch/>
        </p:blipFill>
        <p:spPr bwMode="auto">
          <a:xfrm>
            <a:off x="7920990" y="4543145"/>
            <a:ext cx="1104894" cy="119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ushroom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191" y="4545787"/>
            <a:ext cx="811190" cy="11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řib smrkov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r="11152"/>
          <a:stretch/>
        </p:blipFill>
        <p:spPr bwMode="auto">
          <a:xfrm>
            <a:off x="6668405" y="4543145"/>
            <a:ext cx="1157348" cy="11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11629087"/>
              </p:ext>
            </p:extLst>
          </p:nvPr>
        </p:nvGraphicFramePr>
        <p:xfrm>
          <a:off x="2432753" y="2405825"/>
          <a:ext cx="2650836" cy="176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87146254"/>
              </p:ext>
            </p:extLst>
          </p:nvPr>
        </p:nvGraphicFramePr>
        <p:xfrm>
          <a:off x="6753165" y="2793980"/>
          <a:ext cx="3440545" cy="229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597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těla hub s plodnicí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040" t="27100" r="35827" b="18704"/>
          <a:stretch/>
        </p:blipFill>
        <p:spPr>
          <a:xfrm>
            <a:off x="160867" y="2451495"/>
            <a:ext cx="5994399" cy="387711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85437" y="2235607"/>
            <a:ext cx="546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ROURKATÉ HOUBY		LUPENATÉ HOUBY</a:t>
            </a:r>
            <a:endParaRPr lang="cs-CZ" dirty="0"/>
          </a:p>
        </p:txBody>
      </p:sp>
      <p:pic>
        <p:nvPicPr>
          <p:cNvPr id="2050" name="Picture 2" descr="STOPKOVÝTRUSNÉ HOUBY VY_32_INOVACE_05_ ppt stáhnou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25010" r="4423" b="22075"/>
          <a:stretch/>
        </p:blipFill>
        <p:spPr bwMode="auto">
          <a:xfrm>
            <a:off x="6230696" y="3166619"/>
            <a:ext cx="5668576" cy="24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784</TotalTime>
  <Words>559</Words>
  <Application>Microsoft Office PowerPoint</Application>
  <PresentationFormat>Širokoúhlá obrazovka</PresentationFormat>
  <Paragraphs>114</Paragraphs>
  <Slides>14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Parcel</vt:lpstr>
      <vt:lpstr>Prezentace aplikace PowerPoint</vt:lpstr>
      <vt:lpstr>Prezentace aplikace PowerPoint</vt:lpstr>
      <vt:lpstr>HOUBY</vt:lpstr>
      <vt:lpstr>přemýšlíme</vt:lpstr>
      <vt:lpstr>CO VŠECHNO ŘADÍME MEZI HOUBY?</vt:lpstr>
      <vt:lpstr>MNOHOBUNĚČNÉ houby</vt:lpstr>
      <vt:lpstr>a) plísně</vt:lpstr>
      <vt:lpstr>b) Houby s plodnicí</vt:lpstr>
      <vt:lpstr>Stavba těla hub s plodnicí</vt:lpstr>
      <vt:lpstr>Rozmnožování hub</vt:lpstr>
      <vt:lpstr>Pravidla pro sběr hub</vt:lpstr>
      <vt:lpstr>První pomoc při otravě houbami</vt:lpstr>
      <vt:lpstr>Dávali jsme pozor?</vt:lpstr>
      <vt:lpstr>Video o parazitických houbách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kvasinky</dc:title>
  <dc:creator>Nezvalová Alena</dc:creator>
  <cp:lastModifiedBy>Nezvalová Alena</cp:lastModifiedBy>
  <cp:revision>55</cp:revision>
  <dcterms:created xsi:type="dcterms:W3CDTF">2020-12-18T07:14:10Z</dcterms:created>
  <dcterms:modified xsi:type="dcterms:W3CDTF">2021-01-08T13:35:45Z</dcterms:modified>
</cp:coreProperties>
</file>