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A45BFA-1FE4-40B4-8262-C40260866F97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15F934C-9356-463A-81C6-2F300EDD2A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890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5F934C-9356-463A-81C6-2F300EDD2A53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789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5F934C-9356-463A-81C6-2F300EDD2A53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84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5F934C-9356-463A-81C6-2F300EDD2A53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941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5F934C-9356-463A-81C6-2F300EDD2A53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451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5F934C-9356-463A-81C6-2F300EDD2A53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45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5F934C-9356-463A-81C6-2F300EDD2A53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583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5F934C-9356-463A-81C6-2F300EDD2A53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420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DB2223-F763-482E-83C6-F0B423B8BE35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7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1F8EE2-E0F3-4414-949D-3414CDCDDA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EFDD2-562C-4DBB-9E77-CC814A23F3C9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843D0-F669-42AF-90DC-6D91A98A5F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202EB-3AE2-469F-AA2B-9248A17231A5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8DCB9-180F-48A2-A429-E244032337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7EDE4-9A68-466A-8D23-895C1B157DB8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C04E9-1F43-4A16-AEE4-4BC28FC6E0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EF81BC-97E0-447F-809B-4B61DC051655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F76A8B-4F55-4633-9E1A-8558CD0CEC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62E0E-9881-4223-B05C-9E0306015827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315B6-F288-4DF6-8831-D6EAADBE84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E9CC33-B3EB-4E00-92D4-34370820BFD6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1A8A5B-134E-4413-8054-5E6C8447A4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87362-6805-4733-911E-E5E4A4D7B3EA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C7D19-EDED-4C3C-B2D6-E2E6A68113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bdélník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D0B73A-74F6-447E-BDD3-26F3C266FA5F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856201-C384-4F0B-B7CC-09B02022E8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7C48EC-7C7A-4FF0-A0AF-0AD57FF0F005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41D9F2-E1BD-49AD-BB99-B3617FADAB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Vývojový diagram: postup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ývojový diagram: postup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C0BAF5-87BC-4201-BDEC-F7387D9F4738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D293DA-6EE5-4365-ACCF-E851CB0813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7F4C535-FDA3-4CFB-BDAA-48CC2A4CD2D5}" type="datetimeFigureOut">
              <a:rPr lang="cs-CZ"/>
              <a:pPr>
                <a:defRPr/>
              </a:pPr>
              <a:t>01.02.2021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46CEC66-A621-4153-B57F-6F663F88DD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702" r:id="rId5"/>
    <p:sldLayoutId id="2147483697" r:id="rId6"/>
    <p:sldLayoutId id="2147483703" r:id="rId7"/>
    <p:sldLayoutId id="2147483704" r:id="rId8"/>
    <p:sldLayoutId id="2147483705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Čas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2036763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Historie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Značka veličiny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Jednotka veličiny</a:t>
            </a:r>
            <a:endParaRPr lang="cs-CZ" dirty="0"/>
          </a:p>
        </p:txBody>
      </p:sp>
      <p:pic>
        <p:nvPicPr>
          <p:cNvPr id="10244" name="Picture 2" descr="C:\Users\balak\AppData\Local\Microsoft\Windows\Temporary Internet Files\Content.IE5\JT8T315T\MP90044844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2781300"/>
            <a:ext cx="3070225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?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Kolik minut má vyučovací hodina?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Kolik hodin má den?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Jak dlouho vám trvá cesta do školy?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Historie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u="sng" smtClean="0"/>
          </a:p>
          <a:p>
            <a:pPr eaLnBrk="1" hangingPunct="1"/>
            <a:r>
              <a:rPr lang="cs-CZ" u="sng" smtClean="0"/>
              <a:t>První měřítko</a:t>
            </a:r>
            <a:r>
              <a:rPr lang="cs-CZ" smtClean="0"/>
              <a:t>: střídání dne a noci</a:t>
            </a:r>
          </a:p>
          <a:p>
            <a:pPr eaLnBrk="1" hangingPunct="1"/>
            <a:endParaRPr lang="cs-CZ" u="sng" smtClean="0"/>
          </a:p>
          <a:p>
            <a:pPr eaLnBrk="1" hangingPunct="1"/>
            <a:r>
              <a:rPr lang="cs-CZ" u="sng" smtClean="0"/>
              <a:t>První hodiny</a:t>
            </a:r>
            <a:r>
              <a:rPr lang="cs-CZ" smtClean="0"/>
              <a:t>: stín vržený od tyče zapíchnuté do země</a:t>
            </a:r>
          </a:p>
        </p:txBody>
      </p:sp>
      <p:pic>
        <p:nvPicPr>
          <p:cNvPr id="2050" name="Picture 2" descr="C:\Users\balak\AppData\Local\Microsoft\Windows\Temporary Internet Files\Content.IE5\W041O1XY\MP90044912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4365625"/>
            <a:ext cx="3095625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Čas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u="sng" dirty="0" smtClean="0"/>
          </a:p>
          <a:p>
            <a:pPr eaLnBrk="1" hangingPunct="1"/>
            <a:r>
              <a:rPr lang="cs-CZ" u="sng" dirty="0" smtClean="0"/>
              <a:t>Značka</a:t>
            </a:r>
            <a:r>
              <a:rPr lang="cs-CZ" dirty="0" smtClean="0"/>
              <a:t>: t</a:t>
            </a:r>
          </a:p>
          <a:p>
            <a:pPr eaLnBrk="1" hangingPunct="1"/>
            <a:endParaRPr lang="cs-CZ" u="sng" dirty="0" smtClean="0"/>
          </a:p>
          <a:p>
            <a:pPr eaLnBrk="1" hangingPunct="1"/>
            <a:r>
              <a:rPr lang="cs-CZ" u="sng" dirty="0" smtClean="0"/>
              <a:t>Jednotka:</a:t>
            </a:r>
            <a:r>
              <a:rPr lang="cs-CZ" dirty="0" smtClean="0"/>
              <a:t> sekunda (s)</a:t>
            </a:r>
          </a:p>
          <a:p>
            <a:pPr eaLnBrk="1" hangingPunct="1"/>
            <a:endParaRPr lang="cs-CZ" u="sng" dirty="0" smtClean="0"/>
          </a:p>
          <a:p>
            <a:pPr eaLnBrk="1" hangingPunct="1"/>
            <a:r>
              <a:rPr lang="cs-CZ" u="sng" dirty="0" smtClean="0"/>
              <a:t>Další jednotky: </a:t>
            </a:r>
            <a:r>
              <a:rPr lang="cs-CZ" dirty="0" smtClean="0"/>
              <a:t>hodina, minuta, den, rok, …</a:t>
            </a:r>
            <a:endParaRPr lang="cs-CZ" u="sng" dirty="0" smtClean="0"/>
          </a:p>
        </p:txBody>
      </p:sp>
      <p:pic>
        <p:nvPicPr>
          <p:cNvPr id="3075" name="Picture 3" descr="C:\Users\balak\AppData\Local\Microsoft\Windows\Temporary Internet Files\Content.IE5\M59YLYX9\MP90043076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476250"/>
            <a:ext cx="341947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čas je měřitelná veličina</a:t>
            </a:r>
          </a:p>
          <a:p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k měření používáme stopky, hodiny…</a:t>
            </a:r>
          </a:p>
          <a:p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nejpřesnější hodiny jsou ATOMOVÉ hodiny</a:t>
            </a:r>
          </a:p>
          <a:p>
            <a:pPr marL="82550" indent="0">
              <a:buNone/>
            </a:pPr>
            <a:endParaRPr lang="cs-CZ" dirty="0" smtClean="0"/>
          </a:p>
          <a:p>
            <a:r>
              <a:rPr lang="cs-CZ" dirty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je možné čas měřit ještě jinými prostředky než hodinami?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98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Převody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1 hodina = 60 min = 3 600 sekund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1 rok = 365 ¼ dne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1 den = 24 hodin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 smtClean="0"/>
              <a:t> 1 den = 86 400 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Převody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350" y="1700213"/>
            <a:ext cx="7497763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u="sng" smtClean="0"/>
              <a:t>Vyjádřete v sekundách</a:t>
            </a:r>
            <a:r>
              <a:rPr lang="cs-CZ" smtClean="0"/>
              <a:t>: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1 minuta = </a:t>
            </a:r>
          </a:p>
          <a:p>
            <a:pPr eaLnBrk="1" hangingPunct="1"/>
            <a:r>
              <a:rPr lang="cs-CZ" smtClean="0"/>
              <a:t>3 min 20 s =</a:t>
            </a:r>
          </a:p>
          <a:p>
            <a:pPr eaLnBrk="1" hangingPunct="1"/>
            <a:r>
              <a:rPr lang="cs-CZ" smtClean="0"/>
              <a:t>1 hod = </a:t>
            </a:r>
          </a:p>
          <a:p>
            <a:pPr eaLnBrk="1" hangingPunct="1"/>
            <a:r>
              <a:rPr lang="cs-CZ" smtClean="0"/>
              <a:t>1 hod 10 min 30 s =</a:t>
            </a:r>
          </a:p>
        </p:txBody>
      </p:sp>
      <p:sp>
        <p:nvSpPr>
          <p:cNvPr id="15364" name="TextovéPole 3"/>
          <p:cNvSpPr txBox="1">
            <a:spLocks noChangeArrowheads="1"/>
          </p:cNvSpPr>
          <p:nvPr/>
        </p:nvSpPr>
        <p:spPr bwMode="auto">
          <a:xfrm>
            <a:off x="6516688" y="2792413"/>
            <a:ext cx="1611312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cs-CZ" sz="3200">
                <a:latin typeface="Gill Sans MT" pitchFamily="34" charset="-18"/>
              </a:rPr>
              <a:t>6O s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cs-CZ" sz="3200">
                <a:latin typeface="Gill Sans MT" pitchFamily="34" charset="-18"/>
              </a:rPr>
              <a:t>200 s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cs-CZ" sz="3200">
                <a:latin typeface="Gill Sans MT" pitchFamily="34" charset="-18"/>
              </a:rPr>
              <a:t>3 600 s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cs-CZ" sz="3200">
                <a:latin typeface="Gill Sans MT" pitchFamily="34" charset="-18"/>
              </a:rPr>
              <a:t>4 230 s</a:t>
            </a:r>
          </a:p>
        </p:txBody>
      </p:sp>
      <p:sp>
        <p:nvSpPr>
          <p:cNvPr id="5" name="Obdélník 4"/>
          <p:cNvSpPr/>
          <p:nvPr/>
        </p:nvSpPr>
        <p:spPr>
          <a:xfrm>
            <a:off x="6372200" y="2708920"/>
            <a:ext cx="2304256" cy="237626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Galerie klipart</a:t>
            </a:r>
          </a:p>
          <a:p>
            <a:pPr eaLnBrk="1" hangingPunct="1"/>
            <a:r>
              <a:rPr lang="cs-CZ" dirty="0" smtClean="0"/>
              <a:t>www.office.</a:t>
            </a:r>
            <a:r>
              <a:rPr lang="cs-CZ" smtClean="0"/>
              <a:t>microsoft.com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</TotalTime>
  <Words>169</Words>
  <Application>Microsoft Office PowerPoint</Application>
  <PresentationFormat>Předvádění na obrazovce (4:3)</PresentationFormat>
  <Paragraphs>60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 MT</vt:lpstr>
      <vt:lpstr>Verdana</vt:lpstr>
      <vt:lpstr>Wingdings 2</vt:lpstr>
      <vt:lpstr>Slunovrat</vt:lpstr>
      <vt:lpstr>Čas</vt:lpstr>
      <vt:lpstr>?</vt:lpstr>
      <vt:lpstr>Historie</vt:lpstr>
      <vt:lpstr>Čas</vt:lpstr>
      <vt:lpstr>Čas</vt:lpstr>
      <vt:lpstr>Převody</vt:lpstr>
      <vt:lpstr>Převody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</dc:title>
  <dc:creator>balak</dc:creator>
  <cp:lastModifiedBy>Jan Řezníček</cp:lastModifiedBy>
  <cp:revision>9</cp:revision>
  <dcterms:created xsi:type="dcterms:W3CDTF">2013-05-17T06:25:12Z</dcterms:created>
  <dcterms:modified xsi:type="dcterms:W3CDTF">2021-02-01T08:14:34Z</dcterms:modified>
</cp:coreProperties>
</file>