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sldIdLst>
    <p:sldId id="263" r:id="rId4"/>
    <p:sldId id="264" r:id="rId5"/>
    <p:sldId id="256" r:id="rId6"/>
    <p:sldId id="26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204" autoAdjust="0"/>
  </p:normalViewPr>
  <p:slideViewPr>
    <p:cSldViewPr>
      <p:cViewPr varScale="1">
        <p:scale>
          <a:sx n="53" d="100"/>
          <a:sy n="53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FD38B-83F2-4007-A648-7F044D7246E8}" type="doc">
      <dgm:prSet loTypeId="urn:microsoft.com/office/officeart/2005/8/layout/hProcess4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E503491D-190C-4B9D-9FC6-449C944EF765}">
      <dgm:prSet phldrT="[Text]"/>
      <dgm:spPr/>
      <dgm:t>
        <a:bodyPr/>
        <a:lstStyle/>
        <a:p>
          <a:r>
            <a:rPr lang="cs-CZ" dirty="0" smtClean="0"/>
            <a:t>slunce</a:t>
          </a:r>
          <a:endParaRPr lang="cs-CZ" dirty="0"/>
        </a:p>
      </dgm:t>
    </dgm:pt>
    <dgm:pt modelId="{DA5B4EC5-1715-4D29-806F-AEE1406E9C56}" type="parTrans" cxnId="{96656C32-09B9-4197-B72A-7950A76D22CA}">
      <dgm:prSet/>
      <dgm:spPr/>
      <dgm:t>
        <a:bodyPr/>
        <a:lstStyle/>
        <a:p>
          <a:endParaRPr lang="cs-CZ"/>
        </a:p>
      </dgm:t>
    </dgm:pt>
    <dgm:pt modelId="{8D651D0E-2BE0-4DFB-8D8D-6BE23859A36D}" type="sibTrans" cxnId="{96656C32-09B9-4197-B72A-7950A76D22CA}">
      <dgm:prSet/>
      <dgm:spPr/>
      <dgm:t>
        <a:bodyPr/>
        <a:lstStyle/>
        <a:p>
          <a:endParaRPr lang="cs-CZ"/>
        </a:p>
      </dgm:t>
    </dgm:pt>
    <dgm:pt modelId="{72123310-6793-4F97-B1A7-4A513FE37C5B}">
      <dgm:prSet phldrT="[Text]"/>
      <dgm:spPr/>
      <dgm:t>
        <a:bodyPr/>
        <a:lstStyle/>
        <a:p>
          <a:r>
            <a:rPr lang="cs-CZ" dirty="0" smtClean="0"/>
            <a:t>jetel</a:t>
          </a:r>
          <a:endParaRPr lang="cs-CZ" dirty="0"/>
        </a:p>
      </dgm:t>
    </dgm:pt>
    <dgm:pt modelId="{E1872F7B-328A-40EA-9525-0F0582FCE0C4}" type="parTrans" cxnId="{912B4B98-93A8-443A-B73F-231C30F548A1}">
      <dgm:prSet/>
      <dgm:spPr/>
      <dgm:t>
        <a:bodyPr/>
        <a:lstStyle/>
        <a:p>
          <a:endParaRPr lang="cs-CZ"/>
        </a:p>
      </dgm:t>
    </dgm:pt>
    <dgm:pt modelId="{C8A196F4-3AEE-4CC7-986B-27C445B938C8}" type="sibTrans" cxnId="{912B4B98-93A8-443A-B73F-231C30F548A1}">
      <dgm:prSet/>
      <dgm:spPr/>
      <dgm:t>
        <a:bodyPr/>
        <a:lstStyle/>
        <a:p>
          <a:endParaRPr lang="cs-CZ"/>
        </a:p>
      </dgm:t>
    </dgm:pt>
    <dgm:pt modelId="{1C6926D4-833D-4A57-9443-B854BC7FF749}">
      <dgm:prSet phldrT="[Text]"/>
      <dgm:spPr/>
      <dgm:t>
        <a:bodyPr/>
        <a:lstStyle/>
        <a:p>
          <a:r>
            <a:rPr lang="cs-CZ" dirty="0" smtClean="0"/>
            <a:t>zajíc</a:t>
          </a:r>
          <a:endParaRPr lang="cs-CZ" dirty="0"/>
        </a:p>
      </dgm:t>
    </dgm:pt>
    <dgm:pt modelId="{7C14D787-ADF7-4826-BBE6-14F79C642284}" type="parTrans" cxnId="{2C2EF170-ED7C-48A1-96B9-115C315E012D}">
      <dgm:prSet/>
      <dgm:spPr/>
      <dgm:t>
        <a:bodyPr/>
        <a:lstStyle/>
        <a:p>
          <a:endParaRPr lang="cs-CZ"/>
        </a:p>
      </dgm:t>
    </dgm:pt>
    <dgm:pt modelId="{21FD258C-A101-4F1E-A8B1-ADE0C1743FBA}" type="sibTrans" cxnId="{2C2EF170-ED7C-48A1-96B9-115C315E012D}">
      <dgm:prSet/>
      <dgm:spPr/>
      <dgm:t>
        <a:bodyPr/>
        <a:lstStyle/>
        <a:p>
          <a:endParaRPr lang="cs-CZ"/>
        </a:p>
      </dgm:t>
    </dgm:pt>
    <dgm:pt modelId="{B88F594E-6BD6-457A-A369-43F64546E58D}">
      <dgm:prSet/>
      <dgm:spPr/>
      <dgm:t>
        <a:bodyPr/>
        <a:lstStyle/>
        <a:p>
          <a:r>
            <a:rPr lang="cs-CZ" dirty="0" smtClean="0"/>
            <a:t>liška</a:t>
          </a:r>
          <a:endParaRPr lang="cs-CZ" dirty="0"/>
        </a:p>
      </dgm:t>
    </dgm:pt>
    <dgm:pt modelId="{55C85347-1746-4A89-9439-43B9AAB7F95D}" type="parTrans" cxnId="{514CCD3A-EF81-408F-AFC4-DD9C5B5559CA}">
      <dgm:prSet/>
      <dgm:spPr/>
      <dgm:t>
        <a:bodyPr/>
        <a:lstStyle/>
        <a:p>
          <a:endParaRPr lang="cs-CZ"/>
        </a:p>
      </dgm:t>
    </dgm:pt>
    <dgm:pt modelId="{81990344-A3EF-4F1F-AF98-32E62AC11FD1}" type="sibTrans" cxnId="{514CCD3A-EF81-408F-AFC4-DD9C5B5559CA}">
      <dgm:prSet/>
      <dgm:spPr/>
      <dgm:t>
        <a:bodyPr/>
        <a:lstStyle/>
        <a:p>
          <a:endParaRPr lang="cs-CZ"/>
        </a:p>
      </dgm:t>
    </dgm:pt>
    <dgm:pt modelId="{597AA13C-995E-4375-9C90-ED7724F13E0F}" type="pres">
      <dgm:prSet presAssocID="{3D3FD38B-83F2-4007-A648-7F044D724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A586D8-9A01-43D4-8A5D-808F6E5E483D}" type="pres">
      <dgm:prSet presAssocID="{3D3FD38B-83F2-4007-A648-7F044D7246E8}" presName="tSp" presStyleCnt="0"/>
      <dgm:spPr/>
    </dgm:pt>
    <dgm:pt modelId="{64385BD4-E676-45CE-A39F-70EBBEF29B8A}" type="pres">
      <dgm:prSet presAssocID="{3D3FD38B-83F2-4007-A648-7F044D7246E8}" presName="bSp" presStyleCnt="0"/>
      <dgm:spPr/>
    </dgm:pt>
    <dgm:pt modelId="{2F9F278B-649B-48A3-B798-892BF89DABE7}" type="pres">
      <dgm:prSet presAssocID="{3D3FD38B-83F2-4007-A648-7F044D7246E8}" presName="process" presStyleCnt="0"/>
      <dgm:spPr/>
    </dgm:pt>
    <dgm:pt modelId="{39A6E844-7A73-4857-BB57-66EEC25FD676}" type="pres">
      <dgm:prSet presAssocID="{E503491D-190C-4B9D-9FC6-449C944EF765}" presName="composite1" presStyleCnt="0"/>
      <dgm:spPr/>
    </dgm:pt>
    <dgm:pt modelId="{6304217F-6F9A-4E09-9E4D-2E4C07A2818F}" type="pres">
      <dgm:prSet presAssocID="{E503491D-190C-4B9D-9FC6-449C944EF765}" presName="dummyNode1" presStyleLbl="node1" presStyleIdx="0" presStyleCnt="4"/>
      <dgm:spPr/>
    </dgm:pt>
    <dgm:pt modelId="{6B5BEF17-2938-43FC-82D6-1E04352AC3A0}" type="pres">
      <dgm:prSet presAssocID="{E503491D-190C-4B9D-9FC6-449C944EF765}" presName="childNode1" presStyleLbl="bgAcc1" presStyleIdx="0" presStyleCnt="4" custScaleX="137602" custScaleY="146515" custLinFactNeighborX="-5209" custLinFactNeighborY="-4752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19077A-3DC0-4925-B028-560E26A243FF}" type="pres">
      <dgm:prSet presAssocID="{E503491D-190C-4B9D-9FC6-449C944EF765}" presName="childNode1tx" presStyleLbl="bgAcc1" presStyleIdx="0" presStyleCnt="4">
        <dgm:presLayoutVars>
          <dgm:bulletEnabled val="1"/>
        </dgm:presLayoutVars>
      </dgm:prSet>
      <dgm:spPr/>
    </dgm:pt>
    <dgm:pt modelId="{E94E1F4A-36CF-45DD-94D0-B1C836C7330D}" type="pres">
      <dgm:prSet presAssocID="{E503491D-190C-4B9D-9FC6-449C944EF765}" presName="parentNode1" presStyleLbl="node1" presStyleIdx="0" presStyleCnt="4" custLinFactNeighborX="16913" custLinFactNeighborY="-2652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D9AA9E-15B0-45B4-8520-2CA836E83B2F}" type="pres">
      <dgm:prSet presAssocID="{E503491D-190C-4B9D-9FC6-449C944EF765}" presName="connSite1" presStyleCnt="0"/>
      <dgm:spPr/>
    </dgm:pt>
    <dgm:pt modelId="{DD04EC24-8E82-46DE-AA0C-EE1AEE1F2BE4}" type="pres">
      <dgm:prSet presAssocID="{8D651D0E-2BE0-4DFB-8D8D-6BE23859A36D}" presName="Name9" presStyleLbl="sibTrans2D1" presStyleIdx="0" presStyleCnt="3"/>
      <dgm:spPr/>
      <dgm:t>
        <a:bodyPr/>
        <a:lstStyle/>
        <a:p>
          <a:endParaRPr lang="cs-CZ"/>
        </a:p>
      </dgm:t>
    </dgm:pt>
    <dgm:pt modelId="{ACA27C7E-E218-4320-A455-983BEC2C6604}" type="pres">
      <dgm:prSet presAssocID="{72123310-6793-4F97-B1A7-4A513FE37C5B}" presName="composite2" presStyleCnt="0"/>
      <dgm:spPr/>
    </dgm:pt>
    <dgm:pt modelId="{C4B8C252-E910-491C-B464-0D9672E021D9}" type="pres">
      <dgm:prSet presAssocID="{72123310-6793-4F97-B1A7-4A513FE37C5B}" presName="dummyNode2" presStyleLbl="node1" presStyleIdx="0" presStyleCnt="4"/>
      <dgm:spPr/>
    </dgm:pt>
    <dgm:pt modelId="{9B4DFBE2-77DD-48CB-B041-633D1F7A3B6E}" type="pres">
      <dgm:prSet presAssocID="{72123310-6793-4F97-B1A7-4A513FE37C5B}" presName="childNode2" presStyleLbl="bgAcc1" presStyleIdx="1" presStyleCnt="4" custScaleX="99938" custScaleY="151506" custLinFactNeighborX="1759" custLinFactNeighborY="18400">
        <dgm:presLayoutVars>
          <dgm:bulletEnabled val="1"/>
        </dgm:presLayoutVars>
      </dgm:prSet>
      <dgm:spPr>
        <a:noFill/>
      </dgm:spPr>
    </dgm:pt>
    <dgm:pt modelId="{207B1182-78C1-44B1-AB32-5384FAC0B866}" type="pres">
      <dgm:prSet presAssocID="{72123310-6793-4F97-B1A7-4A513FE37C5B}" presName="childNode2tx" presStyleLbl="bgAcc1" presStyleIdx="1" presStyleCnt="4">
        <dgm:presLayoutVars>
          <dgm:bulletEnabled val="1"/>
        </dgm:presLayoutVars>
      </dgm:prSet>
      <dgm:spPr/>
    </dgm:pt>
    <dgm:pt modelId="{D95FFFDF-61BF-437B-A398-21247B90178D}" type="pres">
      <dgm:prSet presAssocID="{72123310-6793-4F97-B1A7-4A513FE37C5B}" presName="parentNode2" presStyleLbl="node1" presStyleIdx="1" presStyleCnt="4" custLinFactNeighborX="-3817" custLinFactNeighborY="-5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525BF2-F9F4-4B18-8AB0-8A07E81536AE}" type="pres">
      <dgm:prSet presAssocID="{72123310-6793-4F97-B1A7-4A513FE37C5B}" presName="connSite2" presStyleCnt="0"/>
      <dgm:spPr/>
    </dgm:pt>
    <dgm:pt modelId="{58C2924F-3F3B-4D50-A6DA-6CEA85FEE7E7}" type="pres">
      <dgm:prSet presAssocID="{C8A196F4-3AEE-4CC7-986B-27C445B938C8}" presName="Name18" presStyleLbl="sibTrans2D1" presStyleIdx="1" presStyleCnt="3"/>
      <dgm:spPr/>
      <dgm:t>
        <a:bodyPr/>
        <a:lstStyle/>
        <a:p>
          <a:endParaRPr lang="cs-CZ"/>
        </a:p>
      </dgm:t>
    </dgm:pt>
    <dgm:pt modelId="{9641C197-3FCD-473D-885B-5B888FA50B63}" type="pres">
      <dgm:prSet presAssocID="{1C6926D4-833D-4A57-9443-B854BC7FF749}" presName="composite1" presStyleCnt="0"/>
      <dgm:spPr/>
    </dgm:pt>
    <dgm:pt modelId="{836BA344-300A-49ED-A85C-CE2983F8B5E3}" type="pres">
      <dgm:prSet presAssocID="{1C6926D4-833D-4A57-9443-B854BC7FF749}" presName="dummyNode1" presStyleLbl="node1" presStyleIdx="1" presStyleCnt="4"/>
      <dgm:spPr/>
    </dgm:pt>
    <dgm:pt modelId="{AA6EDBC7-86CD-4FC9-83D8-A8FEB38FA002}" type="pres">
      <dgm:prSet presAssocID="{1C6926D4-833D-4A57-9443-B854BC7FF749}" presName="childNode1" presStyleLbl="bgAcc1" presStyleIdx="2" presStyleCnt="4" custScaleX="147980" custScaleY="129874" custLinFactNeighborX="-3279" custLinFactNeighborY="-46958">
        <dgm:presLayoutVars>
          <dgm:bulletEnabled val="1"/>
        </dgm:presLayoutVars>
      </dgm:prSet>
      <dgm:spPr>
        <a:noFill/>
      </dgm:spPr>
    </dgm:pt>
    <dgm:pt modelId="{14B0559E-79C9-4559-A475-32B65D0899A0}" type="pres">
      <dgm:prSet presAssocID="{1C6926D4-833D-4A57-9443-B854BC7FF749}" presName="childNode1tx" presStyleLbl="bgAcc1" presStyleIdx="2" presStyleCnt="4">
        <dgm:presLayoutVars>
          <dgm:bulletEnabled val="1"/>
        </dgm:presLayoutVars>
      </dgm:prSet>
      <dgm:spPr/>
    </dgm:pt>
    <dgm:pt modelId="{A53A68B7-CF11-4742-91FF-47ACE324678F}" type="pres">
      <dgm:prSet presAssocID="{1C6926D4-833D-4A57-9443-B854BC7FF749}" presName="parentNode1" presStyleLbl="node1" presStyleIdx="2" presStyleCnt="4" custLinFactNeighborX="3041" custLinFactNeighborY="-2676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44D181-0F8F-4C53-B1E7-0C771BE51DD6}" type="pres">
      <dgm:prSet presAssocID="{1C6926D4-833D-4A57-9443-B854BC7FF749}" presName="connSite1" presStyleCnt="0"/>
      <dgm:spPr/>
    </dgm:pt>
    <dgm:pt modelId="{89D002E2-20CC-4F83-9440-6F9926BEC9DA}" type="pres">
      <dgm:prSet presAssocID="{21FD258C-A101-4F1E-A8B1-ADE0C1743FBA}" presName="Name9" presStyleLbl="sibTrans2D1" presStyleIdx="2" presStyleCnt="3"/>
      <dgm:spPr/>
      <dgm:t>
        <a:bodyPr/>
        <a:lstStyle/>
        <a:p>
          <a:endParaRPr lang="cs-CZ"/>
        </a:p>
      </dgm:t>
    </dgm:pt>
    <dgm:pt modelId="{171F8940-6B24-4B9E-A0B2-3D4DCE8471B3}" type="pres">
      <dgm:prSet presAssocID="{B88F594E-6BD6-457A-A369-43F64546E58D}" presName="composite2" presStyleCnt="0"/>
      <dgm:spPr/>
    </dgm:pt>
    <dgm:pt modelId="{BEF6F9A9-D47D-4041-BAB6-0DF2F4153A0D}" type="pres">
      <dgm:prSet presAssocID="{B88F594E-6BD6-457A-A369-43F64546E58D}" presName="dummyNode2" presStyleLbl="node1" presStyleIdx="2" presStyleCnt="4"/>
      <dgm:spPr/>
    </dgm:pt>
    <dgm:pt modelId="{E07BE7E0-C890-43FE-9B86-BDE67F33C923}" type="pres">
      <dgm:prSet presAssocID="{B88F594E-6BD6-457A-A369-43F64546E58D}" presName="childNode2" presStyleLbl="bgAcc1" presStyleIdx="3" presStyleCnt="4" custScaleX="154323" custScaleY="165016" custLinFactNeighborX="-59" custLinFactNeighborY="15799">
        <dgm:presLayoutVars>
          <dgm:bulletEnabled val="1"/>
        </dgm:presLayoutVars>
      </dgm:prSet>
      <dgm:spPr>
        <a:noFill/>
      </dgm:spPr>
    </dgm:pt>
    <dgm:pt modelId="{1DB5E1C3-8D20-40F0-852F-8397D2B9AE62}" type="pres">
      <dgm:prSet presAssocID="{B88F594E-6BD6-457A-A369-43F64546E58D}" presName="childNode2tx" presStyleLbl="bgAcc1" presStyleIdx="3" presStyleCnt="4">
        <dgm:presLayoutVars>
          <dgm:bulletEnabled val="1"/>
        </dgm:presLayoutVars>
      </dgm:prSet>
      <dgm:spPr/>
    </dgm:pt>
    <dgm:pt modelId="{CD397B65-A721-42B8-9499-CB953444A361}" type="pres">
      <dgm:prSet presAssocID="{B88F594E-6BD6-457A-A369-43F64546E58D}" presName="parentNode2" presStyleLbl="node1" presStyleIdx="3" presStyleCnt="4" custLinFactNeighborX="3325" custLinFactNeighborY="-5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D2B51F-6E29-432D-868D-030CEE82F500}" type="pres">
      <dgm:prSet presAssocID="{B88F594E-6BD6-457A-A369-43F64546E58D}" presName="connSite2" presStyleCnt="0"/>
      <dgm:spPr/>
    </dgm:pt>
  </dgm:ptLst>
  <dgm:cxnLst>
    <dgm:cxn modelId="{8DDCC941-6C82-49E9-AC0F-D8330C98788F}" type="presOf" srcId="{C8A196F4-3AEE-4CC7-986B-27C445B938C8}" destId="{58C2924F-3F3B-4D50-A6DA-6CEA85FEE7E7}" srcOrd="0" destOrd="0" presId="urn:microsoft.com/office/officeart/2005/8/layout/hProcess4"/>
    <dgm:cxn modelId="{6E378E44-2B76-4046-9000-6465AD272330}" type="presOf" srcId="{72123310-6793-4F97-B1A7-4A513FE37C5B}" destId="{D95FFFDF-61BF-437B-A398-21247B90178D}" srcOrd="0" destOrd="0" presId="urn:microsoft.com/office/officeart/2005/8/layout/hProcess4"/>
    <dgm:cxn modelId="{CE5EEA0C-EB2A-49D4-9624-30474AB5F0B1}" type="presOf" srcId="{1C6926D4-833D-4A57-9443-B854BC7FF749}" destId="{A53A68B7-CF11-4742-91FF-47ACE324678F}" srcOrd="0" destOrd="0" presId="urn:microsoft.com/office/officeart/2005/8/layout/hProcess4"/>
    <dgm:cxn modelId="{6AEDCC01-5C19-4C54-9ED1-0BB956960BF0}" type="presOf" srcId="{21FD258C-A101-4F1E-A8B1-ADE0C1743FBA}" destId="{89D002E2-20CC-4F83-9440-6F9926BEC9DA}" srcOrd="0" destOrd="0" presId="urn:microsoft.com/office/officeart/2005/8/layout/hProcess4"/>
    <dgm:cxn modelId="{514CCD3A-EF81-408F-AFC4-DD9C5B5559CA}" srcId="{3D3FD38B-83F2-4007-A648-7F044D7246E8}" destId="{B88F594E-6BD6-457A-A369-43F64546E58D}" srcOrd="3" destOrd="0" parTransId="{55C85347-1746-4A89-9439-43B9AAB7F95D}" sibTransId="{81990344-A3EF-4F1F-AF98-32E62AC11FD1}"/>
    <dgm:cxn modelId="{2C2EF170-ED7C-48A1-96B9-115C315E012D}" srcId="{3D3FD38B-83F2-4007-A648-7F044D7246E8}" destId="{1C6926D4-833D-4A57-9443-B854BC7FF749}" srcOrd="2" destOrd="0" parTransId="{7C14D787-ADF7-4826-BBE6-14F79C642284}" sibTransId="{21FD258C-A101-4F1E-A8B1-ADE0C1743FBA}"/>
    <dgm:cxn modelId="{51EAB76D-39FA-4224-A712-D77AC593AFE5}" type="presOf" srcId="{8D651D0E-2BE0-4DFB-8D8D-6BE23859A36D}" destId="{DD04EC24-8E82-46DE-AA0C-EE1AEE1F2BE4}" srcOrd="0" destOrd="0" presId="urn:microsoft.com/office/officeart/2005/8/layout/hProcess4"/>
    <dgm:cxn modelId="{42C567D6-FBDC-46A8-8B39-74E27F6292EB}" type="presOf" srcId="{B88F594E-6BD6-457A-A369-43F64546E58D}" destId="{CD397B65-A721-42B8-9499-CB953444A361}" srcOrd="0" destOrd="0" presId="urn:microsoft.com/office/officeart/2005/8/layout/hProcess4"/>
    <dgm:cxn modelId="{912B4B98-93A8-443A-B73F-231C30F548A1}" srcId="{3D3FD38B-83F2-4007-A648-7F044D7246E8}" destId="{72123310-6793-4F97-B1A7-4A513FE37C5B}" srcOrd="1" destOrd="0" parTransId="{E1872F7B-328A-40EA-9525-0F0582FCE0C4}" sibTransId="{C8A196F4-3AEE-4CC7-986B-27C445B938C8}"/>
    <dgm:cxn modelId="{0A3496BA-D5F9-4FBC-9D4B-A59BA9A7262D}" type="presOf" srcId="{E503491D-190C-4B9D-9FC6-449C944EF765}" destId="{E94E1F4A-36CF-45DD-94D0-B1C836C7330D}" srcOrd="0" destOrd="0" presId="urn:microsoft.com/office/officeart/2005/8/layout/hProcess4"/>
    <dgm:cxn modelId="{263EAC4D-A9E6-4FE8-8447-C918A5E84A65}" type="presOf" srcId="{3D3FD38B-83F2-4007-A648-7F044D7246E8}" destId="{597AA13C-995E-4375-9C90-ED7724F13E0F}" srcOrd="0" destOrd="0" presId="urn:microsoft.com/office/officeart/2005/8/layout/hProcess4"/>
    <dgm:cxn modelId="{96656C32-09B9-4197-B72A-7950A76D22CA}" srcId="{3D3FD38B-83F2-4007-A648-7F044D7246E8}" destId="{E503491D-190C-4B9D-9FC6-449C944EF765}" srcOrd="0" destOrd="0" parTransId="{DA5B4EC5-1715-4D29-806F-AEE1406E9C56}" sibTransId="{8D651D0E-2BE0-4DFB-8D8D-6BE23859A36D}"/>
    <dgm:cxn modelId="{8309B9E0-9222-4DBD-B61D-A20AEC54261C}" type="presParOf" srcId="{597AA13C-995E-4375-9C90-ED7724F13E0F}" destId="{2FA586D8-9A01-43D4-8A5D-808F6E5E483D}" srcOrd="0" destOrd="0" presId="urn:microsoft.com/office/officeart/2005/8/layout/hProcess4"/>
    <dgm:cxn modelId="{18666BB3-369A-40DF-A022-24FCFE85309D}" type="presParOf" srcId="{597AA13C-995E-4375-9C90-ED7724F13E0F}" destId="{64385BD4-E676-45CE-A39F-70EBBEF29B8A}" srcOrd="1" destOrd="0" presId="urn:microsoft.com/office/officeart/2005/8/layout/hProcess4"/>
    <dgm:cxn modelId="{2A2DA0A9-0486-452E-A7FF-2943E666E7D3}" type="presParOf" srcId="{597AA13C-995E-4375-9C90-ED7724F13E0F}" destId="{2F9F278B-649B-48A3-B798-892BF89DABE7}" srcOrd="2" destOrd="0" presId="urn:microsoft.com/office/officeart/2005/8/layout/hProcess4"/>
    <dgm:cxn modelId="{011EE22B-9EEB-4CC5-B590-83AF27D365E3}" type="presParOf" srcId="{2F9F278B-649B-48A3-B798-892BF89DABE7}" destId="{39A6E844-7A73-4857-BB57-66EEC25FD676}" srcOrd="0" destOrd="0" presId="urn:microsoft.com/office/officeart/2005/8/layout/hProcess4"/>
    <dgm:cxn modelId="{EDD57FA0-2641-4DB6-A20F-BC336B10BB6F}" type="presParOf" srcId="{39A6E844-7A73-4857-BB57-66EEC25FD676}" destId="{6304217F-6F9A-4E09-9E4D-2E4C07A2818F}" srcOrd="0" destOrd="0" presId="urn:microsoft.com/office/officeart/2005/8/layout/hProcess4"/>
    <dgm:cxn modelId="{989B1FE8-655F-4F07-8BA3-459C815E4AED}" type="presParOf" srcId="{39A6E844-7A73-4857-BB57-66EEC25FD676}" destId="{6B5BEF17-2938-43FC-82D6-1E04352AC3A0}" srcOrd="1" destOrd="0" presId="urn:microsoft.com/office/officeart/2005/8/layout/hProcess4"/>
    <dgm:cxn modelId="{1DF6F75A-4579-405B-887D-2A78EC014E16}" type="presParOf" srcId="{39A6E844-7A73-4857-BB57-66EEC25FD676}" destId="{E719077A-3DC0-4925-B028-560E26A243FF}" srcOrd="2" destOrd="0" presId="urn:microsoft.com/office/officeart/2005/8/layout/hProcess4"/>
    <dgm:cxn modelId="{B6B3E068-D930-421A-93FE-F03893B34B5A}" type="presParOf" srcId="{39A6E844-7A73-4857-BB57-66EEC25FD676}" destId="{E94E1F4A-36CF-45DD-94D0-B1C836C7330D}" srcOrd="3" destOrd="0" presId="urn:microsoft.com/office/officeart/2005/8/layout/hProcess4"/>
    <dgm:cxn modelId="{BDE2C9EE-1C77-4411-80AB-279C56BBD20A}" type="presParOf" srcId="{39A6E844-7A73-4857-BB57-66EEC25FD676}" destId="{ACD9AA9E-15B0-45B4-8520-2CA836E83B2F}" srcOrd="4" destOrd="0" presId="urn:microsoft.com/office/officeart/2005/8/layout/hProcess4"/>
    <dgm:cxn modelId="{FD343AC4-C0CE-4FEE-B6CB-3AB4BF4B5879}" type="presParOf" srcId="{2F9F278B-649B-48A3-B798-892BF89DABE7}" destId="{DD04EC24-8E82-46DE-AA0C-EE1AEE1F2BE4}" srcOrd="1" destOrd="0" presId="urn:microsoft.com/office/officeart/2005/8/layout/hProcess4"/>
    <dgm:cxn modelId="{3AA1300E-D693-44B7-95AE-168056D3DAF9}" type="presParOf" srcId="{2F9F278B-649B-48A3-B798-892BF89DABE7}" destId="{ACA27C7E-E218-4320-A455-983BEC2C6604}" srcOrd="2" destOrd="0" presId="urn:microsoft.com/office/officeart/2005/8/layout/hProcess4"/>
    <dgm:cxn modelId="{20A78B59-09DB-4561-A29A-168E153FBC0D}" type="presParOf" srcId="{ACA27C7E-E218-4320-A455-983BEC2C6604}" destId="{C4B8C252-E910-491C-B464-0D9672E021D9}" srcOrd="0" destOrd="0" presId="urn:microsoft.com/office/officeart/2005/8/layout/hProcess4"/>
    <dgm:cxn modelId="{7133BFE7-6EA2-40D3-AF6D-320D2CECDC0F}" type="presParOf" srcId="{ACA27C7E-E218-4320-A455-983BEC2C6604}" destId="{9B4DFBE2-77DD-48CB-B041-633D1F7A3B6E}" srcOrd="1" destOrd="0" presId="urn:microsoft.com/office/officeart/2005/8/layout/hProcess4"/>
    <dgm:cxn modelId="{DC4F61D6-74DB-4DA7-9B8D-5AC762E7F08A}" type="presParOf" srcId="{ACA27C7E-E218-4320-A455-983BEC2C6604}" destId="{207B1182-78C1-44B1-AB32-5384FAC0B866}" srcOrd="2" destOrd="0" presId="urn:microsoft.com/office/officeart/2005/8/layout/hProcess4"/>
    <dgm:cxn modelId="{2D8077E4-4B50-4BA7-ACA4-AA8017952681}" type="presParOf" srcId="{ACA27C7E-E218-4320-A455-983BEC2C6604}" destId="{D95FFFDF-61BF-437B-A398-21247B90178D}" srcOrd="3" destOrd="0" presId="urn:microsoft.com/office/officeart/2005/8/layout/hProcess4"/>
    <dgm:cxn modelId="{6F7D51AD-0605-4AA8-A8B2-341C617BBA9B}" type="presParOf" srcId="{ACA27C7E-E218-4320-A455-983BEC2C6604}" destId="{DB525BF2-F9F4-4B18-8AB0-8A07E81536AE}" srcOrd="4" destOrd="0" presId="urn:microsoft.com/office/officeart/2005/8/layout/hProcess4"/>
    <dgm:cxn modelId="{5309EFAF-A34E-4E1B-9429-42EEA4647724}" type="presParOf" srcId="{2F9F278B-649B-48A3-B798-892BF89DABE7}" destId="{58C2924F-3F3B-4D50-A6DA-6CEA85FEE7E7}" srcOrd="3" destOrd="0" presId="urn:microsoft.com/office/officeart/2005/8/layout/hProcess4"/>
    <dgm:cxn modelId="{8F6BCA91-09C9-48C9-B689-BF5C7C7B1F05}" type="presParOf" srcId="{2F9F278B-649B-48A3-B798-892BF89DABE7}" destId="{9641C197-3FCD-473D-885B-5B888FA50B63}" srcOrd="4" destOrd="0" presId="urn:microsoft.com/office/officeart/2005/8/layout/hProcess4"/>
    <dgm:cxn modelId="{9808518A-7405-4D66-AC50-1F3FF344453B}" type="presParOf" srcId="{9641C197-3FCD-473D-885B-5B888FA50B63}" destId="{836BA344-300A-49ED-A85C-CE2983F8B5E3}" srcOrd="0" destOrd="0" presId="urn:microsoft.com/office/officeart/2005/8/layout/hProcess4"/>
    <dgm:cxn modelId="{C89BEC6D-B7CF-4F4A-A1BC-E8363520EA4B}" type="presParOf" srcId="{9641C197-3FCD-473D-885B-5B888FA50B63}" destId="{AA6EDBC7-86CD-4FC9-83D8-A8FEB38FA002}" srcOrd="1" destOrd="0" presId="urn:microsoft.com/office/officeart/2005/8/layout/hProcess4"/>
    <dgm:cxn modelId="{64DD4189-A565-4051-8C7C-E5556FD34D05}" type="presParOf" srcId="{9641C197-3FCD-473D-885B-5B888FA50B63}" destId="{14B0559E-79C9-4559-A475-32B65D0899A0}" srcOrd="2" destOrd="0" presId="urn:microsoft.com/office/officeart/2005/8/layout/hProcess4"/>
    <dgm:cxn modelId="{9D76DC65-D8CF-4E47-8128-48115FAB4A82}" type="presParOf" srcId="{9641C197-3FCD-473D-885B-5B888FA50B63}" destId="{A53A68B7-CF11-4742-91FF-47ACE324678F}" srcOrd="3" destOrd="0" presId="urn:microsoft.com/office/officeart/2005/8/layout/hProcess4"/>
    <dgm:cxn modelId="{1723B0A0-530A-40C4-80F5-666371DB2C5F}" type="presParOf" srcId="{9641C197-3FCD-473D-885B-5B888FA50B63}" destId="{1A44D181-0F8F-4C53-B1E7-0C771BE51DD6}" srcOrd="4" destOrd="0" presId="urn:microsoft.com/office/officeart/2005/8/layout/hProcess4"/>
    <dgm:cxn modelId="{F0CFBA1B-72A4-41A4-951B-9547764239B3}" type="presParOf" srcId="{2F9F278B-649B-48A3-B798-892BF89DABE7}" destId="{89D002E2-20CC-4F83-9440-6F9926BEC9DA}" srcOrd="5" destOrd="0" presId="urn:microsoft.com/office/officeart/2005/8/layout/hProcess4"/>
    <dgm:cxn modelId="{A59A4318-BF9D-4EEA-A216-88F00AA3182E}" type="presParOf" srcId="{2F9F278B-649B-48A3-B798-892BF89DABE7}" destId="{171F8940-6B24-4B9E-A0B2-3D4DCE8471B3}" srcOrd="6" destOrd="0" presId="urn:microsoft.com/office/officeart/2005/8/layout/hProcess4"/>
    <dgm:cxn modelId="{C27B783A-54ED-4DCF-A71C-2081A49FE26E}" type="presParOf" srcId="{171F8940-6B24-4B9E-A0B2-3D4DCE8471B3}" destId="{BEF6F9A9-D47D-4041-BAB6-0DF2F4153A0D}" srcOrd="0" destOrd="0" presId="urn:microsoft.com/office/officeart/2005/8/layout/hProcess4"/>
    <dgm:cxn modelId="{D97D5265-6A94-4548-816B-F0DA2D02EBBD}" type="presParOf" srcId="{171F8940-6B24-4B9E-A0B2-3D4DCE8471B3}" destId="{E07BE7E0-C890-43FE-9B86-BDE67F33C923}" srcOrd="1" destOrd="0" presId="urn:microsoft.com/office/officeart/2005/8/layout/hProcess4"/>
    <dgm:cxn modelId="{67825F07-2171-4F0A-8444-9BD38DAB7D35}" type="presParOf" srcId="{171F8940-6B24-4B9E-A0B2-3D4DCE8471B3}" destId="{1DB5E1C3-8D20-40F0-852F-8397D2B9AE62}" srcOrd="2" destOrd="0" presId="urn:microsoft.com/office/officeart/2005/8/layout/hProcess4"/>
    <dgm:cxn modelId="{FE7246D6-6DB5-4637-B3FF-390F9E7CD2E6}" type="presParOf" srcId="{171F8940-6B24-4B9E-A0B2-3D4DCE8471B3}" destId="{CD397B65-A721-42B8-9499-CB953444A361}" srcOrd="3" destOrd="0" presId="urn:microsoft.com/office/officeart/2005/8/layout/hProcess4"/>
    <dgm:cxn modelId="{39937FB5-72E8-4262-AB10-0930427F2C9D}" type="presParOf" srcId="{171F8940-6B24-4B9E-A0B2-3D4DCE8471B3}" destId="{4BD2B51F-6E29-432D-868D-030CEE82F500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EF17-2938-43FC-82D6-1E04352AC3A0}">
      <dsp:nvSpPr>
        <dsp:cNvPr id="0" name=""/>
        <dsp:cNvSpPr/>
      </dsp:nvSpPr>
      <dsp:spPr>
        <a:xfrm>
          <a:off x="0" y="698301"/>
          <a:ext cx="1941700" cy="170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4EC24-8E82-46DE-AA0C-EE1AEE1F2BE4}">
      <dsp:nvSpPr>
        <dsp:cNvPr id="0" name=""/>
        <dsp:cNvSpPr/>
      </dsp:nvSpPr>
      <dsp:spPr>
        <a:xfrm>
          <a:off x="1346030" y="1874315"/>
          <a:ext cx="1533562" cy="1533562"/>
        </a:xfrm>
        <a:prstGeom prst="leftCircularArrow">
          <a:avLst>
            <a:gd name="adj1" fmla="val 3284"/>
            <a:gd name="adj2" fmla="val 405356"/>
            <a:gd name="adj3" fmla="val 3167733"/>
            <a:gd name="adj4" fmla="val 10011356"/>
            <a:gd name="adj5" fmla="val 3831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1F4A-36CF-45DD-94D0-B1C836C7330D}">
      <dsp:nvSpPr>
        <dsp:cNvPr id="0" name=""/>
        <dsp:cNvSpPr/>
      </dsp:nvSpPr>
      <dsp:spPr>
        <a:xfrm>
          <a:off x="792090" y="2304258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slunce</a:t>
          </a:r>
          <a:endParaRPr lang="cs-CZ" sz="2900" kern="1200" dirty="0"/>
        </a:p>
      </dsp:txBody>
      <dsp:txXfrm>
        <a:off x="806699" y="2318867"/>
        <a:ext cx="1225092" cy="469579"/>
      </dsp:txXfrm>
    </dsp:sp>
    <dsp:sp modelId="{9B4DFBE2-77DD-48CB-B041-633D1F7A3B6E}">
      <dsp:nvSpPr>
        <dsp:cNvPr id="0" name=""/>
        <dsp:cNvSpPr/>
      </dsp:nvSpPr>
      <dsp:spPr>
        <a:xfrm>
          <a:off x="2207836" y="1436498"/>
          <a:ext cx="1410224" cy="176332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269729"/>
              <a:satOff val="-14538"/>
              <a:lumOff val="11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924F-3F3B-4D50-A6DA-6CEA85FEE7E7}">
      <dsp:nvSpPr>
        <dsp:cNvPr id="0" name=""/>
        <dsp:cNvSpPr/>
      </dsp:nvSpPr>
      <dsp:spPr>
        <a:xfrm>
          <a:off x="2956023" y="285633"/>
          <a:ext cx="2163338" cy="2163338"/>
        </a:xfrm>
        <a:prstGeom prst="circularArrow">
          <a:avLst>
            <a:gd name="adj1" fmla="val 2328"/>
            <a:gd name="adj2" fmla="val 280999"/>
            <a:gd name="adj3" fmla="val 18996154"/>
            <a:gd name="adj4" fmla="val 12028175"/>
            <a:gd name="adj5" fmla="val 2716"/>
          </a:avLst>
        </a:prstGeom>
        <a:solidFill>
          <a:schemeClr val="accent5">
            <a:shade val="90000"/>
            <a:hueOff val="408194"/>
            <a:satOff val="-21808"/>
            <a:lumOff val="169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FFDF-61BF-437B-A398-21247B90178D}">
      <dsp:nvSpPr>
        <dsp:cNvPr id="0" name=""/>
        <dsp:cNvSpPr/>
      </dsp:nvSpPr>
      <dsp:spPr>
        <a:xfrm>
          <a:off x="2448278" y="1008110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69729"/>
            <a:satOff val="-14538"/>
            <a:lumOff val="119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jetel</a:t>
          </a:r>
          <a:endParaRPr lang="cs-CZ" sz="2900" kern="1200" dirty="0"/>
        </a:p>
      </dsp:txBody>
      <dsp:txXfrm>
        <a:off x="2462887" y="1022719"/>
        <a:ext cx="1225092" cy="469579"/>
      </dsp:txXfrm>
    </dsp:sp>
    <dsp:sp modelId="{AA6EDBC7-86CD-4FC9-83D8-A8FEB38FA002}">
      <dsp:nvSpPr>
        <dsp:cNvPr id="0" name=""/>
        <dsp:cNvSpPr/>
      </dsp:nvSpPr>
      <dsp:spPr>
        <a:xfrm>
          <a:off x="3944002" y="802946"/>
          <a:ext cx="2088144" cy="15115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539458"/>
              <a:satOff val="-29077"/>
              <a:lumOff val="239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002E2-20CC-4F83-9440-6F9926BEC9DA}">
      <dsp:nvSpPr>
        <dsp:cNvPr id="0" name=""/>
        <dsp:cNvSpPr/>
      </dsp:nvSpPr>
      <dsp:spPr>
        <a:xfrm>
          <a:off x="5193510" y="1352909"/>
          <a:ext cx="2203740" cy="2203740"/>
        </a:xfrm>
        <a:prstGeom prst="leftCircularArrow">
          <a:avLst>
            <a:gd name="adj1" fmla="val 2285"/>
            <a:gd name="adj2" fmla="val 275576"/>
            <a:gd name="adj3" fmla="val 2661207"/>
            <a:gd name="adj4" fmla="val 9634610"/>
            <a:gd name="adj5" fmla="val 2666"/>
          </a:avLst>
        </a:prstGeom>
        <a:solidFill>
          <a:schemeClr val="accent5">
            <a:shade val="90000"/>
            <a:hueOff val="816389"/>
            <a:satOff val="-43615"/>
            <a:lumOff val="339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68B7-CF11-4742-91FF-47ACE324678F}">
      <dsp:nvSpPr>
        <dsp:cNvPr id="0" name=""/>
        <dsp:cNvSpPr/>
      </dsp:nvSpPr>
      <dsp:spPr>
        <a:xfrm>
          <a:off x="4680515" y="2304258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39458"/>
            <a:satOff val="-29077"/>
            <a:lumOff val="239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zajíc</a:t>
          </a:r>
          <a:endParaRPr lang="cs-CZ" sz="2900" kern="1200" dirty="0"/>
        </a:p>
      </dsp:txBody>
      <dsp:txXfrm>
        <a:off x="4695124" y="2318867"/>
        <a:ext cx="1225092" cy="469579"/>
      </dsp:txXfrm>
    </dsp:sp>
    <dsp:sp modelId="{E07BE7E0-C890-43FE-9B86-BDE67F33C923}">
      <dsp:nvSpPr>
        <dsp:cNvPr id="0" name=""/>
        <dsp:cNvSpPr/>
      </dsp:nvSpPr>
      <dsp:spPr>
        <a:xfrm>
          <a:off x="6317390" y="1327607"/>
          <a:ext cx="2177650" cy="192055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809187"/>
              <a:satOff val="-43615"/>
              <a:lumOff val="359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97B65-A721-42B8-9499-CB953444A361}">
      <dsp:nvSpPr>
        <dsp:cNvPr id="0" name=""/>
        <dsp:cNvSpPr/>
      </dsp:nvSpPr>
      <dsp:spPr>
        <a:xfrm>
          <a:off x="7056781" y="1008110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809187"/>
            <a:satOff val="-43615"/>
            <a:lumOff val="35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liška</a:t>
          </a:r>
          <a:endParaRPr lang="cs-CZ" sz="2900" kern="1200" dirty="0"/>
        </a:p>
      </dsp:txBody>
      <dsp:txXfrm>
        <a:off x="7071390" y="1022719"/>
        <a:ext cx="1225092" cy="46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A268-9E8E-4531-815F-8B1AADA65300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C3E4-6364-4665-8666-B67DD0F06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54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Sluneční soustava: http://upload.wikimedia.org/wikipedia/commons/c/c2/Solar_sys.jpg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3474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5228"/>
      </p:ext>
    </p:extLst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7322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3090"/>
      </p:ext>
    </p:extLst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8030"/>
      </p:ext>
    </p:extLst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0418"/>
      </p:ext>
    </p:extLst>
  </p:cSld>
  <p:clrMapOvr>
    <a:masterClrMapping/>
  </p:clrMapOvr>
  <p:transition spd="med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4345"/>
      </p:ext>
    </p:extLst>
  </p:cSld>
  <p:clrMapOvr>
    <a:masterClrMapping/>
  </p:clrMapOvr>
  <p:transition spd="med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1075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80"/>
      </p:ext>
    </p:extLst>
  </p:cSld>
  <p:clrMapOvr>
    <a:masterClrMapping/>
  </p:clrMapOvr>
  <p:transition spd="med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4199"/>
      </p:ext>
    </p:extLst>
  </p:cSld>
  <p:clrMapOvr>
    <a:masterClrMapping/>
  </p:clrMapOvr>
  <p:transition spd="med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8538"/>
      </p:ext>
    </p:extLst>
  </p:cSld>
  <p:clrMapOvr>
    <a:masterClrMapping/>
  </p:clrMapOvr>
  <p:transition spd="med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6165"/>
      </p:ext>
    </p:extLst>
  </p:cSld>
  <p:clrMapOvr>
    <a:masterClrMapping/>
  </p:clrMapOvr>
  <p:transition spd="med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1023"/>
      </p:ext>
    </p:extLst>
  </p:cSld>
  <p:clrMapOvr>
    <a:masterClrMapping/>
  </p:clrMapOvr>
  <p:transition spd="med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6651"/>
      </p:ext>
    </p:extLst>
  </p:cSld>
  <p:clrMapOvr>
    <a:masterClrMapping/>
  </p:clrMapOvr>
  <p:transition spd="med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1856"/>
      </p:ext>
    </p:extLst>
  </p:cSld>
  <p:clrMapOvr>
    <a:masterClrMapping/>
  </p:clrMapOvr>
  <p:transition spd="med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9038"/>
      </p:ext>
    </p:extLst>
  </p:cSld>
  <p:clrMapOvr>
    <a:masterClrMapping/>
  </p:clrMapOvr>
  <p:transition spd="med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35"/>
      </p:ext>
    </p:extLst>
  </p:cSld>
  <p:clrMapOvr>
    <a:masterClrMapping/>
  </p:clrMapOvr>
  <p:transition spd="med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3037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218"/>
      </p:ext>
    </p:extLst>
  </p:cSld>
  <p:clrMapOvr>
    <a:masterClrMapping/>
  </p:clrMapOvr>
  <p:transition spd="med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627"/>
      </p:ext>
    </p:extLst>
  </p:cSld>
  <p:clrMapOvr>
    <a:masterClrMapping/>
  </p:clrMapOvr>
  <p:transition spd="med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0337"/>
      </p:ext>
    </p:extLst>
  </p:cSld>
  <p:clrMapOvr>
    <a:masterClrMapping/>
  </p:clrMapOvr>
  <p:transition spd="med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3843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FromClouds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ommons.wikimedia.org/wiki/File:Solar_sy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William_Kilburn00.jpg" TargetMode="External"/><Relationship Id="rId5" Type="http://schemas.openxmlformats.org/officeDocument/2006/relationships/hyperlink" Target="http://commons.wikimedia.org/wiki/File:Wheat_buds.jpg" TargetMode="External"/><Relationship Id="rId4" Type="http://schemas.openxmlformats.org/officeDocument/2006/relationships/hyperlink" Target="http://commons.wikimedia.org/wiki/File:Florida_Redbelly_Turtle_(Pseudemys_nelsoni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3/Red_Giant_convective_zone.jpg" TargetMode="External"/><Relationship Id="rId2" Type="http://schemas.openxmlformats.org/officeDocument/2006/relationships/hyperlink" Target="http://commons.wikimedia.org/wiki/File:European_Hare_2012-07-30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mmons.wikimedia.org/wiki/File:Red_Giant_convective_zon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Neživá příroda</a:t>
            </a:r>
            <a:r>
              <a:rPr lang="cs-CZ" sz="4800" dirty="0"/>
              <a:t> –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Slunce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7244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Pří_149_Rozmanitost </a:t>
            </a:r>
            <a:r>
              <a:rPr lang="cs-CZ" dirty="0" err="1"/>
              <a:t>přírody_Neživá</a:t>
            </a:r>
            <a:r>
              <a:rPr lang="cs-CZ" dirty="0"/>
              <a:t> příroda – </a:t>
            </a:r>
            <a:r>
              <a:rPr lang="cs-CZ" dirty="0" smtClean="0"/>
              <a:t>Slunce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329549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Slunce a potravní řetězec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1628800"/>
            <a:ext cx="8640960" cy="432048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0068523"/>
              </p:ext>
            </p:extLst>
          </p:nvPr>
        </p:nvGraphicFramePr>
        <p:xfrm>
          <a:off x="323528" y="1988840"/>
          <a:ext cx="849694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Heluska\AppData\Local\Microsoft\Windows\Temporary Internet Files\Content.IE5\KIDAJYYG\MC90044135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08920"/>
            <a:ext cx="1731640" cy="1731640"/>
          </a:xfrm>
          <a:prstGeom prst="rect">
            <a:avLst/>
          </a:prstGeom>
          <a:noFill/>
        </p:spPr>
      </p:pic>
      <p:pic>
        <p:nvPicPr>
          <p:cNvPr id="1028" name="Picture 4" descr="C:\Users\Heluska\AppData\Local\Microsoft\Windows\Temporary Internet Files\Content.IE5\KIDAJYYG\MC90012316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573016"/>
            <a:ext cx="1118313" cy="1584176"/>
          </a:xfrm>
          <a:prstGeom prst="rect">
            <a:avLst/>
          </a:prstGeom>
          <a:noFill/>
        </p:spPr>
      </p:pic>
      <p:pic>
        <p:nvPicPr>
          <p:cNvPr id="9" name="Obrázek 8" descr="zají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2852936"/>
            <a:ext cx="1944216" cy="1373431"/>
          </a:xfrm>
          <a:prstGeom prst="rect">
            <a:avLst/>
          </a:prstGeom>
        </p:spPr>
      </p:pic>
      <p:pic>
        <p:nvPicPr>
          <p:cNvPr id="10" name="Obrázek 9" descr="lišk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3573016"/>
            <a:ext cx="2030625" cy="1567762"/>
          </a:xfrm>
          <a:prstGeom prst="rect">
            <a:avLst/>
          </a:prstGeom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3779912" y="674440"/>
            <a:ext cx="5364088" cy="95436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>
                <a:latin typeface="+mj-lt"/>
                <a:ea typeface="+mj-ea"/>
                <a:cs typeface="+mj-cs"/>
              </a:rPr>
              <a:t>Slunce stojí na začátku každého potravního řetězce.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Zápis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400" b="1" dirty="0" smtClean="0"/>
              <a:t>Slunce</a:t>
            </a:r>
          </a:p>
          <a:p>
            <a:pPr lvl="1"/>
            <a:r>
              <a:rPr lang="cs-CZ" sz="2800" dirty="0" smtClean="0"/>
              <a:t>je </a:t>
            </a:r>
            <a:r>
              <a:rPr lang="cs-CZ" sz="2800" b="1" dirty="0" smtClean="0"/>
              <a:t>hvězda</a:t>
            </a:r>
            <a:r>
              <a:rPr lang="cs-CZ" sz="2800" dirty="0" smtClean="0"/>
              <a:t>, která je Zemi nejblíže</a:t>
            </a:r>
          </a:p>
          <a:p>
            <a:pPr lvl="1"/>
            <a:r>
              <a:rPr lang="cs-CZ" sz="2800" dirty="0" smtClean="0"/>
              <a:t>je to zároveň </a:t>
            </a:r>
            <a:r>
              <a:rPr lang="cs-CZ" sz="2800" b="1" dirty="0" smtClean="0"/>
              <a:t>největší těleso </a:t>
            </a:r>
            <a:r>
              <a:rPr lang="cs-CZ" sz="2800" dirty="0" smtClean="0"/>
              <a:t>na obloze</a:t>
            </a:r>
          </a:p>
          <a:p>
            <a:pPr lvl="1"/>
            <a:r>
              <a:rPr lang="cs-CZ" sz="2800" dirty="0" smtClean="0"/>
              <a:t>pro člověka je </a:t>
            </a:r>
            <a:r>
              <a:rPr lang="cs-CZ" sz="2800" b="1" dirty="0" smtClean="0"/>
              <a:t>zdrojem elektrické energie</a:t>
            </a:r>
            <a:endParaRPr lang="cs-CZ" sz="2800" dirty="0" smtClean="0"/>
          </a:p>
          <a:p>
            <a:pPr lvl="1"/>
            <a:r>
              <a:rPr lang="cs-CZ" sz="2800" dirty="0" smtClean="0"/>
              <a:t>bez Slunce by nemohla probíhat </a:t>
            </a:r>
            <a:r>
              <a:rPr lang="cs-CZ" sz="2800" b="1" dirty="0" smtClean="0"/>
              <a:t>fotosyntéza</a:t>
            </a:r>
          </a:p>
          <a:p>
            <a:pPr lvl="1"/>
            <a:r>
              <a:rPr lang="cs-CZ" sz="2800" dirty="0" smtClean="0"/>
              <a:t>stojí na začátku</a:t>
            </a:r>
            <a:r>
              <a:rPr lang="cs-CZ" sz="2800" b="1" dirty="0" smtClean="0"/>
              <a:t> potravního řetězce</a:t>
            </a:r>
            <a:endParaRPr lang="cs-CZ" sz="2800" dirty="0" smtClean="0"/>
          </a:p>
          <a:p>
            <a:pPr lvl="1">
              <a:buNone/>
            </a:pPr>
            <a:endParaRPr lang="cs-CZ" sz="2800" dirty="0" smtClean="0"/>
          </a:p>
          <a:p>
            <a:r>
              <a:rPr lang="cs-CZ" sz="2800" dirty="0" smtClean="0"/>
              <a:t>Složení slunce</a:t>
            </a:r>
          </a:p>
          <a:p>
            <a:pPr lvl="1"/>
            <a:r>
              <a:rPr lang="cs-CZ" sz="2800" dirty="0" smtClean="0"/>
              <a:t>obrovská plynná žhavá koule, která se skládá převážně z </a:t>
            </a:r>
            <a:r>
              <a:rPr lang="cs-CZ" sz="2800" b="1" dirty="0" smtClean="0"/>
              <a:t>vodíku a helia</a:t>
            </a:r>
            <a:endParaRPr lang="cs-CZ" sz="2800" dirty="0" smtClean="0"/>
          </a:p>
          <a:p>
            <a:pPr lvl="1"/>
            <a:r>
              <a:rPr lang="cs-CZ" sz="2800" dirty="0" smtClean="0"/>
              <a:t>ve středu slunce je </a:t>
            </a:r>
            <a:r>
              <a:rPr lang="cs-CZ" sz="2800" b="1" dirty="0" smtClean="0"/>
              <a:t>jádro</a:t>
            </a:r>
            <a:r>
              <a:rPr lang="cs-CZ" sz="2800" dirty="0" smtClean="0"/>
              <a:t>, které tvoří energii pro Slunce i celou Sluneční soustavu</a:t>
            </a:r>
          </a:p>
          <a:p>
            <a:pPr lvl="1">
              <a:buNone/>
            </a:pPr>
            <a:endParaRPr lang="cs-CZ" sz="2800" dirty="0" smtClean="0"/>
          </a:p>
          <a:p>
            <a:r>
              <a:rPr lang="cs-CZ" sz="2800" dirty="0" smtClean="0"/>
              <a:t>Význam slunce</a:t>
            </a:r>
          </a:p>
          <a:p>
            <a:pPr lvl="1"/>
            <a:r>
              <a:rPr lang="cs-CZ" sz="2800" dirty="0" smtClean="0"/>
              <a:t>zdroj světla, tepla a života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568952" cy="44989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Solar sys.jpg.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08:12, 16 August 2005 [cit. 2013-04-25].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commons.wikimedia.org/wiki/File:Solar_sys.jpg</a:t>
            </a:r>
            <a:endParaRPr lang="cs-CZ" dirty="0" smtClean="0"/>
          </a:p>
          <a:p>
            <a:r>
              <a:rPr lang="cs-CZ" dirty="0"/>
              <a:t>SunFromClouds.jpg.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15:34, 26 May 2007 [cit. 2013-04-25].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commons.wikimedia.org/wiki/File:SunFromClouds.jpg</a:t>
            </a:r>
            <a:endParaRPr lang="cs-CZ" dirty="0" smtClean="0"/>
          </a:p>
          <a:p>
            <a:r>
              <a:rPr lang="cs-CZ" dirty="0"/>
              <a:t>Florida </a:t>
            </a:r>
            <a:r>
              <a:rPr lang="cs-CZ" dirty="0" err="1"/>
              <a:t>Redbelly</a:t>
            </a:r>
            <a:r>
              <a:rPr lang="cs-CZ" dirty="0"/>
              <a:t> </a:t>
            </a:r>
            <a:r>
              <a:rPr lang="cs-CZ" dirty="0" err="1"/>
              <a:t>Turtle</a:t>
            </a:r>
            <a:r>
              <a:rPr lang="cs-CZ" dirty="0"/>
              <a:t> (</a:t>
            </a:r>
            <a:r>
              <a:rPr lang="cs-CZ" dirty="0" err="1"/>
              <a:t>Pseudemys</a:t>
            </a:r>
            <a:r>
              <a:rPr lang="cs-CZ" dirty="0"/>
              <a:t> </a:t>
            </a:r>
            <a:r>
              <a:rPr lang="cs-CZ" dirty="0" err="1"/>
              <a:t>nelsoni</a:t>
            </a:r>
            <a:r>
              <a:rPr lang="cs-CZ" dirty="0"/>
              <a:t>).</a:t>
            </a:r>
            <a:r>
              <a:rPr lang="cs-CZ" dirty="0" err="1"/>
              <a:t>jpg</a:t>
            </a:r>
            <a:r>
              <a:rPr lang="cs-CZ" dirty="0"/>
              <a:t>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22:52, 12 </a:t>
            </a:r>
            <a:r>
              <a:rPr lang="cs-CZ" dirty="0" err="1"/>
              <a:t>March</a:t>
            </a:r>
            <a:r>
              <a:rPr lang="cs-CZ" dirty="0"/>
              <a:t> 2008 [cit. 2013-04-25]. Dostupné z: </a:t>
            </a:r>
            <a:r>
              <a:rPr lang="cs-CZ" dirty="0">
                <a:hlinkClick r:id="rId4"/>
              </a:rPr>
              <a:t>http://commons.wikimedia.org/wiki/File:Florida_Redbelly_Turtle_(Pseudemys_nelsoni).</a:t>
            </a:r>
            <a:r>
              <a:rPr lang="cs-CZ" dirty="0" smtClean="0">
                <a:hlinkClick r:id="rId4"/>
              </a:rPr>
              <a:t>jpg</a:t>
            </a:r>
            <a:endParaRPr lang="cs-CZ" dirty="0" smtClean="0"/>
          </a:p>
          <a:p>
            <a:r>
              <a:rPr lang="en-US" dirty="0" smtClean="0"/>
              <a:t>Wheat </a:t>
            </a:r>
            <a:r>
              <a:rPr lang="en-US" dirty="0"/>
              <a:t>buds.jpg. In: </a:t>
            </a:r>
            <a:r>
              <a:rPr lang="en-US" i="1" dirty="0"/>
              <a:t>Wikipedia: the free encyclopedia</a:t>
            </a:r>
            <a:r>
              <a:rPr lang="en-US" dirty="0"/>
              <a:t> [online]. San Francisco (CA): Wikimedia Foundation, 2001-, 04:14, 8 July 2012 [cit. 2013-04-25].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commons.wikimedia.org/wiki/File:Wheat_buds.jpg</a:t>
            </a:r>
            <a:endParaRPr lang="cs-CZ" dirty="0" smtClean="0"/>
          </a:p>
          <a:p>
            <a:r>
              <a:rPr lang="cs-CZ" dirty="0"/>
              <a:t>William Kilburn00.jpg.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14:27, 19 </a:t>
            </a:r>
            <a:r>
              <a:rPr lang="cs-CZ" dirty="0" err="1"/>
              <a:t>February</a:t>
            </a:r>
            <a:r>
              <a:rPr lang="cs-CZ" dirty="0"/>
              <a:t> 2008 [cit. 2013-04-25].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commons.wikimedia.org/wiki/File:William_Kilburn00.jpg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7817296" cy="4455551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Hare</a:t>
            </a:r>
            <a:r>
              <a:rPr lang="cs-CZ" dirty="0"/>
              <a:t> 2012-07-30 5.jpg.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21:47, 30 July 2012 [cit. 2013-04-25]. Dostupné z: </a:t>
            </a:r>
            <a:r>
              <a:rPr lang="cs-CZ" dirty="0">
                <a:hlinkClick r:id="rId2"/>
              </a:rPr>
              <a:t>http://commons.wikimedia.org/wiki/File:European_Hare_2012-07-30_5.jpg</a:t>
            </a:r>
            <a:endParaRPr lang="cs-CZ" dirty="0"/>
          </a:p>
          <a:p>
            <a:r>
              <a:rPr lang="cs-CZ" dirty="0" err="1"/>
              <a:t>Vulpes</a:t>
            </a:r>
            <a:r>
              <a:rPr lang="cs-CZ" dirty="0"/>
              <a:t> </a:t>
            </a:r>
            <a:r>
              <a:rPr lang="cs-CZ" dirty="0" err="1"/>
              <a:t>vulpes</a:t>
            </a:r>
            <a:r>
              <a:rPr lang="cs-CZ" dirty="0"/>
              <a:t> sitting.jpg.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18:18, 11 </a:t>
            </a:r>
            <a:r>
              <a:rPr lang="cs-CZ" dirty="0" err="1"/>
              <a:t>September</a:t>
            </a:r>
            <a:r>
              <a:rPr lang="cs-CZ" dirty="0"/>
              <a:t> 2004 [cit. 2013-04-25]. Dostupné z: http://commons.wikimedia.org/wiki/File:Vulpes_vulpes_sitting.jpg</a:t>
            </a:r>
            <a:endParaRPr lang="cs-CZ" dirty="0">
              <a:hlinkClick r:id="rId3"/>
            </a:endParaRPr>
          </a:p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Giant</a:t>
            </a:r>
            <a:r>
              <a:rPr lang="cs-CZ" dirty="0"/>
              <a:t> </a:t>
            </a:r>
            <a:r>
              <a:rPr lang="cs-CZ" dirty="0" err="1"/>
              <a:t>convective</a:t>
            </a:r>
            <a:r>
              <a:rPr lang="cs-CZ" dirty="0"/>
              <a:t> zone.jpg.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21:29, 10 </a:t>
            </a:r>
            <a:r>
              <a:rPr lang="cs-CZ" dirty="0" err="1"/>
              <a:t>December</a:t>
            </a:r>
            <a:r>
              <a:rPr lang="cs-CZ" dirty="0"/>
              <a:t> 2009 [cit. 2013-04-25]. Dostupné z: </a:t>
            </a:r>
            <a:r>
              <a:rPr lang="cs-CZ" dirty="0">
                <a:hlinkClick r:id="rId4"/>
              </a:rPr>
              <a:t>http://commons.wikimedia.org/wiki/File:Red_Giant_convective_zone.jpg</a:t>
            </a:r>
            <a:endParaRPr lang="cs-CZ" dirty="0"/>
          </a:p>
          <a:p>
            <a:r>
              <a:rPr lang="cs-CZ" dirty="0">
                <a:latin typeface="Franklin Gothic Book" pitchFamily="34" charset="0"/>
              </a:rPr>
              <a:t>ŠTIKOVÁ, Věra. </a:t>
            </a:r>
            <a:r>
              <a:rPr lang="cs-CZ" i="1" dirty="0">
                <a:latin typeface="Franklin Gothic Book" pitchFamily="34" charset="0"/>
              </a:rPr>
              <a:t>Člověk a jeho svět: přírodověda pro 4. ročník</a:t>
            </a:r>
            <a:r>
              <a:rPr lang="cs-CZ" dirty="0">
                <a:latin typeface="Franklin Gothic Book" pitchFamily="34" charset="0"/>
              </a:rPr>
              <a:t>. Ilustrace Hana Berková, Alena </a:t>
            </a:r>
            <a:r>
              <a:rPr lang="cs-CZ" dirty="0" err="1">
                <a:latin typeface="Franklin Gothic Book" pitchFamily="34" charset="0"/>
              </a:rPr>
              <a:t>Baisová</a:t>
            </a:r>
            <a:r>
              <a:rPr lang="cs-CZ" dirty="0">
                <a:latin typeface="Franklin Gothic Book" pitchFamily="34" charset="0"/>
              </a:rPr>
              <a:t>. Brno: Nová škola, c2010, 2 sv. Duhová řada. ISBN 978-80-7289-212-9.</a:t>
            </a:r>
          </a:p>
          <a:p>
            <a:endParaRPr lang="cs-CZ" dirty="0"/>
          </a:p>
          <a:p>
            <a:r>
              <a:rPr lang="cs-CZ" sz="3200" dirty="0">
                <a:latin typeface="Calibri" pitchFamily="34" charset="0"/>
              </a:rPr>
              <a:t>www.office.microsoft.com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33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je určen pro seznámení žáků se Sluncem jako součástí neživé přírody.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V materiálu </a:t>
            </a:r>
            <a:r>
              <a:rPr lang="cs-CZ" dirty="0" smtClean="0">
                <a:solidFill>
                  <a:srgbClr val="171A1B"/>
                </a:solidFill>
              </a:rPr>
              <a:t>je popsáno složení a význam Slunce, objasněn pojem fotosyntéza a potravní řetězec.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</a:t>
            </a:r>
            <a:r>
              <a:rPr lang="cs-CZ" smtClean="0">
                <a:solidFill>
                  <a:srgbClr val="171A1B"/>
                </a:solidFill>
              </a:rPr>
              <a:t>předmět 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Tento materiál vznikl jako doplňující materiál k učebnici: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ŠTIKOVÁ</a:t>
            </a:r>
            <a:r>
              <a:rPr lang="cs-CZ" dirty="0">
                <a:solidFill>
                  <a:srgbClr val="171A1B"/>
                </a:solidFill>
              </a:rPr>
              <a:t>, Věra. </a:t>
            </a:r>
            <a:r>
              <a:rPr lang="cs-CZ" i="1" dirty="0">
                <a:solidFill>
                  <a:srgbClr val="171A1B"/>
                </a:solidFill>
              </a:rPr>
              <a:t>Člověk a jeho svět: přírodověda pro 4. ročník</a:t>
            </a:r>
            <a:r>
              <a:rPr lang="cs-CZ" dirty="0">
                <a:solidFill>
                  <a:srgbClr val="171A1B"/>
                </a:solidFill>
              </a:rPr>
              <a:t>. Ilustrace Hana Berková, Alena </a:t>
            </a:r>
            <a:r>
              <a:rPr lang="cs-CZ" dirty="0" err="1">
                <a:solidFill>
                  <a:srgbClr val="171A1B"/>
                </a:solidFill>
              </a:rPr>
              <a:t>Baisová</a:t>
            </a:r>
            <a:r>
              <a:rPr lang="cs-CZ" dirty="0">
                <a:solidFill>
                  <a:srgbClr val="171A1B"/>
                </a:solidFill>
              </a:rPr>
              <a:t>. Brno: Nová škola, c2010, 2 sv. Duhová řada. ISBN 978-80-7289-212-9.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7859216" cy="47811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Slunce je hvězda, která je ze všech hvězd Zemi nejblíže. </a:t>
            </a:r>
          </a:p>
          <a:p>
            <a:r>
              <a:rPr lang="cs-CZ" sz="2800" dirty="0" smtClean="0"/>
              <a:t>Slunce je zároveň největší těleso na obloze.</a:t>
            </a:r>
          </a:p>
          <a:p>
            <a:r>
              <a:rPr lang="cs-CZ" sz="2800" dirty="0" smtClean="0"/>
              <a:t>Pro člověka je zdrojem elektrické energie.</a:t>
            </a:r>
          </a:p>
          <a:p>
            <a:r>
              <a:rPr lang="cs-CZ" sz="2800" dirty="0" smtClean="0"/>
              <a:t>Je to obrovská plynná žhavá koule, která se skládá převážně z vodíku a helia.</a:t>
            </a:r>
          </a:p>
          <a:p>
            <a:r>
              <a:rPr lang="cs-CZ" sz="2800" dirty="0" smtClean="0"/>
              <a:t>Ve středu slunce je jádro, které tvoří energii pro Slunce i celou Sluneční soustavu.</a:t>
            </a:r>
          </a:p>
          <a:p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Slunce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/>
          </a:p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5040" r="3486" b="7962"/>
          <a:stretch/>
        </p:blipFill>
        <p:spPr bwMode="auto">
          <a:xfrm rot="16200000">
            <a:off x="3618238" y="1344461"/>
            <a:ext cx="4896544" cy="48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cxnSp>
        <p:nvCxnSpPr>
          <p:cNvPr id="6" name="Přímá spojnice se šipkou 5"/>
          <p:cNvCxnSpPr/>
          <p:nvPr/>
        </p:nvCxnSpPr>
        <p:spPr>
          <a:xfrm>
            <a:off x="2699792" y="39330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239973" y="3863783"/>
            <a:ext cx="292194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987824" y="3429000"/>
            <a:ext cx="267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411881" y="3104964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jádro</a:t>
            </a:r>
            <a:endParaRPr lang="cs-CZ" sz="3200" b="1" dirty="0"/>
          </a:p>
        </p:txBody>
      </p:sp>
      <p:sp>
        <p:nvSpPr>
          <p:cNvPr id="14" name="Obdélník 13"/>
          <p:cNvSpPr/>
          <p:nvPr/>
        </p:nvSpPr>
        <p:spPr>
          <a:xfrm>
            <a:off x="395536" y="3615858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vrstvy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97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lunecni sousta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6480720" cy="4066651"/>
          </a:xfrm>
        </p:spPr>
      </p:pic>
      <p:sp>
        <p:nvSpPr>
          <p:cNvPr id="6" name="Elipsa 5"/>
          <p:cNvSpPr/>
          <p:nvPr/>
        </p:nvSpPr>
        <p:spPr>
          <a:xfrm>
            <a:off x="6588224" y="692696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Saturn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7380312" y="1844824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Jupiter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380312" y="2852936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Mars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380312" y="3789040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Země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308304" y="4797152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Venuše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660232" y="5805264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Merkur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86918" y="627460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Uran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7" name="Přímá spojovací šipka 16"/>
          <p:cNvCxnSpPr>
            <a:stCxn id="11" idx="1"/>
          </p:cNvCxnSpPr>
          <p:nvPr/>
        </p:nvCxnSpPr>
        <p:spPr>
          <a:xfrm flipH="1" flipV="1">
            <a:off x="5292080" y="4221088"/>
            <a:ext cx="1600149" cy="1689629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0" idx="1"/>
          </p:cNvCxnSpPr>
          <p:nvPr/>
        </p:nvCxnSpPr>
        <p:spPr>
          <a:xfrm flipH="1" flipV="1">
            <a:off x="5796136" y="4077072"/>
            <a:ext cx="1744165" cy="825533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9" idx="2"/>
          </p:cNvCxnSpPr>
          <p:nvPr/>
        </p:nvCxnSpPr>
        <p:spPr>
          <a:xfrm flipH="1" flipV="1">
            <a:off x="6300192" y="3861048"/>
            <a:ext cx="1080120" cy="28803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1691680" y="1091299"/>
            <a:ext cx="1240109" cy="825533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4" idx="3"/>
          </p:cNvCxnSpPr>
          <p:nvPr/>
        </p:nvCxnSpPr>
        <p:spPr>
          <a:xfrm flipH="1">
            <a:off x="2139701" y="1242087"/>
            <a:ext cx="2479214" cy="818761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2"/>
          </p:cNvCxnSpPr>
          <p:nvPr/>
        </p:nvCxnSpPr>
        <p:spPr>
          <a:xfrm flipH="1">
            <a:off x="2771800" y="1052736"/>
            <a:ext cx="3816424" cy="100811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7" idx="2"/>
          </p:cNvCxnSpPr>
          <p:nvPr/>
        </p:nvCxnSpPr>
        <p:spPr>
          <a:xfrm flipH="1">
            <a:off x="3347864" y="2204864"/>
            <a:ext cx="4032448" cy="28803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8" idx="2"/>
          </p:cNvCxnSpPr>
          <p:nvPr/>
        </p:nvCxnSpPr>
        <p:spPr>
          <a:xfrm flipH="1">
            <a:off x="6804248" y="3212976"/>
            <a:ext cx="576064" cy="144016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79512" y="188640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+mj-lt"/>
                <a:ea typeface="+mj-ea"/>
                <a:cs typeface="+mj-cs"/>
              </a:rPr>
              <a:t>Sluneční</a:t>
            </a:r>
            <a:r>
              <a:rPr lang="cs-CZ" sz="1200" b="1" dirty="0" smtClean="0"/>
              <a:t> </a:t>
            </a:r>
            <a:r>
              <a:rPr lang="cs-CZ" sz="3600" b="1" dirty="0" smtClean="0">
                <a:latin typeface="+mj-lt"/>
                <a:ea typeface="+mj-ea"/>
                <a:cs typeface="+mj-cs"/>
              </a:rPr>
              <a:t>soustava</a:t>
            </a:r>
          </a:p>
        </p:txBody>
      </p:sp>
      <p:pic>
        <p:nvPicPr>
          <p:cNvPr id="2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22" name="Elipsa 12"/>
          <p:cNvSpPr/>
          <p:nvPr/>
        </p:nvSpPr>
        <p:spPr>
          <a:xfrm>
            <a:off x="2139701" y="731259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Neptun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Odpověz na otázky.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698477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Mohl by člověk přistát na Slunci?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menší než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obíhá kolem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Země obíhá kolem Slunce.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hvězda.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nejbližší hvězda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se skládá z plynů – helium a vodík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7020272" y="1556792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20272" y="213285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27809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20272" y="34290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20272" y="4005064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020272" y="45811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020272" y="52292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884368" y="1556792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884368" y="2132856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884368" y="27809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884368" y="3429000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7884368" y="4005064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7884368" y="45811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884368" y="5229200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2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698477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Člověk už někdy přistál na Slunci.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menší než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obíhá kolem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Země obíhá kolem Slunce.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hvězda.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nejbližší hvězda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se skládá z plynů – helium a vodík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7020272" y="34290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20272" y="4005064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020272" y="45811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020272" y="52292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884368" y="1556792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884368" y="2132856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884368" y="27809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Slunce:</a:t>
            </a:r>
            <a:endParaRPr lang="cs-CZ" dirty="0"/>
          </a:p>
        </p:txBody>
      </p:sp>
      <p:pic>
        <p:nvPicPr>
          <p:cNvPr id="2050" name="Picture 2" descr="C:\Users\Heluska\Downloads\obrázky - šablony\tep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47" y="793793"/>
            <a:ext cx="3528392" cy="282214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398052" y="147054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tepla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Obrázek 6" descr="svět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47" y="4044364"/>
            <a:ext cx="3571853" cy="280831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3657600" y="431060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světla</a:t>
            </a:r>
          </a:p>
        </p:txBody>
      </p:sp>
      <p:sp>
        <p:nvSpPr>
          <p:cNvPr id="8" name="Elipsa 7"/>
          <p:cNvSpPr/>
          <p:nvPr/>
        </p:nvSpPr>
        <p:spPr>
          <a:xfrm>
            <a:off x="424849" y="242088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života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Obrázek 8" descr="ziv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3322449" cy="2592288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80728"/>
          </a:xfrm>
        </p:spPr>
        <p:txBody>
          <a:bodyPr/>
          <a:lstStyle/>
          <a:p>
            <a:r>
              <a:rPr lang="cs-CZ" dirty="0" smtClean="0"/>
              <a:t>Slunce a fotosyntéza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23528" y="1556792"/>
            <a:ext cx="8640960" cy="439248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C:\Users\Heluska\AppData\Local\Microsoft\Windows\Temporary Internet Files\Content.IE5\DW56RNLX\MC900441357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091680" cy="2091680"/>
          </a:xfrm>
          <a:prstGeom prst="rect">
            <a:avLst/>
          </a:prstGeom>
          <a:noFill/>
        </p:spPr>
      </p:pic>
      <p:sp>
        <p:nvSpPr>
          <p:cNvPr id="12" name="Mrak 11"/>
          <p:cNvSpPr/>
          <p:nvPr/>
        </p:nvSpPr>
        <p:spPr>
          <a:xfrm>
            <a:off x="1043608" y="3573016"/>
            <a:ext cx="2088232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CO2 </a:t>
            </a:r>
            <a:br>
              <a:rPr lang="cs-CZ" dirty="0" smtClean="0"/>
            </a:br>
            <a:r>
              <a:rPr lang="cs-CZ" dirty="0" smtClean="0"/>
              <a:t>oxid uhličitý</a:t>
            </a:r>
            <a:endParaRPr lang="cs-CZ" dirty="0"/>
          </a:p>
        </p:txBody>
      </p:sp>
      <p:sp>
        <p:nvSpPr>
          <p:cNvPr id="13" name="Mrak 12"/>
          <p:cNvSpPr/>
          <p:nvPr/>
        </p:nvSpPr>
        <p:spPr>
          <a:xfrm>
            <a:off x="1331640" y="4797152"/>
            <a:ext cx="2088232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voda + živiny</a:t>
            </a:r>
            <a:endParaRPr lang="cs-CZ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779912" y="674440"/>
            <a:ext cx="5364088" cy="95436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600" dirty="0" smtClean="0">
                <a:latin typeface="+mj-lt"/>
                <a:ea typeface="+mj-ea"/>
                <a:cs typeface="+mj-cs"/>
              </a:rPr>
              <a:t>Fotosyntéza je proces, při kterém vylučují rostliny kyslík do vzduchu. Bez Slunce by tento proces nemohl probíhat.</a:t>
            </a:r>
            <a:endParaRPr kumimoji="0" lang="cs-CZ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rak 14"/>
          <p:cNvSpPr/>
          <p:nvPr/>
        </p:nvSpPr>
        <p:spPr>
          <a:xfrm>
            <a:off x="7092280" y="2852936"/>
            <a:ext cx="1656184" cy="864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O2</a:t>
            </a:r>
          </a:p>
          <a:p>
            <a:pPr algn="ctr"/>
            <a:r>
              <a:rPr lang="cs-CZ" dirty="0" smtClean="0"/>
              <a:t>kyslík</a:t>
            </a:r>
            <a:endParaRPr lang="cs-CZ" dirty="0"/>
          </a:p>
        </p:txBody>
      </p:sp>
      <p:pic>
        <p:nvPicPr>
          <p:cNvPr id="2051" name="Picture 3" descr="C:\Users\Heluska\Downloads\obrázky - šablony\pampeliš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3049273" cy="4034780"/>
          </a:xfrm>
          <a:prstGeom prst="rect">
            <a:avLst/>
          </a:prstGeom>
          <a:noFill/>
        </p:spPr>
      </p:pic>
      <p:sp>
        <p:nvSpPr>
          <p:cNvPr id="29" name="TextovéPole 28"/>
          <p:cNvSpPr txBox="1"/>
          <p:nvPr/>
        </p:nvSpPr>
        <p:spPr>
          <a:xfrm rot="265227">
            <a:off x="2928550" y="23871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1030" idx="3"/>
          </p:cNvCxnSpPr>
          <p:nvPr/>
        </p:nvCxnSpPr>
        <p:spPr>
          <a:xfrm>
            <a:off x="2415208" y="2674640"/>
            <a:ext cx="1580728" cy="106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3059832" y="3645024"/>
            <a:ext cx="864096" cy="216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3" idx="0"/>
          </p:cNvCxnSpPr>
          <p:nvPr/>
        </p:nvCxnSpPr>
        <p:spPr>
          <a:xfrm>
            <a:off x="3418132" y="5301208"/>
            <a:ext cx="151390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6516216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29" grpId="0" build="allAtOnce"/>
    </p:bldLst>
  </p:timing>
</p:sld>
</file>

<file path=ppt/theme/theme1.xml><?xml version="1.0" encoding="utf-8"?>
<a:theme xmlns:a="http://schemas.openxmlformats.org/drawingml/2006/main" name="Technický">
  <a:themeElements>
    <a:clrScheme name="Vlastní 2">
      <a:dk1>
        <a:sysClr val="windowText" lastClr="000000"/>
      </a:dk1>
      <a:lt1>
        <a:srgbClr val="000000"/>
      </a:lt1>
      <a:dk2>
        <a:srgbClr val="666666"/>
      </a:dk2>
      <a:lt2>
        <a:srgbClr val="000000"/>
      </a:lt2>
      <a:accent1>
        <a:srgbClr val="00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678</TotalTime>
  <Words>459</Words>
  <Application>Microsoft Office PowerPoint</Application>
  <PresentationFormat>Předvádění na obrazovce (4:3)</PresentationFormat>
  <Paragraphs>124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Wingdings</vt:lpstr>
      <vt:lpstr>Wingdings 2</vt:lpstr>
      <vt:lpstr>Technický</vt:lpstr>
      <vt:lpstr>1_Výchozí návrh</vt:lpstr>
      <vt:lpstr>Výchozí návrh</vt:lpstr>
      <vt:lpstr>Neživá příroda – Slunce</vt:lpstr>
      <vt:lpstr>Anotace:</vt:lpstr>
      <vt:lpstr>Slunce</vt:lpstr>
      <vt:lpstr>Složení Slunce</vt:lpstr>
      <vt:lpstr>Prezentace aplikace PowerPoint</vt:lpstr>
      <vt:lpstr>ÚKOL: Odpověz na otázky.</vt:lpstr>
      <vt:lpstr>ŘEŠENÍ:</vt:lpstr>
      <vt:lpstr>Význam Slunce:</vt:lpstr>
      <vt:lpstr>Slunce a fotosyntéza</vt:lpstr>
      <vt:lpstr>Slunce a potravní řetězec</vt:lpstr>
      <vt:lpstr>Zápis</vt:lpstr>
      <vt:lpstr>Použité zdroje: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Neživá příroda - slunce</dc:title>
  <dc:creator>Heluska</dc:creator>
  <cp:lastModifiedBy>Mgr. Martina Stehlíková</cp:lastModifiedBy>
  <cp:revision>76</cp:revision>
  <dcterms:created xsi:type="dcterms:W3CDTF">2013-02-23T15:37:12Z</dcterms:created>
  <dcterms:modified xsi:type="dcterms:W3CDTF">2020-11-10T19:09:06Z</dcterms:modified>
</cp:coreProperties>
</file>