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10"/>
    </p:cViewPr>
  </p:sorterViewPr>
  <p:notesViewPr>
    <p:cSldViewPr snapToGrid="0">
      <p:cViewPr varScale="1">
        <p:scale>
          <a:sx n="59" d="100"/>
          <a:sy n="59" d="100"/>
        </p:scale>
        <p:origin x="300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A74852-4E19-4AE1-8AA0-8127BA8F6D12}" type="datetimeFigureOut">
              <a:rPr lang="cs-CZ" smtClean="0"/>
              <a:t>04.11.2020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67EEC5-8BCA-426D-9AD6-81A59A82AB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2957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7EEC5-8BCA-426D-9AD6-81A59A82ABA5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7965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6ACF-A762-4C32-8D89-273742F3E7D1}" type="datetimeFigureOut">
              <a:rPr lang="cs-CZ" smtClean="0"/>
              <a:t>04.11.2020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CD09-DBC2-494A-AD03-F80E6FB38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2430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6ACF-A762-4C32-8D89-273742F3E7D1}" type="datetimeFigureOut">
              <a:rPr lang="cs-CZ" smtClean="0"/>
              <a:t>04.11.2020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CD09-DBC2-494A-AD03-F80E6FB38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3675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6ACF-A762-4C32-8D89-273742F3E7D1}" type="datetimeFigureOut">
              <a:rPr lang="cs-CZ" smtClean="0"/>
              <a:t>04.11.2020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CD09-DBC2-494A-AD03-F80E6FB38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018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6ACF-A762-4C32-8D89-273742F3E7D1}" type="datetimeFigureOut">
              <a:rPr lang="cs-CZ" smtClean="0"/>
              <a:t>04.11.2020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CD09-DBC2-494A-AD03-F80E6FB38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5003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6ACF-A762-4C32-8D89-273742F3E7D1}" type="datetimeFigureOut">
              <a:rPr lang="cs-CZ" smtClean="0"/>
              <a:t>04.11.2020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CD09-DBC2-494A-AD03-F80E6FB38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0069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6ACF-A762-4C32-8D89-273742F3E7D1}" type="datetimeFigureOut">
              <a:rPr lang="cs-CZ" smtClean="0"/>
              <a:t>04.11.2020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CD09-DBC2-494A-AD03-F80E6FB38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482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6ACF-A762-4C32-8D89-273742F3E7D1}" type="datetimeFigureOut">
              <a:rPr lang="cs-CZ" smtClean="0"/>
              <a:t>04.11.2020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CD09-DBC2-494A-AD03-F80E6FB38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8470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6ACF-A762-4C32-8D89-273742F3E7D1}" type="datetimeFigureOut">
              <a:rPr lang="cs-CZ" smtClean="0"/>
              <a:t>04.11.2020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CD09-DBC2-494A-AD03-F80E6FB38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0132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6ACF-A762-4C32-8D89-273742F3E7D1}" type="datetimeFigureOut">
              <a:rPr lang="cs-CZ" smtClean="0"/>
              <a:t>04.11.2020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CD09-DBC2-494A-AD03-F80E6FB38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6030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6ACF-A762-4C32-8D89-273742F3E7D1}" type="datetimeFigureOut">
              <a:rPr lang="cs-CZ" smtClean="0"/>
              <a:t>04.11.2020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CD09-DBC2-494A-AD03-F80E6FB38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7555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6ACF-A762-4C32-8D89-273742F3E7D1}" type="datetimeFigureOut">
              <a:rPr lang="cs-CZ" smtClean="0"/>
              <a:t>04.11.2020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CD09-DBC2-494A-AD03-F80E6FB38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8544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C6ACF-A762-4C32-8D89-273742F3E7D1}" type="datetimeFigureOut">
              <a:rPr lang="cs-CZ" smtClean="0"/>
              <a:t>04.11.2020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CCD09-DBC2-494A-AD03-F80E6FB38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12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rgbClr val="FF0000"/>
                </a:solidFill>
              </a:rPr>
              <a:t>Space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school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0628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75576"/>
          </a:xfrm>
        </p:spPr>
        <p:txBody>
          <a:bodyPr>
            <a:normAutofit/>
          </a:bodyPr>
          <a:lstStyle/>
          <a:p>
            <a:pPr algn="ctr"/>
            <a:r>
              <a:rPr lang="cs-CZ" sz="2800" b="1" dirty="0" err="1" smtClean="0">
                <a:latin typeface="+mn-lt"/>
              </a:rPr>
              <a:t>Vocabulary</a:t>
            </a:r>
            <a:r>
              <a:rPr lang="cs-CZ" sz="2800" b="1" dirty="0" smtClean="0">
                <a:latin typeface="+mn-lt"/>
              </a:rPr>
              <a:t/>
            </a:r>
            <a:br>
              <a:rPr lang="cs-CZ" sz="2800" b="1" dirty="0" smtClean="0">
                <a:latin typeface="+mn-lt"/>
              </a:rPr>
            </a:br>
            <a:r>
              <a:rPr lang="cs-CZ" sz="1600" b="1" dirty="0" smtClean="0">
                <a:latin typeface="+mn-lt"/>
              </a:rPr>
              <a:t>spoj co k sobě patří</a:t>
            </a:r>
            <a:endParaRPr lang="cs-CZ" sz="1600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90600" y="1938359"/>
            <a:ext cx="2454058" cy="4351338"/>
          </a:xfrm>
        </p:spPr>
        <p:txBody>
          <a:bodyPr>
            <a:normAutofit fontScale="92500" lnSpcReduction="20000"/>
          </a:bodyPr>
          <a:lstStyle/>
          <a:p>
            <a:r>
              <a:rPr lang="cs-CZ" dirty="0" err="1" smtClean="0"/>
              <a:t>English</a:t>
            </a:r>
            <a:endParaRPr lang="cs-CZ" dirty="0" smtClean="0"/>
          </a:p>
          <a:p>
            <a:r>
              <a:rPr lang="cs-CZ" dirty="0" err="1" smtClean="0"/>
              <a:t>Maths</a:t>
            </a:r>
            <a:endParaRPr lang="cs-CZ" dirty="0" smtClean="0"/>
          </a:p>
          <a:p>
            <a:r>
              <a:rPr lang="cs-CZ" dirty="0" smtClean="0"/>
              <a:t>Science</a:t>
            </a:r>
          </a:p>
          <a:p>
            <a:r>
              <a:rPr lang="cs-CZ" dirty="0" smtClean="0"/>
              <a:t>Art</a:t>
            </a:r>
          </a:p>
          <a:p>
            <a:r>
              <a:rPr lang="cs-CZ" dirty="0" smtClean="0"/>
              <a:t>I.T.</a:t>
            </a:r>
          </a:p>
          <a:p>
            <a:r>
              <a:rPr lang="cs-CZ" dirty="0" err="1" smtClean="0"/>
              <a:t>History</a:t>
            </a:r>
            <a:endParaRPr lang="cs-CZ" dirty="0" smtClean="0"/>
          </a:p>
          <a:p>
            <a:r>
              <a:rPr lang="cs-CZ" dirty="0" smtClean="0"/>
              <a:t>Music</a:t>
            </a:r>
          </a:p>
          <a:p>
            <a:r>
              <a:rPr lang="cs-CZ" dirty="0" smtClean="0"/>
              <a:t>P.E.</a:t>
            </a:r>
          </a:p>
          <a:p>
            <a:r>
              <a:rPr lang="cs-CZ" dirty="0" smtClean="0"/>
              <a:t>Czech</a:t>
            </a:r>
          </a:p>
          <a:p>
            <a:r>
              <a:rPr lang="cs-CZ" dirty="0" err="1" smtClean="0"/>
              <a:t>Craft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2621071" cy="4351338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PČ</a:t>
            </a:r>
          </a:p>
          <a:p>
            <a:r>
              <a:rPr lang="cs-CZ" dirty="0" smtClean="0"/>
              <a:t>AJ</a:t>
            </a:r>
          </a:p>
          <a:p>
            <a:r>
              <a:rPr lang="cs-CZ" dirty="0" smtClean="0"/>
              <a:t>Vlastivěda</a:t>
            </a:r>
          </a:p>
          <a:p>
            <a:r>
              <a:rPr lang="cs-CZ" dirty="0" smtClean="0"/>
              <a:t>Přírodověda</a:t>
            </a:r>
          </a:p>
          <a:p>
            <a:r>
              <a:rPr lang="cs-CZ" dirty="0" smtClean="0"/>
              <a:t>HV</a:t>
            </a:r>
          </a:p>
          <a:p>
            <a:r>
              <a:rPr lang="cs-CZ" dirty="0" smtClean="0"/>
              <a:t>TV</a:t>
            </a:r>
          </a:p>
          <a:p>
            <a:r>
              <a:rPr lang="cs-CZ" dirty="0" smtClean="0"/>
              <a:t>ČJ</a:t>
            </a:r>
          </a:p>
          <a:p>
            <a:r>
              <a:rPr lang="cs-CZ" dirty="0" smtClean="0"/>
              <a:t>Matematika</a:t>
            </a:r>
          </a:p>
          <a:p>
            <a:r>
              <a:rPr lang="cs-CZ" dirty="0" smtClean="0"/>
              <a:t>Informatika</a:t>
            </a:r>
          </a:p>
          <a:p>
            <a:r>
              <a:rPr lang="cs-CZ" dirty="0" smtClean="0"/>
              <a:t>VV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155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100" b="1" dirty="0" err="1"/>
              <a:t>Vocabulary</a:t>
            </a:r>
            <a:r>
              <a:rPr lang="cs-CZ" sz="6600" b="1" dirty="0"/>
              <a:t/>
            </a:r>
            <a:br>
              <a:rPr lang="cs-CZ" sz="6600" b="1" dirty="0"/>
            </a:br>
            <a:r>
              <a:rPr lang="cs-CZ" sz="1400" b="1" dirty="0"/>
              <a:t>spoj co k sobě patří</a:t>
            </a:r>
            <a:endParaRPr lang="cs-CZ" sz="1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err="1" smtClean="0">
                <a:solidFill>
                  <a:srgbClr val="00B0F0"/>
                </a:solidFill>
              </a:rPr>
              <a:t>English</a:t>
            </a:r>
            <a:endParaRPr lang="cs-CZ" dirty="0" smtClean="0">
              <a:solidFill>
                <a:srgbClr val="00B0F0"/>
              </a:solidFill>
            </a:endParaRPr>
          </a:p>
          <a:p>
            <a:r>
              <a:rPr lang="cs-CZ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Maths</a:t>
            </a:r>
            <a:endParaRPr lang="cs-CZ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cs-CZ" dirty="0" smtClean="0">
                <a:solidFill>
                  <a:srgbClr val="00B050"/>
                </a:solidFill>
              </a:rPr>
              <a:t>Science</a:t>
            </a:r>
          </a:p>
          <a:p>
            <a:r>
              <a:rPr lang="cs-CZ" dirty="0" smtClean="0">
                <a:solidFill>
                  <a:srgbClr val="7030A0"/>
                </a:solidFill>
              </a:rPr>
              <a:t>Art</a:t>
            </a:r>
          </a:p>
          <a:p>
            <a:r>
              <a:rPr lang="cs-CZ" dirty="0" smtClean="0"/>
              <a:t>I.T.</a:t>
            </a:r>
          </a:p>
          <a:p>
            <a:r>
              <a:rPr lang="cs-CZ" dirty="0" err="1" smtClean="0">
                <a:solidFill>
                  <a:srgbClr val="FF0000"/>
                </a:solidFill>
              </a:rPr>
              <a:t>History</a:t>
            </a:r>
            <a:endParaRPr lang="cs-CZ" dirty="0" smtClean="0">
              <a:solidFill>
                <a:srgbClr val="FF000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Music</a:t>
            </a:r>
          </a:p>
          <a:p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P.E.</a:t>
            </a:r>
          </a:p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Czech</a:t>
            </a:r>
          </a:p>
          <a:p>
            <a:r>
              <a:rPr lang="cs-CZ" dirty="0" err="1" smtClean="0">
                <a:solidFill>
                  <a:srgbClr val="FF6699"/>
                </a:solidFill>
              </a:rPr>
              <a:t>Craft</a:t>
            </a:r>
            <a:endParaRPr lang="cs-CZ" dirty="0" smtClean="0">
              <a:solidFill>
                <a:srgbClr val="FF6699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712565"/>
            <a:ext cx="5181600" cy="4351338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>
                <a:solidFill>
                  <a:srgbClr val="00B0F0"/>
                </a:solidFill>
              </a:rPr>
              <a:t>AJ</a:t>
            </a:r>
          </a:p>
          <a:p>
            <a:r>
              <a:rPr lang="cs-CZ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Matematika</a:t>
            </a:r>
          </a:p>
          <a:p>
            <a:r>
              <a:rPr lang="cs-CZ" dirty="0" smtClean="0">
                <a:solidFill>
                  <a:srgbClr val="00B050"/>
                </a:solidFill>
              </a:rPr>
              <a:t>Přírodověda</a:t>
            </a:r>
          </a:p>
          <a:p>
            <a:r>
              <a:rPr lang="cs-CZ" dirty="0" smtClean="0">
                <a:solidFill>
                  <a:srgbClr val="7030A0"/>
                </a:solidFill>
              </a:rPr>
              <a:t>VV</a:t>
            </a:r>
          </a:p>
          <a:p>
            <a:r>
              <a:rPr lang="cs-CZ" dirty="0" smtClean="0"/>
              <a:t>Informatika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Vlastivěda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HV</a:t>
            </a:r>
          </a:p>
          <a:p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TV</a:t>
            </a:r>
          </a:p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ČJ</a:t>
            </a:r>
          </a:p>
          <a:p>
            <a:r>
              <a:rPr lang="cs-CZ" dirty="0" smtClean="0">
                <a:solidFill>
                  <a:srgbClr val="FF6699"/>
                </a:solidFill>
              </a:rPr>
              <a:t>PČ</a:t>
            </a:r>
          </a:p>
          <a:p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09631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473" y="187890"/>
            <a:ext cx="11898527" cy="635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1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515" y="838954"/>
            <a:ext cx="11102236" cy="446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26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931" y="275571"/>
            <a:ext cx="9384844" cy="643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04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822" y="776613"/>
            <a:ext cx="9710046" cy="585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7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252" y="347664"/>
            <a:ext cx="11398687" cy="597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90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201" y="1390033"/>
            <a:ext cx="11263667" cy="424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30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49</Words>
  <Application>Microsoft Office PowerPoint</Application>
  <PresentationFormat>Širokoúhlá obrazovka</PresentationFormat>
  <Paragraphs>44</Paragraphs>
  <Slides>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Motiv Office</vt:lpstr>
      <vt:lpstr>Space school</vt:lpstr>
      <vt:lpstr>Vocabulary spoj co k sobě patří</vt:lpstr>
      <vt:lpstr>Vocabulary spoj co k sobě patří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Základní škola Hlubočky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Space school</dc:title>
  <dc:creator>Jarmila Morkesová</dc:creator>
  <cp:lastModifiedBy>Mgr. Martina Stehlíková</cp:lastModifiedBy>
  <cp:revision>6</cp:revision>
  <dcterms:created xsi:type="dcterms:W3CDTF">2020-11-04T09:08:22Z</dcterms:created>
  <dcterms:modified xsi:type="dcterms:W3CDTF">2020-11-04T16:08:17Z</dcterms:modified>
</cp:coreProperties>
</file>