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61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>
        <p:scale>
          <a:sx n="46" d="100"/>
          <a:sy n="46" d="100"/>
        </p:scale>
        <p:origin x="-2076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3385B-CED2-483B-8D2C-E6855A75DA08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6B3B2-0E8F-47C1-8444-2A3197318A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67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16AD0-EA4C-4E9B-98DB-656D531F0986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2A759-7694-492A-A60A-1B3FED378E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31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159B8-0DF2-490F-823E-B37594BBD744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9DB4-407C-41A5-9736-95D4BAD533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9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2A960-9D84-4AF5-86B9-805FDC631A56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ED5DD-98CB-4D3D-B66B-0B0BAA4910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95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0C81C-E803-4744-BFDC-324C321E6D51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7BDAF-1D70-4FE3-9755-8CA0632DA8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69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3E01-7247-4FD2-B2F0-8D7612D0A1AB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170D2-7D75-42C0-8E83-504E7DC31A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96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F87FC-7199-4F6A-BA9C-90F7E2A0446B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C5298-6020-4EE6-A4FE-B9FD0E268F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56FF4-23F3-4D00-B04D-09F60BB8B27F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5EBC7-B068-411F-B7BF-370F0829BE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70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DCAA5-5F9A-412D-95BC-C4CBB6AA22EF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29568-07B8-45B7-9BED-05EEA1116A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56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A460F-40F5-4F8A-8EC8-7A3BA7120597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C995B-60DE-43EA-BD3C-916C4C8F27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43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E6072-E682-49E1-B283-B89DC2C8F738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DD0D2-D337-44E4-A344-AF2B3410F5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05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4466E6-3121-45E5-909F-7FFFD766B2F5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85E397-23D1-4A4D-89BC-26714DC0E5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468313" y="981075"/>
            <a:ext cx="511175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Ke snídani si dám housku se …………………</a:t>
            </a:r>
            <a:endParaRPr lang="cs-CZ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cs-CZ" sz="2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Babička nesla košík plný ………………………</a:t>
            </a:r>
          </a:p>
          <a:p>
            <a:pPr eaLnBrk="0" hangingPunct="0"/>
            <a:endParaRPr lang="cs-CZ" sz="2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……………a…………… jsou hudební nástroje.</a:t>
            </a:r>
          </a:p>
          <a:p>
            <a:pPr eaLnBrk="0" hangingPunct="0"/>
            <a:endParaRPr lang="cs-CZ" sz="2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V létě sluníčko hodně ……………………</a:t>
            </a:r>
          </a:p>
          <a:p>
            <a:pPr eaLnBrk="0" hangingPunct="0"/>
            <a:endParaRPr lang="cs-CZ" sz="2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V penále mám ………………………………</a:t>
            </a:r>
          </a:p>
          <a:p>
            <a:pPr eaLnBrk="0" hangingPunct="0"/>
            <a:endParaRPr lang="cs-CZ" sz="2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Kamarádi si hrají na ………………………</a:t>
            </a:r>
          </a:p>
          <a:p>
            <a:pPr eaLnBrk="0" hangingPunct="0"/>
            <a:endParaRPr lang="cs-CZ" sz="2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Na louce se pasou …………......a……………</a:t>
            </a:r>
          </a:p>
          <a:p>
            <a:pPr eaLnBrk="0" hangingPunct="0"/>
            <a:endParaRPr lang="cs-CZ" sz="22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Vlak vjel do ………………………………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468313" y="260350"/>
            <a:ext cx="3643312" cy="5842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Doplň slovo do věty </a:t>
            </a:r>
            <a:endParaRPr lang="cs-CZ" sz="2400" b="1" dirty="0"/>
          </a:p>
        </p:txBody>
      </p:sp>
      <p:sp>
        <p:nvSpPr>
          <p:cNvPr id="3076" name="TextovéPole 22"/>
          <p:cNvSpPr txBox="1">
            <a:spLocks noChangeArrowheads="1"/>
          </p:cNvSpPr>
          <p:nvPr/>
        </p:nvSpPr>
        <p:spPr bwMode="auto">
          <a:xfrm>
            <a:off x="6948488" y="4078288"/>
            <a:ext cx="863600" cy="430212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hřišti</a:t>
            </a:r>
          </a:p>
        </p:txBody>
      </p:sp>
      <p:sp>
        <p:nvSpPr>
          <p:cNvPr id="3077" name="TextovéPole 24"/>
          <p:cNvSpPr txBox="1">
            <a:spLocks noChangeArrowheads="1"/>
          </p:cNvSpPr>
          <p:nvPr/>
        </p:nvSpPr>
        <p:spPr bwMode="auto">
          <a:xfrm>
            <a:off x="6948488" y="2276475"/>
            <a:ext cx="1008062" cy="43180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sýrem</a:t>
            </a:r>
          </a:p>
        </p:txBody>
      </p: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6950075" y="3438525"/>
            <a:ext cx="1006475" cy="43021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zajíci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6948488" y="5373688"/>
            <a:ext cx="1008062" cy="431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flétna</a:t>
            </a:r>
          </a:p>
        </p:txBody>
      </p:sp>
      <p:sp>
        <p:nvSpPr>
          <p:cNvPr id="3080" name="TextovéPole 28"/>
          <p:cNvSpPr txBox="1">
            <a:spLocks noChangeArrowheads="1"/>
          </p:cNvSpPr>
          <p:nvPr/>
        </p:nvSpPr>
        <p:spPr bwMode="auto">
          <a:xfrm>
            <a:off x="6948488" y="1700213"/>
            <a:ext cx="1152525" cy="43180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pastelky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4724400"/>
            <a:ext cx="1008062" cy="431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tunelu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950075" y="1125538"/>
            <a:ext cx="701675" cy="4302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hub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6950075" y="6022975"/>
            <a:ext cx="1006475" cy="43021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srnky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6948488" y="2852738"/>
            <a:ext cx="1008062" cy="431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Klavír</a:t>
            </a:r>
          </a:p>
        </p:txBody>
      </p:sp>
      <p:sp>
        <p:nvSpPr>
          <p:cNvPr id="3085" name="TextovéPole 36"/>
          <p:cNvSpPr txBox="1">
            <a:spLocks noChangeArrowheads="1"/>
          </p:cNvSpPr>
          <p:nvPr/>
        </p:nvSpPr>
        <p:spPr bwMode="auto">
          <a:xfrm>
            <a:off x="6950075" y="404813"/>
            <a:ext cx="700088" cy="430212"/>
          </a:xfrm>
          <a:prstGeom prst="rect">
            <a:avLst/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pálí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468313" y="1355725"/>
            <a:ext cx="546735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cs-CZ" sz="2200"/>
              <a:t>K obědu budeme mít ……………..…........</a:t>
            </a:r>
          </a:p>
          <a:p>
            <a:endParaRPr lang="cs-CZ" sz="2200"/>
          </a:p>
          <a:p>
            <a:r>
              <a:rPr lang="cs-CZ" sz="2200"/>
              <a:t>Když jsem nemocný, dám si  ……..…......</a:t>
            </a:r>
          </a:p>
          <a:p>
            <a:endParaRPr lang="cs-CZ" sz="2200"/>
          </a:p>
          <a:p>
            <a:r>
              <a:rPr lang="cs-CZ" sz="2200"/>
              <a:t>Ve škole se učíme………………………….</a:t>
            </a:r>
          </a:p>
          <a:p>
            <a:endParaRPr lang="cs-CZ" sz="2000"/>
          </a:p>
          <a:p>
            <a:r>
              <a:rPr lang="cs-CZ" sz="2200"/>
              <a:t>V lese jsme našly ………………………….</a:t>
            </a:r>
          </a:p>
          <a:p>
            <a:endParaRPr lang="cs-CZ" sz="2200"/>
          </a:p>
          <a:p>
            <a:r>
              <a:rPr lang="cs-CZ" sz="2200"/>
              <a:t>…..………....… odlétají  do teplých krajin.</a:t>
            </a:r>
          </a:p>
          <a:p>
            <a:endParaRPr lang="cs-CZ" sz="2200"/>
          </a:p>
          <a:p>
            <a:r>
              <a:rPr lang="cs-CZ" sz="2200"/>
              <a:t>…………………………. nejsou zdravé.</a:t>
            </a:r>
          </a:p>
          <a:p>
            <a:endParaRPr lang="cs-CZ" sz="2200"/>
          </a:p>
          <a:p>
            <a:r>
              <a:rPr lang="cs-CZ" sz="2200"/>
              <a:t>Po jídle si mám………………..…………</a:t>
            </a:r>
          </a:p>
          <a:p>
            <a:endParaRPr lang="cs-CZ" sz="2200"/>
          </a:p>
          <a:p>
            <a:r>
              <a:rPr lang="cs-CZ" sz="2200"/>
              <a:t>Na poli rostou ……………..…………….</a:t>
            </a:r>
          </a:p>
          <a:p>
            <a:pPr eaLnBrk="0" hangingPunct="0"/>
            <a:endParaRPr lang="cs-CZ" sz="160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468313" y="260350"/>
            <a:ext cx="5075237" cy="585788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Doplň slovní spojení do věty </a:t>
            </a:r>
            <a:endParaRPr lang="cs-CZ" sz="2400" b="1" dirty="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5934075" y="5086350"/>
            <a:ext cx="2741613" cy="4302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/>
              <a:t>Bonbóny a sušenky</a:t>
            </a:r>
          </a:p>
        </p:txBody>
      </p:sp>
      <p:sp>
        <p:nvSpPr>
          <p:cNvPr id="4101" name="TextovéPole 24"/>
          <p:cNvSpPr txBox="1">
            <a:spLocks noChangeArrowheads="1"/>
          </p:cNvSpPr>
          <p:nvPr/>
        </p:nvSpPr>
        <p:spPr bwMode="auto">
          <a:xfrm>
            <a:off x="5935663" y="1412875"/>
            <a:ext cx="2236787" cy="430213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nudle s mákem 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5935663" y="4365625"/>
            <a:ext cx="1804987" cy="4302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/>
              <a:t>vyčistit zuby</a:t>
            </a:r>
            <a:endParaRPr lang="cs-CZ" sz="2200" dirty="0" smtClean="0">
              <a:latin typeface="Calibri" pitchFamily="34" charset="0"/>
            </a:endParaRPr>
          </a:p>
        </p:txBody>
      </p:sp>
      <p:sp>
        <p:nvSpPr>
          <p:cNvPr id="4103" name="TextovéPole 28"/>
          <p:cNvSpPr txBox="1">
            <a:spLocks noChangeArrowheads="1"/>
          </p:cNvSpPr>
          <p:nvPr/>
        </p:nvSpPr>
        <p:spPr bwMode="auto">
          <a:xfrm>
            <a:off x="5934075" y="692150"/>
            <a:ext cx="1951038" cy="431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Špačci a čápi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4104" name="TextovéPole 29"/>
          <p:cNvSpPr txBox="1">
            <a:spLocks noChangeArrowheads="1"/>
          </p:cNvSpPr>
          <p:nvPr/>
        </p:nvSpPr>
        <p:spPr bwMode="auto">
          <a:xfrm>
            <a:off x="5934075" y="5878513"/>
            <a:ext cx="2741613" cy="43021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brambory a kukuřice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4105" name="TextovéPole 30"/>
          <p:cNvSpPr txBox="1">
            <a:spLocks noChangeArrowheads="1"/>
          </p:cNvSpPr>
          <p:nvPr/>
        </p:nvSpPr>
        <p:spPr bwMode="auto">
          <a:xfrm>
            <a:off x="5935663" y="2924175"/>
            <a:ext cx="1949450" cy="43180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čaj s citrónem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4106" name="TextovéPole 34"/>
          <p:cNvSpPr txBox="1">
            <a:spLocks noChangeArrowheads="1"/>
          </p:cNvSpPr>
          <p:nvPr/>
        </p:nvSpPr>
        <p:spPr bwMode="auto">
          <a:xfrm>
            <a:off x="5935663" y="3644900"/>
            <a:ext cx="3025775" cy="431800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matematiku a prvouku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5935663" y="2206625"/>
            <a:ext cx="2452687" cy="43021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/>
              <a:t>maliny a ostružiny</a:t>
            </a:r>
            <a:endParaRPr lang="cs-CZ" sz="22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468313" y="1674813"/>
            <a:ext cx="5111750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Ke snídani si dám housku se …………………</a:t>
            </a:r>
          </a:p>
          <a:p>
            <a:endParaRPr lang="cs-CZ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Babička nesla košík plný ………………………</a:t>
            </a:r>
          </a:p>
          <a:p>
            <a:pPr eaLnBrk="0" hangingPunct="0"/>
            <a:endParaRPr lang="cs-CZ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……………a…...………… jsou hudební nástroje.</a:t>
            </a:r>
          </a:p>
          <a:p>
            <a:pPr eaLnBrk="0" hangingPunct="0"/>
            <a:endParaRPr lang="cs-CZ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V létě sluníčko hodně ……………………</a:t>
            </a:r>
          </a:p>
          <a:p>
            <a:pPr eaLnBrk="0" hangingPunct="0"/>
            <a:endParaRPr lang="cs-CZ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V penále mám ………………………………</a:t>
            </a:r>
          </a:p>
          <a:p>
            <a:pPr eaLnBrk="0" hangingPunct="0"/>
            <a:endParaRPr lang="cs-CZ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Kamarádi si hrají na ………………………</a:t>
            </a:r>
          </a:p>
          <a:p>
            <a:pPr eaLnBrk="0" hangingPunct="0"/>
            <a:endParaRPr lang="cs-CZ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Na louce se pasou …………......a……………</a:t>
            </a:r>
          </a:p>
          <a:p>
            <a:pPr eaLnBrk="0" hangingPunct="0"/>
            <a:endParaRPr lang="cs-CZ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200">
                <a:latin typeface="Calibri" pitchFamily="34" charset="0"/>
                <a:ea typeface="Calibri" pitchFamily="34" charset="0"/>
                <a:cs typeface="Times New Roman" pitchFamily="18" charset="0"/>
              </a:rPr>
              <a:t>Vlak vjel do ………………………………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468313" y="487363"/>
            <a:ext cx="3643312" cy="5842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Doplň slovo do věty </a:t>
            </a:r>
            <a:endParaRPr lang="cs-CZ" sz="2400" b="1" dirty="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6445250" y="4086225"/>
            <a:ext cx="1403350" cy="431800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hřišti</a:t>
            </a:r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6445250" y="2420938"/>
            <a:ext cx="1403350" cy="43180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sýrem</a:t>
            </a:r>
          </a:p>
        </p:txBody>
      </p: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6445250" y="3509963"/>
            <a:ext cx="1403350" cy="4318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zajíci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539750" y="2565400"/>
            <a:ext cx="136683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Klavír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6445250" y="5165725"/>
            <a:ext cx="1403350" cy="431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flétna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6445250" y="1916113"/>
            <a:ext cx="1403350" cy="43180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pastelky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445250" y="4589463"/>
            <a:ext cx="1403350" cy="431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tunelu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5250" y="1412875"/>
            <a:ext cx="1403350" cy="431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hub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6445250" y="5741988"/>
            <a:ext cx="1403350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srnky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067175" y="1630363"/>
            <a:ext cx="10096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sýrem.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4067175" y="2106613"/>
            <a:ext cx="7207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hub.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6445250" y="2997200"/>
            <a:ext cx="1403350" cy="431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>
                <a:latin typeface="Calibri" pitchFamily="34" charset="0"/>
              </a:rPr>
              <a:t>Klavír</a:t>
            </a:r>
          </a:p>
        </p:txBody>
      </p:sp>
      <p:sp>
        <p:nvSpPr>
          <p:cNvPr id="36" name="TextovéPole 35"/>
          <p:cNvSpPr txBox="1">
            <a:spLocks noChangeArrowheads="1"/>
          </p:cNvSpPr>
          <p:nvPr/>
        </p:nvSpPr>
        <p:spPr bwMode="auto">
          <a:xfrm>
            <a:off x="1835150" y="2565400"/>
            <a:ext cx="11509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flétna</a:t>
            </a:r>
          </a:p>
        </p:txBody>
      </p: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6445250" y="908050"/>
            <a:ext cx="1403350" cy="431800"/>
          </a:xfrm>
          <a:prstGeom prst="rect">
            <a:avLst/>
          </a:prstGeom>
          <a:solidFill>
            <a:srgbClr val="FF505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pálí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3563938" y="3059113"/>
            <a:ext cx="8366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pálí.</a:t>
            </a:r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2916238" y="3500438"/>
            <a:ext cx="14636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pastelky.</a:t>
            </a:r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3348038" y="4005263"/>
            <a:ext cx="10477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hřišti.</a:t>
            </a:r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2914650" y="4456113"/>
            <a:ext cx="941388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zajíci</a:t>
            </a:r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698750" y="4941888"/>
            <a:ext cx="12557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tunelu.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4067175" y="4459288"/>
            <a:ext cx="10461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>
                <a:latin typeface="Calibri" pitchFamily="34" charset="0"/>
              </a:rPr>
              <a:t>srnky.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 animBg="1"/>
      <p:bldP spid="36" grpId="0"/>
      <p:bldP spid="37" grpId="0" animBg="1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468313" y="1789113"/>
            <a:ext cx="619125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cs-CZ" sz="2200"/>
              <a:t>K obědu budeme mít …………………................</a:t>
            </a:r>
          </a:p>
          <a:p>
            <a:endParaRPr lang="cs-CZ" sz="900">
              <a:ea typeface="Calibri" pitchFamily="34" charset="0"/>
              <a:cs typeface="Times New Roman" pitchFamily="18" charset="0"/>
            </a:endParaRPr>
          </a:p>
          <a:p>
            <a:r>
              <a:rPr lang="cs-CZ" sz="2200"/>
              <a:t>Když jsem nemocný, dám si  …………................</a:t>
            </a:r>
          </a:p>
          <a:p>
            <a:endParaRPr lang="cs-CZ" sz="900">
              <a:cs typeface="Calibri" pitchFamily="34" charset="0"/>
            </a:endParaRPr>
          </a:p>
          <a:p>
            <a:r>
              <a:rPr lang="cs-CZ" sz="2200"/>
              <a:t>Ve škole se učíme………………………………….</a:t>
            </a:r>
          </a:p>
          <a:p>
            <a:r>
              <a:rPr lang="cs-CZ" sz="900"/>
              <a:t> </a:t>
            </a:r>
            <a:endParaRPr lang="cs-CZ" sz="2000"/>
          </a:p>
          <a:p>
            <a:r>
              <a:rPr lang="cs-CZ" sz="2200"/>
              <a:t>V lese jsme našly ………………………………….</a:t>
            </a:r>
          </a:p>
          <a:p>
            <a:endParaRPr lang="cs-CZ" sz="900">
              <a:cs typeface="Calibri" pitchFamily="34" charset="0"/>
            </a:endParaRPr>
          </a:p>
          <a:p>
            <a:r>
              <a:rPr lang="cs-CZ" sz="2200"/>
              <a:t>………………… odlétají  do teplých krajin. </a:t>
            </a:r>
          </a:p>
          <a:p>
            <a:endParaRPr lang="cs-CZ" sz="900">
              <a:cs typeface="Calibri" pitchFamily="34" charset="0"/>
            </a:endParaRPr>
          </a:p>
          <a:p>
            <a:r>
              <a:rPr lang="cs-CZ" sz="2200"/>
              <a:t>………………………. nejsou zdravé.</a:t>
            </a:r>
          </a:p>
          <a:p>
            <a:endParaRPr lang="cs-CZ" sz="900"/>
          </a:p>
          <a:p>
            <a:r>
              <a:rPr lang="cs-CZ" sz="2200"/>
              <a:t>Po jídle si mám………………………</a:t>
            </a:r>
          </a:p>
          <a:p>
            <a:endParaRPr lang="cs-CZ" sz="900"/>
          </a:p>
          <a:p>
            <a:r>
              <a:rPr lang="cs-CZ" sz="2200"/>
              <a:t>Na poli rostou ……………..…………………….</a:t>
            </a:r>
          </a:p>
          <a:p>
            <a:pPr eaLnBrk="0" hangingPunct="0"/>
            <a:endParaRPr lang="cs-CZ" sz="160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468313" y="487363"/>
            <a:ext cx="5075237" cy="58420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Doplň slovní spojení do věty </a:t>
            </a:r>
            <a:endParaRPr lang="cs-CZ" sz="2400" b="1" dirty="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6610350" y="4675188"/>
            <a:ext cx="2212975" cy="7699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/>
              <a:t>Bonbóny </a:t>
            </a:r>
            <a:br>
              <a:rPr lang="cs-CZ" sz="2200" dirty="0" smtClean="0"/>
            </a:br>
            <a:r>
              <a:rPr lang="cs-CZ" sz="2200" dirty="0" smtClean="0"/>
              <a:t>a sušenky</a:t>
            </a:r>
          </a:p>
        </p:txBody>
      </p:sp>
      <p:sp>
        <p:nvSpPr>
          <p:cNvPr id="25" name="TextovéPole 24"/>
          <p:cNvSpPr txBox="1">
            <a:spLocks noChangeArrowheads="1"/>
          </p:cNvSpPr>
          <p:nvPr/>
        </p:nvSpPr>
        <p:spPr bwMode="auto">
          <a:xfrm>
            <a:off x="6610350" y="1196975"/>
            <a:ext cx="2209800" cy="430213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nudle s mákem 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6610350" y="4076700"/>
            <a:ext cx="2208213" cy="431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/>
              <a:t>vyčistit zuby</a:t>
            </a:r>
            <a:endParaRPr lang="cs-CZ" sz="2200" dirty="0" smtClean="0">
              <a:latin typeface="Calibri" pitchFamily="34" charset="0"/>
            </a:endParaRP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3132138" y="2679700"/>
            <a:ext cx="3600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matematiku a prvouku.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6610350" y="549275"/>
            <a:ext cx="2211388" cy="43021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Špačci a čápi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610350" y="5540375"/>
            <a:ext cx="2211388" cy="768350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brambory </a:t>
            </a:r>
            <a:br>
              <a:rPr lang="cs-CZ" sz="2200"/>
            </a:br>
            <a:r>
              <a:rPr lang="cs-CZ" sz="2200"/>
              <a:t>a kukuřice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610350" y="2708275"/>
            <a:ext cx="2208213" cy="43180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čaj s citrónem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3562350" y="1744663"/>
            <a:ext cx="2665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nudle s mákem. 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4354513" y="2220913"/>
            <a:ext cx="24495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čaj s citrónem.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6610350" y="3213100"/>
            <a:ext cx="2209800" cy="769938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matematiku </a:t>
            </a:r>
            <a:br>
              <a:rPr lang="cs-CZ" sz="2200"/>
            </a:br>
            <a:r>
              <a:rPr lang="cs-CZ" sz="2200"/>
              <a:t>a prvouku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37" name="TextovéPole 36"/>
          <p:cNvSpPr txBox="1">
            <a:spLocks noChangeArrowheads="1"/>
          </p:cNvSpPr>
          <p:nvPr/>
        </p:nvSpPr>
        <p:spPr bwMode="auto">
          <a:xfrm>
            <a:off x="6610350" y="1773238"/>
            <a:ext cx="2208213" cy="7683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2200" dirty="0" smtClean="0"/>
              <a:t>maliny a ostružiny</a:t>
            </a:r>
            <a:endParaRPr lang="cs-CZ" sz="2200" dirty="0" smtClean="0">
              <a:latin typeface="Calibri" pitchFamily="34" charset="0"/>
            </a:endParaRP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3132138" y="3162300"/>
            <a:ext cx="259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maliny a ostružiny.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468313" y="3640138"/>
            <a:ext cx="29511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Špačci a čápi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68313" y="4084638"/>
            <a:ext cx="3168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Bonbóny a sušenky</a:t>
            </a:r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2987675" y="4594225"/>
            <a:ext cx="2879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vyčistit zuby.</a:t>
            </a:r>
            <a:endParaRPr lang="cs-CZ" sz="2200">
              <a:latin typeface="Calibri" pitchFamily="34" charset="0"/>
            </a:endParaRPr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484438" y="5059363"/>
            <a:ext cx="3382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200"/>
              <a:t>brambory a kukuřice.</a:t>
            </a:r>
            <a:endParaRPr lang="cs-CZ" sz="2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7" grpId="0"/>
      <p:bldP spid="29" grpId="0" animBg="1"/>
      <p:bldP spid="30" grpId="0" animBg="1"/>
      <p:bldP spid="31" grpId="0" animBg="1"/>
      <p:bldP spid="33" grpId="0"/>
      <p:bldP spid="34" grpId="0"/>
      <p:bldP spid="35" grpId="0" animBg="1"/>
      <p:bldP spid="37" grpId="0" animBg="1"/>
      <p:bldP spid="38" grpId="0"/>
      <p:bldP spid="39" grpId="0"/>
      <p:bldP spid="40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162</Words>
  <Application>Microsoft Office PowerPoint</Application>
  <PresentationFormat>Předvádění na obrazovce (4:3)</PresentationFormat>
  <Paragraphs>118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Krajský úřad, Královehradecký kraj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Vinklář Petr</dc:creator>
  <cp:lastModifiedBy>Uživatel systému Windows</cp:lastModifiedBy>
  <cp:revision>23</cp:revision>
  <dcterms:created xsi:type="dcterms:W3CDTF">2012-06-01T11:14:00Z</dcterms:created>
  <dcterms:modified xsi:type="dcterms:W3CDTF">2021-03-03T12:42:20Z</dcterms:modified>
</cp:coreProperties>
</file>