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8DC8D2-E627-4DCB-AA71-6046D2E950C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CD01B5F-FE25-4D1E-90AF-9F435C054B62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8D2-E627-4DCB-AA71-6046D2E950C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B5F-FE25-4D1E-90AF-9F435C054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8D2-E627-4DCB-AA71-6046D2E950C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B5F-FE25-4D1E-90AF-9F435C054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8D2-E627-4DCB-AA71-6046D2E950C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B5F-FE25-4D1E-90AF-9F435C054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8D2-E627-4DCB-AA71-6046D2E950C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B5F-FE25-4D1E-90AF-9F435C054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8D2-E627-4DCB-AA71-6046D2E950C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B5F-FE25-4D1E-90AF-9F435C054B6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8D2-E627-4DCB-AA71-6046D2E950C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B5F-FE25-4D1E-90AF-9F435C054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8D2-E627-4DCB-AA71-6046D2E950C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B5F-FE25-4D1E-90AF-9F435C054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8D2-E627-4DCB-AA71-6046D2E950C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B5F-FE25-4D1E-90AF-9F435C054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8D2-E627-4DCB-AA71-6046D2E950C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B5F-FE25-4D1E-90AF-9F435C054B62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C8D2-E627-4DCB-AA71-6046D2E950C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B5F-FE25-4D1E-90AF-9F435C054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8DC8D2-E627-4DCB-AA71-6046D2E950C6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CD01B5F-FE25-4D1E-90AF-9F435C054B6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solidFill>
                  <a:srgbClr val="7030A0"/>
                </a:solidFill>
              </a:rPr>
              <a:t>Rostliny</a:t>
            </a:r>
            <a:endParaRPr lang="cs-CZ" sz="6600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Dělení podle využití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741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Pícniny – krmení pro zvířata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/>
              <a:t>j</a:t>
            </a:r>
            <a:r>
              <a:rPr lang="cs-CZ" dirty="0" smtClean="0"/>
              <a:t>ílek          </a:t>
            </a:r>
            <a:r>
              <a:rPr lang="cs-CZ" dirty="0" err="1" smtClean="0"/>
              <a:t>jelel</a:t>
            </a:r>
            <a:r>
              <a:rPr lang="cs-CZ" dirty="0" smtClean="0"/>
              <a:t>               lipnice            vojtěška</a:t>
            </a:r>
            <a:endParaRPr lang="cs-CZ" dirty="0"/>
          </a:p>
        </p:txBody>
      </p:sp>
      <p:pic>
        <p:nvPicPr>
          <p:cNvPr id="4" name="Obrázek 3" descr="Jílek vytrvalý (Lolium perenne L.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212976"/>
            <a:ext cx="151216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Jetel luční, Jetel červený ( Trifolium pratense ) | Bylinná lékár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06" y="3338467"/>
            <a:ext cx="1520448" cy="196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POA ANNUA L. – lipnice roční / lipnica ročná | BOTANY.c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23336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Vojtěška neboli Alfalfa: elixír života | Magazin.BiOOO.cz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18937"/>
            <a:ext cx="2721620" cy="1373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2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Okrasné rostliny - ?</a:t>
            </a:r>
            <a:endParaRPr lang="cs-CZ" dirty="0"/>
          </a:p>
        </p:txBody>
      </p:sp>
      <p:pic>
        <p:nvPicPr>
          <p:cNvPr id="4" name="Zástupný symbol pro obsah 3" descr="Historie růží aneb Co jste o růžích nevěděli - Rosebelle.cz -  Stabilizované, věčné krásné růže a květiny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37626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Tulipán | Tulipa pěstování - ČESKÉSTAVBY.c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86713"/>
            <a:ext cx="237626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Kosatec - květina bohů i afrodisiakum - Magazinzahrada.c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00" y="4593193"/>
            <a:ext cx="3392016" cy="186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Okouzlující pivoňky – krása a jemnost v jednom - Magazinzahrada.cz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45" y="2276872"/>
            <a:ext cx="3187631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Léčivé účinky a pěstování macešky trojbarevné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93192"/>
            <a:ext cx="2880320" cy="1860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4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Léčivé rostliny –účinné a hojivé látky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3600" dirty="0" smtClean="0"/>
              <a:t>heřmánek      </a:t>
            </a:r>
          </a:p>
          <a:p>
            <a:pPr marL="68580" indent="0">
              <a:buNone/>
            </a:pPr>
            <a:r>
              <a:rPr lang="cs-CZ" sz="3600" dirty="0" smtClean="0"/>
              <a:t>mateřídouška</a:t>
            </a:r>
          </a:p>
          <a:p>
            <a:pPr marL="68580" indent="0">
              <a:buNone/>
            </a:pPr>
            <a:r>
              <a:rPr lang="cs-CZ" sz="3600" dirty="0" smtClean="0"/>
              <a:t>lípa</a:t>
            </a:r>
          </a:p>
          <a:p>
            <a:pPr marL="68580" indent="0">
              <a:buNone/>
            </a:pPr>
            <a:r>
              <a:rPr lang="cs-CZ" sz="3600" dirty="0" smtClean="0"/>
              <a:t>jitrocel</a:t>
            </a:r>
          </a:p>
          <a:p>
            <a:pPr marL="68580" indent="0">
              <a:buNone/>
            </a:pPr>
            <a:r>
              <a:rPr lang="cs-CZ" sz="3600" dirty="0" smtClean="0"/>
              <a:t>růže šípková</a:t>
            </a:r>
            <a:endParaRPr lang="cs-CZ" sz="3600" dirty="0"/>
          </a:p>
        </p:txBody>
      </p:sp>
      <p:pic>
        <p:nvPicPr>
          <p:cNvPr id="4" name="Obrázek 3" descr="Jak poznat heřmánek? Fatální záměna nehrozí - Vitalia.c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17" y="1484784"/>
            <a:ext cx="2394843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Mateřídouška obecná (Thymus vulgaris) | Herbalista.c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83" y="1628800"/>
            <a:ext cx="26828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Lípa velkolistá | PharmaPoint Lékárn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38" y="2996952"/>
            <a:ext cx="134143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Jitrocel kopinatý – Wikipedi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95" y="3573016"/>
            <a:ext cx="2000250" cy="298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Růže šípková – síla ukrytá za ostrými trny - Vitamíny bez cenzury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61856"/>
            <a:ext cx="2141661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Jedovaté rostliny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Rulík zlomocný</a:t>
            </a:r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4" name="Obrázek 3" descr="Jed – Wikiped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153924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Atropa bella-dona - rulík zlomocný | Garten.c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316835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Rulík jako lék i obávaná droga pravdy - DIAsty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04456" cy="285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9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Jedovaté rostliny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Vraní oko čtyřlisté</a:t>
            </a:r>
            <a:endParaRPr lang="cs-CZ" dirty="0"/>
          </a:p>
        </p:txBody>
      </p:sp>
      <p:pic>
        <p:nvPicPr>
          <p:cNvPr id="4" name="Obrázek 3" descr="Jed – Wikiped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153924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raní oko čtyřlisté | Účinky, použití, recepty, informa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525658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2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Jedovaté rostliny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Durman obecný</a:t>
            </a:r>
            <a:endParaRPr lang="cs-CZ" dirty="0"/>
          </a:p>
        </p:txBody>
      </p:sp>
      <p:pic>
        <p:nvPicPr>
          <p:cNvPr id="4" name="Obrázek 3" descr="Jed – Wikiped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153924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DATURA STRAMONIUM L. – durman obecný / durman obyčajný | BOTANY.c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4824536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www.durman-obecny.estranky.cz - Účinky a psychoatraktivní látk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1926"/>
            <a:ext cx="2952328" cy="2987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4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Jedovaté </a:t>
            </a:r>
            <a:r>
              <a:rPr lang="cs-CZ" dirty="0" smtClean="0"/>
              <a:t>rostliny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Konvalinka vonná s plody</a:t>
            </a:r>
            <a:endParaRPr lang="cs-CZ" dirty="0"/>
          </a:p>
        </p:txBody>
      </p:sp>
      <p:pic>
        <p:nvPicPr>
          <p:cNvPr id="4" name="Obrázek 3" descr="Jed – Wikiped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153924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Konvalinka vonná | Convallaria majalis pěstování - ČESKÉSTAVBY.c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405913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60. Konvalinka vonná (Convallaria majalis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23" y="2405220"/>
            <a:ext cx="2588383" cy="4294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8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Chráněné 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Leknín</a:t>
            </a:r>
            <a:endParaRPr lang="cs-CZ" dirty="0"/>
          </a:p>
        </p:txBody>
      </p:sp>
      <p:pic>
        <p:nvPicPr>
          <p:cNvPr id="4" name="Obrázek 3" descr="Leknín bílý (Nymphaea alba) » Rybářský rozcestní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25" y="2924944"/>
            <a:ext cx="6187539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2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Chráněné rostliny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koniklec</a:t>
            </a:r>
            <a:endParaRPr lang="cs-CZ" dirty="0"/>
          </a:p>
        </p:txBody>
      </p:sp>
      <p:pic>
        <p:nvPicPr>
          <p:cNvPr id="4" name="Obrázek 3" descr="Úžasné koniklece – Príma receptář.c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00" y="1628800"/>
            <a:ext cx="432052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5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Chráněné 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Hořec</a:t>
            </a:r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4" name="Obrázek 3" descr="Hořec | Gentiana pěstování - ČESKÉSTAVBY.c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119312"/>
            <a:ext cx="4986610" cy="4262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21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Užitkové </a:t>
            </a:r>
            <a:r>
              <a:rPr lang="cs-CZ" dirty="0" smtClean="0"/>
              <a:t>rostliny – ovoce, zelenina   vitamíny, minerály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Ovoce - plody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4000" dirty="0"/>
              <a:t>m</a:t>
            </a:r>
            <a:r>
              <a:rPr lang="cs-CZ" sz="4000" dirty="0" smtClean="0"/>
              <a:t>alvice</a:t>
            </a:r>
          </a:p>
          <a:p>
            <a:pPr marL="68580" indent="0">
              <a:buNone/>
            </a:pPr>
            <a:r>
              <a:rPr lang="cs-CZ" sz="4000" dirty="0"/>
              <a:t>p</a:t>
            </a:r>
            <a:r>
              <a:rPr lang="cs-CZ" sz="4000" dirty="0" smtClean="0"/>
              <a:t>eckovice</a:t>
            </a:r>
          </a:p>
          <a:p>
            <a:pPr marL="68580" indent="0">
              <a:buNone/>
            </a:pPr>
            <a:r>
              <a:rPr lang="cs-CZ" sz="4000" dirty="0" smtClean="0"/>
              <a:t>bobule</a:t>
            </a:r>
          </a:p>
          <a:p>
            <a:pPr marL="68580" indent="0">
              <a:buNone/>
            </a:pPr>
            <a:endParaRPr lang="cs-CZ" sz="4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Zelenina - druhy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800" dirty="0" smtClean="0"/>
              <a:t>listová</a:t>
            </a:r>
          </a:p>
          <a:p>
            <a:pPr marL="68580" indent="0">
              <a:buNone/>
            </a:pPr>
            <a:r>
              <a:rPr lang="cs-CZ" sz="2800" dirty="0" smtClean="0"/>
              <a:t>plodová</a:t>
            </a:r>
          </a:p>
          <a:p>
            <a:pPr marL="68580" indent="0">
              <a:buNone/>
            </a:pPr>
            <a:r>
              <a:rPr lang="cs-CZ" sz="2800" dirty="0" smtClean="0"/>
              <a:t>košťálová</a:t>
            </a:r>
          </a:p>
          <a:p>
            <a:pPr marL="68580" indent="0">
              <a:buNone/>
            </a:pPr>
            <a:r>
              <a:rPr lang="cs-CZ" sz="2800" dirty="0" smtClean="0"/>
              <a:t>cibulová</a:t>
            </a:r>
          </a:p>
          <a:p>
            <a:pPr marL="68580" indent="0">
              <a:buNone/>
            </a:pPr>
            <a:r>
              <a:rPr lang="cs-CZ" sz="2800" dirty="0" smtClean="0"/>
              <a:t>kořenová</a:t>
            </a:r>
            <a:endParaRPr lang="cs-CZ" sz="2800" dirty="0"/>
          </a:p>
        </p:txBody>
      </p:sp>
      <p:sp>
        <p:nvSpPr>
          <p:cNvPr id="8" name="Šipka doprava 7"/>
          <p:cNvSpPr/>
          <p:nvPr/>
        </p:nvSpPr>
        <p:spPr>
          <a:xfrm>
            <a:off x="3347864" y="1844824"/>
            <a:ext cx="288032" cy="14401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8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Chráněné 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Lilie</a:t>
            </a:r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4" name="Obrázek 3" descr="LILIUM MARTAGON L. – lilie zlatohlavá / ľalia zlatohlavá | BOTANY.c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68052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8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/>
              <a:t>Základní dělení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4000" dirty="0" smtClean="0">
                <a:solidFill>
                  <a:srgbClr val="7030A0"/>
                </a:solidFill>
              </a:rPr>
              <a:t>Užitkové</a:t>
            </a:r>
          </a:p>
          <a:p>
            <a:pPr>
              <a:buFontTx/>
              <a:buChar char="-"/>
            </a:pPr>
            <a:r>
              <a:rPr lang="cs-CZ" sz="4000" dirty="0" smtClean="0">
                <a:solidFill>
                  <a:srgbClr val="7030A0"/>
                </a:solidFill>
              </a:rPr>
              <a:t>Okrasné</a:t>
            </a:r>
          </a:p>
          <a:p>
            <a:pPr>
              <a:buFontTx/>
              <a:buChar char="-"/>
            </a:pPr>
            <a:r>
              <a:rPr lang="cs-CZ" sz="4000" dirty="0" smtClean="0">
                <a:solidFill>
                  <a:srgbClr val="7030A0"/>
                </a:solidFill>
              </a:rPr>
              <a:t>Léčivé</a:t>
            </a:r>
          </a:p>
          <a:p>
            <a:pPr>
              <a:buFontTx/>
              <a:buChar char="-"/>
            </a:pPr>
            <a:r>
              <a:rPr lang="cs-CZ" sz="4000" dirty="0" smtClean="0">
                <a:solidFill>
                  <a:srgbClr val="7030A0"/>
                </a:solidFill>
              </a:rPr>
              <a:t>Jedovaté</a:t>
            </a:r>
          </a:p>
          <a:p>
            <a:pPr>
              <a:buFontTx/>
              <a:buChar char="-"/>
            </a:pPr>
            <a:r>
              <a:rPr lang="cs-CZ" sz="4000" dirty="0" smtClean="0">
                <a:solidFill>
                  <a:srgbClr val="7030A0"/>
                </a:solidFill>
              </a:rPr>
              <a:t>Chráněné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5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Úkol: Roztřiď zeleninu podle druhu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/>
              <a:t>l</a:t>
            </a:r>
            <a:r>
              <a:rPr lang="cs-CZ" dirty="0" smtClean="0"/>
              <a:t>istová</a:t>
            </a:r>
          </a:p>
          <a:p>
            <a:pPr marL="68580" indent="0">
              <a:buNone/>
            </a:pPr>
            <a:r>
              <a:rPr lang="cs-CZ" dirty="0" smtClean="0"/>
              <a:t>plodová</a:t>
            </a:r>
          </a:p>
          <a:p>
            <a:pPr marL="68580" indent="0">
              <a:buNone/>
            </a:pPr>
            <a:r>
              <a:rPr lang="cs-CZ" dirty="0" smtClean="0"/>
              <a:t>košťálová</a:t>
            </a:r>
          </a:p>
          <a:p>
            <a:pPr marL="68580" indent="0">
              <a:buNone/>
            </a:pPr>
            <a:r>
              <a:rPr lang="cs-CZ" dirty="0" smtClean="0"/>
              <a:t>cibulová</a:t>
            </a:r>
          </a:p>
          <a:p>
            <a:pPr marL="68580" indent="0">
              <a:buNone/>
            </a:pPr>
            <a:r>
              <a:rPr lang="cs-CZ" dirty="0" smtClean="0"/>
              <a:t>kořenová	</a:t>
            </a:r>
            <a:endParaRPr lang="cs-CZ" dirty="0"/>
          </a:p>
        </p:txBody>
      </p:sp>
      <p:pic>
        <p:nvPicPr>
          <p:cNvPr id="4" name="Obrázek 3" descr="Salát hlávkový čerstvý, 1 ks | Košík.c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15716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Paprika červená BIO | Freshbedýnk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9" t="21466" r="24084" b="16230"/>
          <a:stretch/>
        </p:blipFill>
        <p:spPr bwMode="auto">
          <a:xfrm>
            <a:off x="6108066" y="4725144"/>
            <a:ext cx="1282626" cy="1574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Květák 1 ks (min hm. 900 g+) - Online supermarket Rohlík.cz — nejrychlejší  doručení ve městě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8765" r="4781" b="8366"/>
          <a:stretch/>
        </p:blipFill>
        <p:spPr bwMode="auto">
          <a:xfrm>
            <a:off x="4983121" y="2139850"/>
            <a:ext cx="1310095" cy="14448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LÉČIVÉ ROSTLINY (2.) – ČESNEK | Archiv článků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r="14028"/>
          <a:stretch/>
        </p:blipFill>
        <p:spPr bwMode="auto">
          <a:xfrm>
            <a:off x="1233054" y="4642748"/>
            <a:ext cx="1579419" cy="17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Mrkev obecná | LEROS - Příběh bylinek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3" t="2479" r="29256" b="2149"/>
          <a:stretch/>
        </p:blipFill>
        <p:spPr bwMode="auto">
          <a:xfrm>
            <a:off x="6876256" y="1705841"/>
            <a:ext cx="1510030" cy="3543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34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cs-CZ" sz="4000" dirty="0"/>
              <a:t>listová</a:t>
            </a:r>
          </a:p>
          <a:p>
            <a:pPr marL="68580" indent="0">
              <a:buNone/>
            </a:pPr>
            <a:r>
              <a:rPr lang="cs-CZ" sz="4000" dirty="0"/>
              <a:t>plodová</a:t>
            </a:r>
          </a:p>
          <a:p>
            <a:pPr marL="68580" indent="0">
              <a:buNone/>
            </a:pPr>
            <a:r>
              <a:rPr lang="cs-CZ" sz="4000" dirty="0"/>
              <a:t>košťálová</a:t>
            </a:r>
          </a:p>
          <a:p>
            <a:pPr marL="68580" indent="0">
              <a:buNone/>
            </a:pPr>
            <a:r>
              <a:rPr lang="cs-CZ" sz="4000" dirty="0"/>
              <a:t>cibulová</a:t>
            </a:r>
          </a:p>
          <a:p>
            <a:pPr marL="68580" indent="0">
              <a:buNone/>
            </a:pPr>
            <a:r>
              <a:rPr lang="cs-CZ" sz="4000" dirty="0"/>
              <a:t>kořenová	</a:t>
            </a:r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6" name="Obrázek 5" descr="Salát hlávkový čerstvý, 1 ks | Košík.c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15716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Paprika červená BIO | Freshbedýnk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9" t="21466" r="24084" b="16230"/>
          <a:stretch/>
        </p:blipFill>
        <p:spPr bwMode="auto">
          <a:xfrm>
            <a:off x="4910783" y="2328959"/>
            <a:ext cx="1282626" cy="1574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 descr="Květák 1 ks (min hm. 900 g+) - Online supermarket Rohlík.cz — nejrychlejší  doručení ve městě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8765" r="4781" b="8366"/>
          <a:stretch/>
        </p:blipFill>
        <p:spPr bwMode="auto">
          <a:xfrm>
            <a:off x="3779912" y="3284984"/>
            <a:ext cx="1046737" cy="1341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LÉČIVÉ ROSTLINY (2.) – ČESNEK | Archiv článků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r="14028"/>
          <a:stretch/>
        </p:blipFill>
        <p:spPr bwMode="auto">
          <a:xfrm>
            <a:off x="5403699" y="4005064"/>
            <a:ext cx="1579419" cy="17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Mrkev obecná | LEROS - Příběh bylinek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3" t="50165" r="29256" b="2149"/>
          <a:stretch/>
        </p:blipFill>
        <p:spPr bwMode="auto">
          <a:xfrm>
            <a:off x="3316619" y="5130986"/>
            <a:ext cx="1510030" cy="1225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7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Malvice, peckovice, bobule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/>
              <a:t>m</a:t>
            </a:r>
            <a:r>
              <a:rPr lang="cs-CZ" dirty="0" smtClean="0"/>
              <a:t>alvice	  peckovice       bobule</a:t>
            </a:r>
            <a:endParaRPr lang="cs-CZ" dirty="0"/>
          </a:p>
        </p:txBody>
      </p:sp>
      <p:pic>
        <p:nvPicPr>
          <p:cNvPr id="4" name="Obrázek 3" descr="malvice | Apple benefits, Apple, Frui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08823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Wikipedie:Obrázek týdne/2013/33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43" y="3755119"/>
            <a:ext cx="2637540" cy="13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Bobule – Wikipedi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3755119"/>
            <a:ext cx="2501900" cy="187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8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Užitkové: hospodářské plodiny – obilniny, luskoviny, okopaniny, pícniny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5200" dirty="0"/>
              <a:t>o</a:t>
            </a:r>
            <a:r>
              <a:rPr lang="cs-CZ" sz="5200" dirty="0" smtClean="0"/>
              <a:t>kopaniny  </a:t>
            </a:r>
          </a:p>
          <a:p>
            <a:pPr marL="6858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 descr="Katalog plodin | Seznam plod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396044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Přehledně: Jak správně vybrat a kupovat kvalitní brambory? - tn.c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34786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" indent="0"/>
            <a:r>
              <a:rPr lang="cs-CZ" dirty="0" smtClean="0"/>
              <a:t>luskoviny</a:t>
            </a:r>
            <a:endParaRPr lang="cs-CZ" dirty="0"/>
          </a:p>
        </p:txBody>
      </p:sp>
      <p:pic>
        <p:nvPicPr>
          <p:cNvPr id="4" name="Zástupný symbol pro obsah 3" descr="Luskoviny - Řešení pro zemědělství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331236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Luštěniny – Wikipedi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272730" cy="255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5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obilniny</a:t>
            </a:r>
            <a:endParaRPr lang="cs-CZ" dirty="0"/>
          </a:p>
        </p:txBody>
      </p:sp>
      <p:pic>
        <p:nvPicPr>
          <p:cNvPr id="4" name="Zástupný symbol pro obsah 3" descr="Obilniny pro drůbež jako základ krmné dávky - Slepičář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744416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Příběh pšenice: Od jednozrnky a kamenného srpu po zlaté… | iReceptář.c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8700"/>
            <a:ext cx="381642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9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</TotalTime>
  <Words>130</Words>
  <Application>Microsoft Office PowerPoint</Application>
  <PresentationFormat>Předvádění na obrazovce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Austin</vt:lpstr>
      <vt:lpstr>Rostliny</vt:lpstr>
      <vt:lpstr>Užitkové rostliny – ovoce, zelenina   vitamíny, minerály </vt:lpstr>
      <vt:lpstr>Základní dělení</vt:lpstr>
      <vt:lpstr>Úkol: Roztřiď zeleninu podle druhu</vt:lpstr>
      <vt:lpstr>Řešení</vt:lpstr>
      <vt:lpstr>Malvice, peckovice, bobule</vt:lpstr>
      <vt:lpstr>Užitkové: hospodářské plodiny – obilniny, luskoviny, okopaniny, pícniny</vt:lpstr>
      <vt:lpstr>luskoviny</vt:lpstr>
      <vt:lpstr>obilniny</vt:lpstr>
      <vt:lpstr>Pícniny – krmení pro zvířata</vt:lpstr>
      <vt:lpstr>Okrasné rostliny - ?</vt:lpstr>
      <vt:lpstr>Léčivé rostliny –účinné a hojivé látky </vt:lpstr>
      <vt:lpstr>Jedovaté rostliny </vt:lpstr>
      <vt:lpstr>Jedovaté rostliny </vt:lpstr>
      <vt:lpstr>Jedovaté rostliny </vt:lpstr>
      <vt:lpstr>Jedovaté rostliny  </vt:lpstr>
      <vt:lpstr>Chráněné rostliny</vt:lpstr>
      <vt:lpstr>Chráněné rostliny </vt:lpstr>
      <vt:lpstr>Chráněné rostliny</vt:lpstr>
      <vt:lpstr>Chráněné rostliny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Rostliny</dc:title>
  <dc:creator>Uživatel systému Windows</dc:creator>
  <cp:lastModifiedBy>Uživatel systému Windows</cp:lastModifiedBy>
  <cp:revision>10</cp:revision>
  <dcterms:created xsi:type="dcterms:W3CDTF">2021-03-09T12:58:15Z</dcterms:created>
  <dcterms:modified xsi:type="dcterms:W3CDTF">2021-03-09T14:26:46Z</dcterms:modified>
</cp:coreProperties>
</file>