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33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03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96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25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99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1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8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17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99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22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63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93BD-5586-4AF3-8E63-DA586BDE9E82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618B4-9531-445E-A274-34927062E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85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Římské číslice</a:t>
            </a: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aneb</a:t>
            </a:r>
          </a:p>
          <a:p>
            <a:r>
              <a:rPr lang="cs-CZ" dirty="0" smtClean="0"/>
              <a:t>Písmena místo čísel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3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Číslice 1, 2,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9600" dirty="0" smtClean="0"/>
              <a:t>1           2          3</a:t>
            </a:r>
            <a:endParaRPr lang="cs-CZ" sz="9600" dirty="0"/>
          </a:p>
          <a:p>
            <a:pPr marL="0" indent="0">
              <a:buNone/>
            </a:pPr>
            <a:r>
              <a:rPr lang="cs-CZ" sz="9600" dirty="0" smtClean="0"/>
              <a:t> I           II          III</a:t>
            </a:r>
            <a:endParaRPr lang="cs-CZ" sz="9600" dirty="0"/>
          </a:p>
        </p:txBody>
      </p:sp>
    </p:spTree>
    <p:extLst>
      <p:ext uri="{BB962C8B-B14F-4D97-AF65-F5344CB8AC3E}">
        <p14:creationId xmlns:p14="http://schemas.microsoft.com/office/powerpoint/2010/main" val="97177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Číslice 4 a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9600" dirty="0" smtClean="0"/>
              <a:t> 5                     4</a:t>
            </a:r>
          </a:p>
          <a:p>
            <a:pPr marL="0" indent="0">
              <a:buNone/>
            </a:pPr>
            <a:r>
              <a:rPr lang="cs-CZ" sz="9600" dirty="0" smtClean="0"/>
              <a:t> V                     IV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                                   4 = jedna před pěti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03158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Číslice 6, 7,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9600" dirty="0" smtClean="0"/>
              <a:t>6          7         8</a:t>
            </a:r>
          </a:p>
          <a:p>
            <a:pPr marL="0" indent="0">
              <a:buNone/>
            </a:pPr>
            <a:r>
              <a:rPr lang="cs-CZ" sz="9600" dirty="0" smtClean="0"/>
              <a:t>VI       VII     VIII</a:t>
            </a:r>
          </a:p>
          <a:p>
            <a:pPr marL="0" indent="0">
              <a:buNone/>
            </a:pPr>
            <a:r>
              <a:rPr lang="cs-CZ" sz="2800" dirty="0" smtClean="0"/>
              <a:t>6 = jedna po pěti    7 = dvě po pěti       8 = tři po pěti</a:t>
            </a:r>
          </a:p>
          <a:p>
            <a:pPr marL="0" indent="0">
              <a:buNone/>
            </a:pPr>
            <a:r>
              <a:rPr lang="cs-CZ" sz="2800" dirty="0" smtClean="0"/>
              <a:t>6 = 5 + 1                   7 = 5 + 2                  8 = 5 + 3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6191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Číslice 9,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9600" dirty="0" smtClean="0"/>
              <a:t>10                   9</a:t>
            </a:r>
          </a:p>
          <a:p>
            <a:pPr marL="0" indent="0">
              <a:buNone/>
            </a:pPr>
            <a:r>
              <a:rPr lang="cs-CZ" sz="9600" dirty="0" smtClean="0"/>
              <a:t> X                    IX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                            9 = jedna před desítkou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8653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Číslice 11 a 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9600" dirty="0" smtClean="0"/>
              <a:t>11                  12</a:t>
            </a:r>
          </a:p>
          <a:p>
            <a:pPr marL="0" indent="0">
              <a:buNone/>
            </a:pPr>
            <a:r>
              <a:rPr lang="cs-CZ" sz="9600" dirty="0" smtClean="0"/>
              <a:t> XI                   XII</a:t>
            </a:r>
            <a:endParaRPr lang="cs-CZ" sz="9600" dirty="0"/>
          </a:p>
        </p:txBody>
      </p:sp>
    </p:spTree>
    <p:extLst>
      <p:ext uri="{BB962C8B-B14F-4D97-AF65-F5344CB8AC3E}">
        <p14:creationId xmlns:p14="http://schemas.microsoft.com/office/powerpoint/2010/main" val="4075811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římské číslice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Zkratka </a:t>
            </a:r>
            <a:r>
              <a:rPr lang="cs-CZ" dirty="0" err="1" smtClean="0">
                <a:solidFill>
                  <a:srgbClr val="FF0000"/>
                </a:solidFill>
              </a:rPr>
              <a:t>M</a:t>
            </a:r>
            <a:r>
              <a:rPr lang="cs-CZ" dirty="0" err="1" smtClean="0"/>
              <a:t>e</a:t>
            </a:r>
            <a:r>
              <a:rPr lang="cs-CZ" dirty="0" err="1" smtClean="0">
                <a:solidFill>
                  <a:srgbClr val="00B0F0"/>
                </a:solidFill>
              </a:rPr>
              <a:t>D</a:t>
            </a:r>
            <a:r>
              <a:rPr lang="cs-CZ" dirty="0" err="1" smtClean="0"/>
              <a:t>i</a:t>
            </a:r>
            <a:r>
              <a:rPr lang="cs-CZ" dirty="0" err="1" smtClean="0">
                <a:solidFill>
                  <a:srgbClr val="00B050"/>
                </a:solidFill>
              </a:rPr>
              <a:t>C</a:t>
            </a:r>
            <a:r>
              <a:rPr lang="cs-CZ" dirty="0" err="1" smtClean="0"/>
              <a:t>inba</a:t>
            </a:r>
            <a:r>
              <a:rPr lang="cs-CZ" dirty="0" err="1" smtClean="0">
                <a:solidFill>
                  <a:srgbClr val="7030A0"/>
                </a:solidFill>
              </a:rPr>
              <a:t>L</a:t>
            </a:r>
            <a:r>
              <a:rPr lang="cs-CZ" dirty="0" smtClean="0">
                <a:solidFill>
                  <a:srgbClr val="7030A0"/>
                </a:solidFill>
              </a:rPr>
              <a:t>, </a:t>
            </a:r>
            <a:r>
              <a:rPr lang="cs-CZ" dirty="0" smtClean="0"/>
              <a:t>kde:</a:t>
            </a:r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M = 1000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00B0F0"/>
                </a:solidFill>
              </a:rPr>
              <a:t>D = 500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C = 100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smtClean="0">
                <a:solidFill>
                  <a:srgbClr val="7030A0"/>
                </a:solidFill>
              </a:rPr>
              <a:t>L = 50</a:t>
            </a:r>
          </a:p>
          <a:p>
            <a:pPr marL="0" indent="0">
              <a:buNone/>
            </a:pPr>
            <a:endParaRPr lang="cs-CZ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4400" dirty="0" smtClean="0">
                <a:solidFill>
                  <a:srgbClr val="7030A0"/>
                </a:solidFill>
              </a:rPr>
              <a:t>                      </a:t>
            </a:r>
            <a:r>
              <a:rPr lang="cs-CZ" sz="4400" dirty="0" smtClean="0"/>
              <a:t>? MMXXI?</a:t>
            </a:r>
            <a:endParaRPr lang="cs-CZ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71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Zápis do sešitu – Římské číslice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7" y="1483505"/>
            <a:ext cx="5976664" cy="4554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2895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</TotalTime>
  <Words>135</Words>
  <Application>Microsoft Office PowerPoint</Application>
  <PresentationFormat>Předvádění na obrazovce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Římské číslice</vt:lpstr>
      <vt:lpstr>Číslice 1, 2, 3</vt:lpstr>
      <vt:lpstr>Číslice 4 a 5</vt:lpstr>
      <vt:lpstr>Číslice 6, 7, 8</vt:lpstr>
      <vt:lpstr>Číslice 9, 10</vt:lpstr>
      <vt:lpstr>Číslice 11 a 12</vt:lpstr>
      <vt:lpstr>Další římské číslice</vt:lpstr>
      <vt:lpstr>Zápis do sešitu – Římské číslice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Římské číslice</dc:title>
  <dc:creator>Uživatel systému Windows</dc:creator>
  <cp:lastModifiedBy>Uživatel systému Windows</cp:lastModifiedBy>
  <cp:revision>4</cp:revision>
  <dcterms:created xsi:type="dcterms:W3CDTF">2021-03-11T12:39:29Z</dcterms:created>
  <dcterms:modified xsi:type="dcterms:W3CDTF">2021-03-11T13:24:05Z</dcterms:modified>
</cp:coreProperties>
</file>