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CD5C97-D876-46FE-A54A-A36134AEA850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CC0B2B-939F-4056-AAFF-09602A040CC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D5C97-D876-46FE-A54A-A36134AEA850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0B2B-939F-4056-AAFF-09602A040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CD5C97-D876-46FE-A54A-A36134AEA850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CC0B2B-939F-4056-AAFF-09602A040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D5C97-D876-46FE-A54A-A36134AEA850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0B2B-939F-4056-AAFF-09602A040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CD5C97-D876-46FE-A54A-A36134AEA850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ACC0B2B-939F-4056-AAFF-09602A040CC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D5C97-D876-46FE-A54A-A36134AEA850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0B2B-939F-4056-AAFF-09602A040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D5C97-D876-46FE-A54A-A36134AEA850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0B2B-939F-4056-AAFF-09602A040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D5C97-D876-46FE-A54A-A36134AEA850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0B2B-939F-4056-AAFF-09602A040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CD5C97-D876-46FE-A54A-A36134AEA850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0B2B-939F-4056-AAFF-09602A040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D5C97-D876-46FE-A54A-A36134AEA850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0B2B-939F-4056-AAFF-09602A040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D5C97-D876-46FE-A54A-A36134AEA850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0B2B-939F-4056-AAFF-09602A040CC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CD5C97-D876-46FE-A54A-A36134AEA850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ACC0B2B-939F-4056-AAFF-09602A040CC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Látky a jejich vlastnosti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r>
              <a:rPr lang="cs-CZ" dirty="0" smtClean="0"/>
              <a:t>Změny látek a jejich skupenství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Vzduch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Voda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3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Koloběh vody</a:t>
            </a:r>
            <a:endParaRPr lang="cs-CZ" dirty="0"/>
          </a:p>
        </p:txBody>
      </p:sp>
      <p:pic>
        <p:nvPicPr>
          <p:cNvPr id="4" name="Zástupný symbol pro obsah 3" descr="Koloběh vody v přírodě :: ZŠ Smíškov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250641" cy="4886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4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Změny látek a jejich skupenství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Skupenství: VODY</a:t>
            </a:r>
          </a:p>
          <a:p>
            <a:pPr marL="0" indent="0">
              <a:buNone/>
            </a:pPr>
            <a:r>
              <a:rPr lang="cs-CZ" dirty="0" smtClean="0"/>
              <a:t>1. Pevné		2. Kapalné		3. Plynné</a:t>
            </a:r>
            <a:endParaRPr lang="cs-CZ" dirty="0"/>
          </a:p>
        </p:txBody>
      </p:sp>
      <p:pic>
        <p:nvPicPr>
          <p:cNvPr id="4" name="Obrázek 3" descr="Ledovec, který potopil Titanic, byl z pravěku a byl vysoký jako 10patrová  budov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05418"/>
            <a:ext cx="2724150" cy="170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Na Vánoce ani silvestra sníh nebude, ochladí se až v půlce ledna | iROZHLAS  - spolehlivé zpráv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214884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11 NEJkrásnějších vodopádů v Česku - Blog | TRAVELKI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2457450" cy="153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Síla moře: Když nepatrný plankton migruje, zamíchá celým oceánem | 100+1  zahraniční zajímavo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6" y="4983021"/>
            <a:ext cx="2257425" cy="150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inkluze.ujep.cz/images/gallery/dite-nemocnici/e6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05417"/>
            <a:ext cx="24098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Jaké existují druhy mlh? : Meteopress | Předpověď počasí, aktuální počasí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16021"/>
            <a:ext cx="2664296" cy="157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Voda mění skupenství v: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9600" dirty="0" smtClean="0"/>
              <a:t>0</a:t>
            </a:r>
            <a:r>
              <a:rPr lang="cs-CZ" sz="9600" dirty="0" smtClean="0">
                <a:sym typeface="Symbol"/>
              </a:rPr>
              <a:t>C</a:t>
            </a:r>
          </a:p>
          <a:p>
            <a:pPr marL="0" indent="0">
              <a:buNone/>
            </a:pPr>
            <a:r>
              <a:rPr lang="cs-CZ" sz="9600" dirty="0" smtClean="0">
                <a:sym typeface="Symbol"/>
              </a:rPr>
              <a:t>= bod mrazu</a:t>
            </a:r>
          </a:p>
          <a:p>
            <a:pPr marL="0" indent="0">
              <a:buNone/>
            </a:pPr>
            <a:r>
              <a:rPr lang="cs-CZ" sz="9600" dirty="0" smtClean="0">
                <a:latin typeface="Calibri"/>
                <a:cs typeface="Calibri"/>
                <a:sym typeface="Symbol"/>
              </a:rPr>
              <a:t>→ </a:t>
            </a:r>
            <a:r>
              <a:rPr lang="cs-CZ" sz="7200" dirty="0" smtClean="0">
                <a:latin typeface="Calibri"/>
                <a:cs typeface="Calibri"/>
                <a:sym typeface="Symbol"/>
              </a:rPr>
              <a:t>tuhne</a:t>
            </a:r>
          </a:p>
          <a:p>
            <a:pPr marL="0" indent="0">
              <a:buNone/>
            </a:pPr>
            <a:r>
              <a:rPr lang="cs-CZ" sz="6000" dirty="0" smtClean="0">
                <a:latin typeface="Calibri"/>
                <a:cs typeface="Calibri"/>
                <a:sym typeface="Symbol"/>
              </a:rPr>
              <a:t>→ led, sníh</a:t>
            </a:r>
            <a:endParaRPr lang="cs-CZ" sz="6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8800" dirty="0" smtClean="0"/>
              <a:t>100</a:t>
            </a:r>
            <a:r>
              <a:rPr lang="cs-CZ" sz="8800" dirty="0" smtClean="0">
                <a:sym typeface="Symbol"/>
              </a:rPr>
              <a:t>C</a:t>
            </a:r>
          </a:p>
          <a:p>
            <a:pPr marL="0" indent="0">
              <a:buNone/>
            </a:pPr>
            <a:r>
              <a:rPr lang="cs-CZ" sz="9400" dirty="0" smtClean="0">
                <a:cs typeface="Calibri"/>
                <a:sym typeface="Symbol"/>
              </a:rPr>
              <a:t>=bod varu</a:t>
            </a:r>
          </a:p>
          <a:p>
            <a:pPr marL="0" indent="0">
              <a:buNone/>
            </a:pPr>
            <a:r>
              <a:rPr lang="cs-CZ" sz="9400" dirty="0">
                <a:cs typeface="Calibri"/>
                <a:sym typeface="Symbol"/>
              </a:rPr>
              <a:t>→ </a:t>
            </a:r>
            <a:r>
              <a:rPr lang="cs-CZ" sz="9400" dirty="0" smtClean="0">
                <a:cs typeface="Calibri"/>
                <a:sym typeface="Symbol"/>
              </a:rPr>
              <a:t>vře, vaří</a:t>
            </a:r>
            <a:endParaRPr lang="cs-CZ" sz="9400" dirty="0">
              <a:cs typeface="Calibri"/>
              <a:sym typeface="Symbol"/>
            </a:endParaRPr>
          </a:p>
          <a:p>
            <a:pPr marL="0" indent="0">
              <a:buNone/>
            </a:pPr>
            <a:r>
              <a:rPr lang="cs-CZ" sz="9400" dirty="0" smtClean="0">
                <a:latin typeface="Calibri"/>
                <a:cs typeface="Calibri"/>
              </a:rPr>
              <a:t>→ pára</a:t>
            </a:r>
            <a:endParaRPr lang="cs-CZ" sz="9400" dirty="0"/>
          </a:p>
        </p:txBody>
      </p:sp>
    </p:spTree>
    <p:extLst>
      <p:ext uri="{BB962C8B-B14F-4D97-AF65-F5344CB8AC3E}">
        <p14:creationId xmlns:p14="http://schemas.microsoft.com/office/powerpoint/2010/main" val="231803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VZDUCH - SLOŽENÍ</a:t>
            </a:r>
            <a:endParaRPr lang="cs-CZ" dirty="0"/>
          </a:p>
        </p:txBody>
      </p:sp>
      <p:pic>
        <p:nvPicPr>
          <p:cNvPr id="4" name="Zástupný symbol pro obsah 3" descr="vzduch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547260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62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VZDUCH – KDE SE BERE?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Jediným zdrojem KYSLÍKU</a:t>
            </a:r>
          </a:p>
          <a:p>
            <a:pPr marL="0" indent="0">
              <a:buNone/>
            </a:pPr>
            <a:r>
              <a:rPr lang="cs-CZ" dirty="0" smtClean="0"/>
              <a:t>na Zemi jsou </a:t>
            </a:r>
            <a:r>
              <a:rPr lang="cs-CZ" dirty="0" smtClean="0">
                <a:solidFill>
                  <a:srgbClr val="00B050"/>
                </a:solidFill>
              </a:rPr>
              <a:t>ZELENÉ ROSTLINY.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Za svitu denního světla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uvolňují do vzduchu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KYSLÍK. </a:t>
            </a: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F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cs-CZ" dirty="0" smtClean="0">
                <a:solidFill>
                  <a:srgbClr val="92D050"/>
                </a:solidFill>
              </a:rPr>
              <a:t>T</a:t>
            </a:r>
            <a:r>
              <a:rPr lang="cs-CZ" dirty="0" smtClean="0">
                <a:solidFill>
                  <a:srgbClr val="7030A0"/>
                </a:solidFill>
              </a:rPr>
              <a:t>O</a:t>
            </a:r>
            <a:r>
              <a:rPr lang="cs-CZ" dirty="0" smtClean="0">
                <a:solidFill>
                  <a:srgbClr val="FF0000"/>
                </a:solidFill>
              </a:rPr>
              <a:t>S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cs-CZ" dirty="0" smtClean="0">
                <a:solidFill>
                  <a:srgbClr val="00B050"/>
                </a:solidFill>
              </a:rPr>
              <a:t>N</a:t>
            </a:r>
            <a:r>
              <a:rPr lang="cs-CZ" dirty="0" smtClean="0">
                <a:solidFill>
                  <a:srgbClr val="7030A0"/>
                </a:solidFill>
              </a:rPr>
              <a:t>T</a:t>
            </a:r>
            <a:r>
              <a:rPr lang="cs-CZ" dirty="0" smtClean="0">
                <a:solidFill>
                  <a:srgbClr val="FF0000"/>
                </a:solidFill>
              </a:rPr>
              <a:t>É</a:t>
            </a:r>
            <a:r>
              <a:rPr lang="cs-CZ" dirty="0" smtClean="0">
                <a:solidFill>
                  <a:srgbClr val="00B0F0"/>
                </a:solidFill>
              </a:rPr>
              <a:t>Z</a:t>
            </a:r>
            <a:r>
              <a:rPr lang="cs-CZ" dirty="0" smtClean="0">
                <a:solidFill>
                  <a:srgbClr val="92D050"/>
                </a:solidFill>
              </a:rPr>
              <a:t>A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4" name="Obrázek 3" descr="Fotosyntéza – Wikipedi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384376" cy="37444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Přímá spojnice se šipkou 5"/>
          <p:cNvCxnSpPr/>
          <p:nvPr/>
        </p:nvCxnSpPr>
        <p:spPr>
          <a:xfrm flipV="1">
            <a:off x="3203848" y="4869160"/>
            <a:ext cx="1584176" cy="504056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3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Kyslík – v běžném životě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Dýchání					    Hoření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sz="2000" dirty="0" smtClean="0"/>
              <a:t>-bez</a:t>
            </a:r>
          </a:p>
          <a:p>
            <a:pPr marL="0" indent="0">
              <a:buNone/>
            </a:pPr>
            <a:r>
              <a:rPr lang="cs-CZ" sz="2000" dirty="0" smtClean="0"/>
              <a:t>kyslíku</a:t>
            </a:r>
          </a:p>
          <a:p>
            <a:pPr marL="0" indent="0">
              <a:buNone/>
            </a:pPr>
            <a:r>
              <a:rPr lang="cs-CZ" sz="2000" dirty="0"/>
              <a:t>v</a:t>
            </a:r>
            <a:r>
              <a:rPr lang="cs-CZ" sz="2000" dirty="0" smtClean="0"/>
              <a:t>ydržíme</a:t>
            </a:r>
          </a:p>
          <a:p>
            <a:pPr marL="0" indent="0">
              <a:buNone/>
            </a:pPr>
            <a:r>
              <a:rPr lang="cs-CZ" sz="2000" dirty="0"/>
              <a:t>j</a:t>
            </a:r>
            <a:r>
              <a:rPr lang="cs-CZ" sz="2000" dirty="0" smtClean="0"/>
              <a:t>en několik</a:t>
            </a:r>
          </a:p>
          <a:p>
            <a:pPr marL="0" indent="0">
              <a:buNone/>
            </a:pPr>
            <a:r>
              <a:rPr lang="cs-CZ" sz="2000" dirty="0"/>
              <a:t>m</a:t>
            </a:r>
            <a:r>
              <a:rPr lang="cs-CZ" sz="2000" dirty="0" smtClean="0"/>
              <a:t>inut (5)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Stárnutí věcí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 descr="Základové video na téma hoření, krb, oheň zdarm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38" y="2556321"/>
            <a:ext cx="278892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Dýcháte správně? | Seznamte 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56221"/>
            <a:ext cx="290893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Staré Auto Rezivění Zlomený - Fotografie zdarma na Pixaba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12" y="4437112"/>
            <a:ext cx="3019425" cy="20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5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Vzduch – kde všude 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Ve vodě – vzduchové bubliny</a:t>
            </a:r>
          </a:p>
          <a:p>
            <a:pPr>
              <a:buFontTx/>
              <a:buChar char="-"/>
            </a:pPr>
            <a:r>
              <a:rPr lang="cs-CZ" dirty="0" smtClean="0"/>
              <a:t>V půdě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-Samotná atmosféra = vzdušný obal Země (může se i pohybovat – vítr, vichřice…)  </a:t>
            </a:r>
            <a:endParaRPr lang="cs-CZ" dirty="0"/>
          </a:p>
        </p:txBody>
      </p:sp>
      <p:pic>
        <p:nvPicPr>
          <p:cNvPr id="4" name="Obrázek 3" descr="Fotka Makro bubliny kyslíku v jasné modré vodě #80705952 | fotobanka  Fotky&amp;Fo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495550" cy="165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PPT - Kde najdeme vzduch PowerPoint Presentation, free download - ID:461886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35923" r="49256" b="4132"/>
          <a:stretch/>
        </p:blipFill>
        <p:spPr bwMode="auto">
          <a:xfrm>
            <a:off x="2195736" y="2103445"/>
            <a:ext cx="2495550" cy="259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Význam vzduchu pro přírodu - Envir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73216"/>
            <a:ext cx="2016224" cy="1259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VODA - 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444" y="1581905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= nezbytná PODMÍNKA ŽIVOTA (bez vody vydrží člověk 2 – 3 dny)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Životní prostor mnoha živočichů a rostlin</a:t>
            </a:r>
            <a:endParaRPr lang="cs-CZ" dirty="0"/>
          </a:p>
        </p:txBody>
      </p:sp>
      <p:pic>
        <p:nvPicPr>
          <p:cNvPr id="4" name="Obrázek 3" descr="Jak dlouho vydrží člověk bez vody? | TelevizeSeznam.c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3"/>
            <a:ext cx="259228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Akvarijní rybky a vodní živočichové - Akvarijní rybičk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4"/>
          <a:stretch/>
        </p:blipFill>
        <p:spPr bwMode="auto">
          <a:xfrm>
            <a:off x="4987145" y="4869160"/>
            <a:ext cx="3124200" cy="1838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Objeveny nejstarší rostliny na Zemi, miliardu let staré řasy | Nedd.c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69160"/>
            <a:ext cx="2647950" cy="1487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4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Voda - 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Slaná				Sladká </a:t>
            </a:r>
            <a:r>
              <a:rPr lang="cs-CZ" dirty="0" smtClean="0">
                <a:latin typeface="Calibri"/>
                <a:cs typeface="Calibri"/>
              </a:rPr>
              <a:t>→ pitná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Povrchová			Podzemní	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Léčivá síla moře | MeziŽenami.c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2" y="2070181"/>
            <a:ext cx="2855845" cy="165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Nejdelší řeky světa | Blog Invia.cz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5"/>
            <a:ext cx="259228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povrchová voda | VTE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9" y="4509120"/>
            <a:ext cx="305562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Meteor o vraždící vose, podzemní vodě a pouťových tricích | Dvojk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09120"/>
            <a:ext cx="3096344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Za krádeže vody zaplatili Češi loni miliony. Zásoby v podzemí se tenčí -  iDNES.cz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93" y="3933057"/>
            <a:ext cx="2600325" cy="177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6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</TotalTime>
  <Words>146</Words>
  <Application>Microsoft Office PowerPoint</Application>
  <PresentationFormat>Předvádění na obrazovce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Bohatý</vt:lpstr>
      <vt:lpstr>Látky a jejich vlastnosti</vt:lpstr>
      <vt:lpstr>Změny látek a jejich skupenství</vt:lpstr>
      <vt:lpstr>Voda mění skupenství v:</vt:lpstr>
      <vt:lpstr>VZDUCH - SLOŽENÍ</vt:lpstr>
      <vt:lpstr>VZDUCH – KDE SE BERE?</vt:lpstr>
      <vt:lpstr>Kyslík – v běžném životě</vt:lpstr>
      <vt:lpstr>Vzduch – kde všude je?</vt:lpstr>
      <vt:lpstr>VODA - VÝZNAM</vt:lpstr>
      <vt:lpstr>Voda - dělení</vt:lpstr>
      <vt:lpstr>Koloběh vody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jejich vlastnosti</dc:title>
  <dc:creator>Uživatel systému Windows</dc:creator>
  <cp:lastModifiedBy>Uživatel systému Windows</cp:lastModifiedBy>
  <cp:revision>16</cp:revision>
  <dcterms:created xsi:type="dcterms:W3CDTF">2021-02-02T17:29:07Z</dcterms:created>
  <dcterms:modified xsi:type="dcterms:W3CDTF">2021-02-03T09:25:16Z</dcterms:modified>
</cp:coreProperties>
</file>