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9B2E83-8C24-4457-9324-41EB34F776D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395F7D-A8D4-4C57-8E61-5F45A0506100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E83-8C24-4457-9324-41EB34F776D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5F7D-A8D4-4C57-8E61-5F45A05061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E83-8C24-4457-9324-41EB34F776D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5F7D-A8D4-4C57-8E61-5F45A05061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E83-8C24-4457-9324-41EB34F776D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5F7D-A8D4-4C57-8E61-5F45A05061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E83-8C24-4457-9324-41EB34F776D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5F7D-A8D4-4C57-8E61-5F45A05061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E83-8C24-4457-9324-41EB34F776D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5F7D-A8D4-4C57-8E61-5F45A050610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E83-8C24-4457-9324-41EB34F776D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5F7D-A8D4-4C57-8E61-5F45A05061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E83-8C24-4457-9324-41EB34F776D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5F7D-A8D4-4C57-8E61-5F45A05061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E83-8C24-4457-9324-41EB34F776D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5F7D-A8D4-4C57-8E61-5F45A05061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E83-8C24-4457-9324-41EB34F776D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5F7D-A8D4-4C57-8E61-5F45A0506100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2E83-8C24-4457-9324-41EB34F776D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5F7D-A8D4-4C57-8E61-5F45A05061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9B2E83-8C24-4457-9324-41EB34F776DC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395F7D-A8D4-4C57-8E61-5F45A050610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Části rostlin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Plody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95437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Bobule</a:t>
            </a:r>
            <a:endParaRPr lang="cs-CZ" dirty="0"/>
          </a:p>
        </p:txBody>
      </p:sp>
      <p:pic>
        <p:nvPicPr>
          <p:cNvPr id="4" name="Zástupný symbol pro obsah 3" descr="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561662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6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Makovice</a:t>
            </a:r>
            <a:endParaRPr lang="cs-CZ" dirty="0"/>
          </a:p>
        </p:txBody>
      </p:sp>
      <p:pic>
        <p:nvPicPr>
          <p:cNvPr id="4" name="Zástupný symbol pro obsah 3" descr="Domácí semenaření: Jak vybrat kvalitní makovice a vyklepat… | iReceptář.cz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40" y="2324100"/>
            <a:ext cx="6154836" cy="4057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7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Ořech</a:t>
            </a:r>
            <a:endParaRPr lang="cs-CZ" dirty="0"/>
          </a:p>
        </p:txBody>
      </p:sp>
      <p:pic>
        <p:nvPicPr>
          <p:cNvPr id="4" name="Zástupný symbol pro obsah 3" descr="Vlašské ořechy jsou dobré pro mozek. Na co vše můžeme plody ořešáku využít?  | WomanOnl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39" y="2324100"/>
            <a:ext cx="6856161" cy="3985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84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Lusk</a:t>
            </a:r>
            <a:endParaRPr lang="cs-CZ" dirty="0"/>
          </a:p>
        </p:txBody>
      </p:sp>
      <p:pic>
        <p:nvPicPr>
          <p:cNvPr id="4" name="Zástupný symbol pro obsah 3" descr="Koření Vanilka lusk Bourbon Uganda z Království chuti od 125,- Kč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77" y="643542"/>
            <a:ext cx="4677833" cy="35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Na co se dají použít hrachové lusky? Nasušte je | Naše zahra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20" y="3958952"/>
            <a:ext cx="4063365" cy="270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FAZOLE: Jak vypěstovat zdravou luštěninu, která má mnoho podob i chutí a  krásně kvete | Prima Livi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641725" cy="36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2771800" y="21328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Vanilka 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3965253" y="2317522"/>
            <a:ext cx="246707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5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vznikne plod?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4800" dirty="0" smtClean="0"/>
              <a:t>z opylených květů</a:t>
            </a:r>
          </a:p>
          <a:p>
            <a:pPr>
              <a:buFontTx/>
              <a:buChar char="-"/>
            </a:pPr>
            <a:r>
              <a:rPr lang="cs-CZ" sz="4800" dirty="0" smtClean="0"/>
              <a:t>Opylený květ se přemění v </a:t>
            </a:r>
            <a:r>
              <a:rPr lang="cs-CZ" sz="4800" dirty="0" smtClean="0">
                <a:solidFill>
                  <a:schemeClr val="accent3">
                    <a:lumMod val="50000"/>
                  </a:schemeClr>
                </a:solidFill>
              </a:rPr>
              <a:t>semeno</a:t>
            </a:r>
            <a:r>
              <a:rPr lang="cs-CZ" sz="4800" dirty="0" smtClean="0"/>
              <a:t>.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75953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děje dál?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25780" indent="-457200">
              <a:buAutoNum type="arabicPeriod"/>
            </a:pPr>
            <a:r>
              <a:rPr lang="cs-CZ" sz="3600" dirty="0" smtClean="0"/>
              <a:t>Zralé plody spadnou na zem.</a:t>
            </a:r>
          </a:p>
          <a:p>
            <a:pPr marL="525780" indent="-457200">
              <a:buAutoNum type="arabicPeriod"/>
            </a:pPr>
            <a:r>
              <a:rPr lang="cs-CZ" sz="3600" dirty="0" smtClean="0"/>
              <a:t>Semena vyklíčí.</a:t>
            </a:r>
          </a:p>
          <a:p>
            <a:pPr marL="525780" indent="-457200">
              <a:buAutoNum type="arabicPeriod"/>
            </a:pPr>
            <a:r>
              <a:rPr lang="cs-CZ" sz="3600" dirty="0" smtClean="0"/>
              <a:t>Zakoření</a:t>
            </a:r>
          </a:p>
          <a:p>
            <a:pPr marL="525780" indent="-457200">
              <a:buAutoNum type="arabicPeriod"/>
            </a:pPr>
            <a:r>
              <a:rPr lang="cs-CZ" sz="3600" dirty="0" smtClean="0"/>
              <a:t>Objeví se první listy.</a:t>
            </a:r>
          </a:p>
          <a:p>
            <a:pPr marL="525780" indent="-457200">
              <a:buAutoNum type="arabicPeriod"/>
            </a:pPr>
            <a:r>
              <a:rPr lang="cs-CZ" sz="3600" dirty="0" smtClean="0"/>
              <a:t>Vyroste nová rostlina.</a:t>
            </a:r>
          </a:p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51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nové rostliny</a:t>
            </a:r>
            <a:endParaRPr lang="cs-CZ" dirty="0"/>
          </a:p>
        </p:txBody>
      </p:sp>
      <p:pic>
        <p:nvPicPr>
          <p:cNvPr id="4" name="Zástupný symbol pro obsah 3" descr="Tinktura z kaštanových (jírovcových) květů — Recepty — Kouzelné bylinky —  Česká televiz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80831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Jírovec maďal (Aesculus hippocastanum L.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9" y="2348880"/>
            <a:ext cx="3456384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Šipka doprava 5"/>
          <p:cNvSpPr/>
          <p:nvPr/>
        </p:nvSpPr>
        <p:spPr>
          <a:xfrm>
            <a:off x="3923928" y="3753036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7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nové rostliny</a:t>
            </a:r>
          </a:p>
        </p:txBody>
      </p:sp>
      <p:pic>
        <p:nvPicPr>
          <p:cNvPr id="4" name="Zástupný symbol pro obsah 3" descr="Jírovec maďal - Wikiwa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2736304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Šipka doprava 4"/>
          <p:cNvSpPr/>
          <p:nvPr/>
        </p:nvSpPr>
        <p:spPr>
          <a:xfrm>
            <a:off x="4067944" y="378904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Fototapeta Klíčení kaštan • Pixers® • Žijeme pro změnu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8"/>
          <a:stretch/>
        </p:blipFill>
        <p:spPr bwMode="auto">
          <a:xfrm>
            <a:off x="5076056" y="2102475"/>
            <a:ext cx="2912745" cy="4093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65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semena rozšiřují?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Pomocí:</a:t>
            </a:r>
          </a:p>
          <a:p>
            <a:pPr marL="68580" indent="0">
              <a:buNone/>
            </a:pPr>
            <a:r>
              <a:rPr lang="cs-CZ" dirty="0"/>
              <a:t>v</a:t>
            </a:r>
            <a:r>
              <a:rPr lang="cs-CZ" dirty="0" smtClean="0"/>
              <a:t>ětru			vody 		zvířat</a:t>
            </a:r>
            <a:endParaRPr lang="cs-CZ" dirty="0"/>
          </a:p>
        </p:txBody>
      </p:sp>
      <p:pic>
        <p:nvPicPr>
          <p:cNvPr id="4" name="Obrázek 3" descr="Pampeliška - Generace Vír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85068"/>
            <a:ext cx="216024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Ke krmení ptáků v zimě nepotřebujete nutně krmítka. Je lepší způsob, jak  jim přilepšit • Hobby / inStory.c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86377"/>
            <a:ext cx="3796947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plodů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Dužnaté</a:t>
            </a:r>
          </a:p>
          <a:p>
            <a:pPr marL="68580" indent="0">
              <a:buNone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ecka</a:t>
            </a:r>
            <a:r>
              <a:rPr lang="cs-CZ" dirty="0" smtClean="0"/>
              <a:t> + </a:t>
            </a:r>
            <a:r>
              <a:rPr lang="cs-CZ" dirty="0" smtClean="0">
                <a:solidFill>
                  <a:srgbClr val="FF0000"/>
                </a:solidFill>
              </a:rPr>
              <a:t>dužnina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rgbClr val="FF0000"/>
                </a:solidFill>
              </a:rPr>
              <a:t>p</a:t>
            </a:r>
            <a:r>
              <a:rPr lang="cs-CZ" sz="2800" dirty="0" smtClean="0">
                <a:solidFill>
                  <a:srgbClr val="FF0000"/>
                </a:solidFill>
              </a:rPr>
              <a:t>eckovice (třešeň)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rgbClr val="FF0000"/>
                </a:solidFill>
              </a:rPr>
              <a:t>m</a:t>
            </a:r>
            <a:r>
              <a:rPr lang="cs-CZ" sz="2800" dirty="0" smtClean="0">
                <a:solidFill>
                  <a:srgbClr val="FF0000"/>
                </a:solidFill>
              </a:rPr>
              <a:t>alvice (hruška)</a:t>
            </a:r>
          </a:p>
          <a:p>
            <a:pPr>
              <a:buFontTx/>
              <a:buChar char="-"/>
            </a:pPr>
            <a:r>
              <a:rPr lang="cs-CZ" sz="2800" dirty="0" smtClean="0">
                <a:solidFill>
                  <a:srgbClr val="FF0000"/>
                </a:solidFill>
              </a:rPr>
              <a:t>bobule (hrozen)</a:t>
            </a:r>
          </a:p>
          <a:p>
            <a:pPr>
              <a:buFontTx/>
              <a:buChar char="-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Suché</a:t>
            </a:r>
          </a:p>
          <a:p>
            <a:pPr marL="68580" indent="0">
              <a:buNone/>
            </a:pPr>
            <a:r>
              <a:rPr lang="cs-CZ" u="sng" dirty="0" smtClean="0">
                <a:solidFill>
                  <a:srgbClr val="FF0000"/>
                </a:solidFill>
              </a:rPr>
              <a:t>nemají</a:t>
            </a:r>
            <a:r>
              <a:rPr lang="cs-CZ" dirty="0" smtClean="0"/>
              <a:t> dužninu</a:t>
            </a:r>
          </a:p>
          <a:p>
            <a:pPr marL="68580" indent="0">
              <a:buNone/>
            </a:pPr>
            <a:r>
              <a:rPr lang="cs-CZ" dirty="0" smtClean="0"/>
              <a:t>- </a:t>
            </a:r>
            <a:r>
              <a:rPr lang="cs-CZ" sz="3600" dirty="0" smtClean="0">
                <a:solidFill>
                  <a:schemeClr val="accent3">
                    <a:lumMod val="75000"/>
                  </a:schemeClr>
                </a:solidFill>
              </a:rPr>
              <a:t>makovice</a:t>
            </a:r>
          </a:p>
          <a:p>
            <a:pPr marL="68580" indent="0">
              <a:buNone/>
            </a:pPr>
            <a:r>
              <a:rPr lang="cs-CZ" sz="3600" dirty="0" smtClean="0">
                <a:solidFill>
                  <a:schemeClr val="accent3">
                    <a:lumMod val="75000"/>
                  </a:schemeClr>
                </a:solidFill>
              </a:rPr>
              <a:t>- ořech</a:t>
            </a:r>
          </a:p>
          <a:p>
            <a:pPr marL="68580" indent="0">
              <a:buNone/>
            </a:pPr>
            <a:r>
              <a:rPr lang="cs-CZ" sz="3600" dirty="0" smtClean="0">
                <a:solidFill>
                  <a:schemeClr val="accent3">
                    <a:lumMod val="75000"/>
                  </a:schemeClr>
                </a:solidFill>
              </a:rPr>
              <a:t>- lusk</a:t>
            </a: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8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Peckovice</a:t>
            </a:r>
            <a:endParaRPr lang="cs-CZ" dirty="0"/>
          </a:p>
        </p:txBody>
      </p:sp>
      <p:pic>
        <p:nvPicPr>
          <p:cNvPr id="6" name="Zástupný symbol pro obsah 5" descr="peckovice | Food, School, Vegetables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r="10745" b="8961"/>
          <a:stretch/>
        </p:blipFill>
        <p:spPr bwMode="auto">
          <a:xfrm>
            <a:off x="4350326" y="836712"/>
            <a:ext cx="4254121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75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Malvice</a:t>
            </a:r>
            <a:endParaRPr lang="cs-CZ" dirty="0"/>
          </a:p>
        </p:txBody>
      </p:sp>
      <p:pic>
        <p:nvPicPr>
          <p:cNvPr id="4" name="Zástupný symbol pro obsah 3" descr="malvice | Elementary science, Homeschool, Fruit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" t="7551" r="8738" b="7938"/>
          <a:stretch/>
        </p:blipFill>
        <p:spPr bwMode="auto">
          <a:xfrm>
            <a:off x="4067944" y="620688"/>
            <a:ext cx="4824536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3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179</TotalTime>
  <Words>89</Words>
  <Application>Microsoft Office PowerPoint</Application>
  <PresentationFormat>Předvádění na obrazovce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Austin</vt:lpstr>
      <vt:lpstr>Části rostlin</vt:lpstr>
      <vt:lpstr>Jak vznikne plod?</vt:lpstr>
      <vt:lpstr>Co se děje dál?</vt:lpstr>
      <vt:lpstr>Vznik nové rostliny</vt:lpstr>
      <vt:lpstr>Vznik nové rostliny</vt:lpstr>
      <vt:lpstr>Jak se semena rozšiřují?</vt:lpstr>
      <vt:lpstr>Dělení plodů</vt:lpstr>
      <vt:lpstr>Peckovice</vt:lpstr>
      <vt:lpstr>Malvice</vt:lpstr>
      <vt:lpstr>Bobule</vt:lpstr>
      <vt:lpstr>Makovice</vt:lpstr>
      <vt:lpstr>Ořech</vt:lpstr>
      <vt:lpstr>Lusk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12</cp:revision>
  <dcterms:created xsi:type="dcterms:W3CDTF">2021-03-30T16:17:05Z</dcterms:created>
  <dcterms:modified xsi:type="dcterms:W3CDTF">2021-03-30T19:16:22Z</dcterms:modified>
</cp:coreProperties>
</file>