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F5A-E360-4359-8464-2A9F50DE219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78C5-14B9-4562-A5E3-48F8A97CED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27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F5A-E360-4359-8464-2A9F50DE219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78C5-14B9-4562-A5E3-48F8A97CED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7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F5A-E360-4359-8464-2A9F50DE219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78C5-14B9-4562-A5E3-48F8A97CED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24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F5A-E360-4359-8464-2A9F50DE219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78C5-14B9-4562-A5E3-48F8A97CED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31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F5A-E360-4359-8464-2A9F50DE219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78C5-14B9-4562-A5E3-48F8A97CED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73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F5A-E360-4359-8464-2A9F50DE219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78C5-14B9-4562-A5E3-48F8A97CED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85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F5A-E360-4359-8464-2A9F50DE219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78C5-14B9-4562-A5E3-48F8A97CED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55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F5A-E360-4359-8464-2A9F50DE219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78C5-14B9-4562-A5E3-48F8A97CED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14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F5A-E360-4359-8464-2A9F50DE219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78C5-14B9-4562-A5E3-48F8A97CED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77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F5A-E360-4359-8464-2A9F50DE219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78C5-14B9-4562-A5E3-48F8A97CED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65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EF5A-E360-4359-8464-2A9F50DE219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78C5-14B9-4562-A5E3-48F8A97CED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02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DEF5A-E360-4359-8464-2A9F50DE219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D78C5-14B9-4562-A5E3-48F8A97CED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74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Části kvetoucích rostlin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solidFill>
                  <a:schemeClr val="accent6">
                    <a:lumMod val="75000"/>
                  </a:schemeClr>
                </a:solidFill>
              </a:rPr>
              <a:t>KOŘEN, </a:t>
            </a:r>
            <a:r>
              <a:rPr lang="cs-CZ" sz="4400" dirty="0" smtClean="0">
                <a:solidFill>
                  <a:srgbClr val="92D050"/>
                </a:solidFill>
              </a:rPr>
              <a:t>STONEK</a:t>
            </a:r>
            <a:endParaRPr lang="cs-CZ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8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NADZEMNÍ ČÁSTI ROSTLIN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6000" dirty="0" smtClean="0"/>
              <a:t>Stonky</a:t>
            </a:r>
          </a:p>
          <a:p>
            <a:pPr>
              <a:buFontTx/>
              <a:buChar char="-"/>
            </a:pPr>
            <a:r>
              <a:rPr lang="cs-CZ" sz="6000" dirty="0" smtClean="0"/>
              <a:t>Listy</a:t>
            </a:r>
          </a:p>
          <a:p>
            <a:pPr>
              <a:buFontTx/>
              <a:buChar char="-"/>
            </a:pPr>
            <a:r>
              <a:rPr lang="cs-CZ" sz="6000" dirty="0" smtClean="0"/>
              <a:t>Květy</a:t>
            </a:r>
          </a:p>
          <a:p>
            <a:pPr>
              <a:buFontTx/>
              <a:buChar char="-"/>
            </a:pPr>
            <a:r>
              <a:rPr lang="cs-CZ" sz="6000" dirty="0" smtClean="0"/>
              <a:t>Plody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List | Botanic.c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376264" cy="189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Fotoobraz Květ tulipán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54353"/>
            <a:ext cx="250317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Jak se správně dělí ovoce a zelenina?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25144"/>
            <a:ext cx="371602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erbář Wendys - Stonek rýhovaný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14412"/>
            <a:ext cx="1530603" cy="2326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46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STONEK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 smtClean="0"/>
              <a:t>= nadzemní část rostliny</a:t>
            </a:r>
          </a:p>
          <a:p>
            <a:pPr marL="0" indent="0">
              <a:buNone/>
            </a:pPr>
            <a:r>
              <a:rPr lang="cs-CZ" sz="4000" dirty="0" smtClean="0"/>
              <a:t>Funkce: 	- nese listy a květy</a:t>
            </a:r>
          </a:p>
          <a:p>
            <a:pPr marL="0" indent="0">
              <a:buNone/>
            </a:pPr>
            <a:r>
              <a:rPr lang="cs-CZ" sz="4000" dirty="0"/>
              <a:t>	</a:t>
            </a:r>
            <a:r>
              <a:rPr lang="cs-CZ" sz="4000" dirty="0" smtClean="0"/>
              <a:t>	- přivádí vodu a živiny z   			kořene do listů, květů, plodů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2753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DUŽNATÝ - BYLINY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DŘEVNATÝ - DŘEVINY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Obrázek 4" descr="hojně se vyskytuje, příroda nám tím dává najevo, že ji hodně potřebujeme!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420888"/>
            <a:ext cx="366256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Fototapeta Buk lesní (Fagus sylvatica), Rohy Canzo (Lombardie, Itálie). •  Pixers® • Žijeme pro změn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06017"/>
            <a:ext cx="2983230" cy="305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03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Dřeviny</a:t>
            </a:r>
            <a:b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dirty="0" smtClean="0"/>
              <a:t>Dřevnatý stonek =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KMEN</a:t>
            </a:r>
            <a:b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Keře</a:t>
            </a:r>
          </a:p>
          <a:p>
            <a:pPr marL="0" indent="0">
              <a:buNone/>
            </a:pPr>
            <a:r>
              <a:rPr lang="cs-CZ" dirty="0" smtClean="0"/>
              <a:t>- Stonek se rozvětvuje hned u země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Stromy</a:t>
            </a:r>
          </a:p>
          <a:p>
            <a:pPr marL="0" indent="0">
              <a:buNone/>
            </a:pPr>
            <a:r>
              <a:rPr lang="cs-CZ" dirty="0" smtClean="0"/>
              <a:t>- Stonek se rozvětvuje z kmene nad zemí</a:t>
            </a:r>
            <a:endParaRPr lang="cs-CZ" dirty="0"/>
          </a:p>
        </p:txBody>
      </p:sp>
      <p:pic>
        <p:nvPicPr>
          <p:cNvPr id="5" name="Obrázek 4" descr="Rybíz keř červený - THUJA SMARAGD TUJA SMARAGD - SZKÓŁKA ROŚLIN  ZYWOPŁOTOWYC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3483610" cy="316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Člověk a jeho svět, Prvouka, Stavba stromu - ppt stáhnou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3763645" cy="2823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038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Byliny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Dužnatý stonek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R</a:t>
            </a:r>
            <a:r>
              <a:rPr lang="cs-CZ" dirty="0" smtClean="0"/>
              <a:t>ůzná stavba </a:t>
            </a:r>
          </a:p>
          <a:p>
            <a:pPr marL="0" indent="0">
              <a:buNone/>
            </a:pPr>
            <a:r>
              <a:rPr lang="cs-CZ" dirty="0" smtClean="0"/>
              <a:t>STVOL		LODYHA		STÉBLO</a:t>
            </a:r>
          </a:p>
          <a:p>
            <a:pPr marL="0" indent="0">
              <a:buNone/>
            </a:pPr>
            <a:r>
              <a:rPr lang="cs-CZ" dirty="0"/>
              <a:t>b</a:t>
            </a:r>
            <a:r>
              <a:rPr lang="cs-CZ" dirty="0" smtClean="0"/>
              <a:t>ez listů     		s listy			dutý s </a:t>
            </a:r>
            <a:r>
              <a:rPr lang="cs-CZ" dirty="0" err="1" smtClean="0"/>
              <a:t>kolénky</a:t>
            </a: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2555776" y="2348880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508104" y="2501280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Jitrocel kopinatý (Plantago lancelota) - Lysá hor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8" y="3372785"/>
            <a:ext cx="1903095" cy="2604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Cesty venkova | Kopretin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12850"/>
            <a:ext cx="1872208" cy="334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Pšenice - Reálné zemědělství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12850"/>
            <a:ext cx="2381885" cy="330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8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stonků pro život?</a:t>
            </a:r>
            <a:endParaRPr lang="cs-CZ" dirty="0"/>
          </a:p>
        </p:txBody>
      </p:sp>
      <p:pic>
        <p:nvPicPr>
          <p:cNvPr id="4" name="Zástupný symbol pro obsah 3" descr="O CHŘESTU – Minimalistická kuchařka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 r="7952"/>
          <a:stretch/>
        </p:blipFill>
        <p:spPr bwMode="auto">
          <a:xfrm>
            <a:off x="683568" y="1456153"/>
            <a:ext cx="2808312" cy="19008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 descr="Co to je masiv a masivní dřevo? | Extra-nabytek.c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45638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Sláma drcená nejlepší bez prašné stelivo - Žákovice, Přerov - Sbazar.c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53804"/>
            <a:ext cx="2973705" cy="223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static.flercdn.net/products/dd2/b/73/44/01674473_1304284280.1364-12565688f00dc99-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2"/>
          <a:stretch/>
        </p:blipFill>
        <p:spPr bwMode="auto">
          <a:xfrm>
            <a:off x="687193" y="3663531"/>
            <a:ext cx="3764377" cy="298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Stonky - nadzemní části rostli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5869"/>
            <a:ext cx="2389925" cy="1656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65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rostliny</a:t>
            </a:r>
            <a:endParaRPr lang="cs-CZ" dirty="0"/>
          </a:p>
        </p:txBody>
      </p:sp>
      <p:pic>
        <p:nvPicPr>
          <p:cNvPr id="4" name="Zástupný symbol pro obsah 3" descr="Stonky - nadzemní části rostli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60" y="1600200"/>
            <a:ext cx="4775835" cy="499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78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Tvary a velikosti kořene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cs-CZ" sz="5400" dirty="0" smtClean="0"/>
              <a:t>hlavní + postranní – mrkev</a:t>
            </a:r>
          </a:p>
          <a:p>
            <a:pPr marL="514350" indent="-514350">
              <a:buAutoNum type="alphaLcParenR"/>
            </a:pPr>
            <a:r>
              <a:rPr lang="cs-CZ" sz="5400" dirty="0" smtClean="0"/>
              <a:t>Svazčitý – obilí</a:t>
            </a:r>
          </a:p>
          <a:p>
            <a:pPr marL="514350" indent="-514350">
              <a:buAutoNum type="alphaLcParenR"/>
            </a:pPr>
            <a:r>
              <a:rPr lang="cs-CZ" sz="5400" dirty="0" smtClean="0"/>
              <a:t>Rozvětvený - stromy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40746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kořeny a k čemu slouží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dirty="0" smtClean="0"/>
              <a:t>Kořeny =  podzemní části rostlin</a:t>
            </a:r>
          </a:p>
          <a:p>
            <a:pPr marL="0" indent="0">
              <a:buNone/>
            </a:pPr>
            <a:r>
              <a:rPr lang="cs-CZ" sz="4400" dirty="0" smtClean="0"/>
              <a:t>Funkce: </a:t>
            </a:r>
          </a:p>
          <a:p>
            <a:pPr marL="0" indent="0">
              <a:buNone/>
            </a:pPr>
            <a:r>
              <a:rPr lang="cs-CZ" sz="4400" dirty="0"/>
              <a:t>	</a:t>
            </a:r>
            <a:r>
              <a:rPr lang="cs-CZ" sz="4400" dirty="0" smtClean="0"/>
              <a:t>- upevnění rostliny</a:t>
            </a:r>
          </a:p>
          <a:p>
            <a:pPr marL="0" indent="0">
              <a:buNone/>
            </a:pPr>
            <a:r>
              <a:rPr lang="cs-CZ" sz="4400" dirty="0"/>
              <a:t>	</a:t>
            </a:r>
            <a:r>
              <a:rPr lang="cs-CZ" sz="4400" dirty="0" smtClean="0"/>
              <a:t>- příjem vody a různých látek z 	půdy - </a:t>
            </a:r>
            <a:r>
              <a:rPr lang="cs-CZ" sz="4400" b="1" dirty="0" smtClean="0"/>
              <a:t>živin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13887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Tvary a velikosti kořene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hlavní + postranní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MRKEV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Svazčitý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OBILÍ</a:t>
            </a:r>
            <a:endParaRPr lang="cs-CZ" dirty="0"/>
          </a:p>
        </p:txBody>
      </p:sp>
      <p:pic>
        <p:nvPicPr>
          <p:cNvPr id="5" name="Obrázek 4" descr="Nejčastější problémy při pěstování mrkve a jak si s nimi poradit | HOM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8" t="25087" r="12915"/>
          <a:stretch/>
        </p:blipFill>
        <p:spPr bwMode="auto">
          <a:xfrm>
            <a:off x="1115615" y="2233673"/>
            <a:ext cx="3015471" cy="2779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Nové možnosti optimalizace počtu odnoží a výnosu u pšenice ozimé - Články -  Agromanuál.cz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t="50472" r="19593" b="1"/>
          <a:stretch/>
        </p:blipFill>
        <p:spPr bwMode="auto">
          <a:xfrm>
            <a:off x="4860032" y="2420889"/>
            <a:ext cx="3635896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349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Rozvětvený kořen stromu</a:t>
            </a:r>
            <a:endParaRPr lang="cs-CZ" dirty="0"/>
          </a:p>
        </p:txBody>
      </p:sp>
      <p:pic>
        <p:nvPicPr>
          <p:cNvPr id="4" name="Zástupný symbol pro obsah 3" descr="Podnikání není tráva, ale strom | Tomáš Šena - blo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" r="6285" b="5179"/>
          <a:stretch/>
        </p:blipFill>
        <p:spPr bwMode="auto">
          <a:xfrm>
            <a:off x="1547664" y="1340768"/>
            <a:ext cx="6120679" cy="518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932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hloubky kořenů stromů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Kořeny smrku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Kořeny borovice</a:t>
            </a:r>
            <a:endParaRPr lang="cs-CZ" dirty="0"/>
          </a:p>
        </p:txBody>
      </p:sp>
      <p:pic>
        <p:nvPicPr>
          <p:cNvPr id="7" name="Obrázek 6" descr="Smrk ztepilý - Tipy do lesa - Vojenské lesy a statky děte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03" y="2348880"/>
            <a:ext cx="2592288" cy="421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Borovice lesní - Tipy do lesa - Vojenské lesy a statky děte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25258"/>
            <a:ext cx="244827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2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ořeny - podzemní části rostli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t="12012" r="6624" b="29129"/>
          <a:stretch/>
        </p:blipFill>
        <p:spPr bwMode="auto">
          <a:xfrm>
            <a:off x="323528" y="260648"/>
            <a:ext cx="4896544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 descr="Kořeny - podzemní části rostli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395336" cy="2822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77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kořenů pro život?</a:t>
            </a:r>
            <a:endParaRPr lang="cs-CZ" dirty="0"/>
          </a:p>
        </p:txBody>
      </p:sp>
      <p:pic>
        <p:nvPicPr>
          <p:cNvPr id="5" name="Zástupný symbol pro obsah 4" descr="Recept: TEPLÁ KOŘENOVÁ ZELENINA S FENYKLEM | iGurmet.cz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776864" cy="540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71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112</Words>
  <Application>Microsoft Office PowerPoint</Application>
  <PresentationFormat>Předvádění na obrazovce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Části kvetoucích rostlin</vt:lpstr>
      <vt:lpstr>Stavba rostliny</vt:lpstr>
      <vt:lpstr>Tvary a velikosti kořene</vt:lpstr>
      <vt:lpstr>Co jsou kořeny a k čemu slouží</vt:lpstr>
      <vt:lpstr>Tvary a velikosti kořene</vt:lpstr>
      <vt:lpstr>Rozvětvený kořen stromu</vt:lpstr>
      <vt:lpstr>Srovnání hloubky kořenů stromů</vt:lpstr>
      <vt:lpstr>Prezentace aplikace PowerPoint</vt:lpstr>
      <vt:lpstr>Využití kořenů pro život?</vt:lpstr>
      <vt:lpstr>NADZEMNÍ ČÁSTI ROSTLIN</vt:lpstr>
      <vt:lpstr>STONEK</vt:lpstr>
      <vt:lpstr>Dělení</vt:lpstr>
      <vt:lpstr>Dřeviny Dřevnatý stonek = KMEN </vt:lpstr>
      <vt:lpstr>Byliny Dužnatý stonek</vt:lpstr>
      <vt:lpstr>Využití stonků pro život?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Části kvetoucích rostlin</dc:title>
  <dc:creator>Uživatel systému Windows</dc:creator>
  <cp:lastModifiedBy>Uživatel systému Windows</cp:lastModifiedBy>
  <cp:revision>10</cp:revision>
  <dcterms:created xsi:type="dcterms:W3CDTF">2021-03-16T12:41:07Z</dcterms:created>
  <dcterms:modified xsi:type="dcterms:W3CDTF">2021-03-16T14:20:37Z</dcterms:modified>
</cp:coreProperties>
</file>