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C28C005-F4B2-4BBE-8D6C-7AB5FC67082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1CD3F71-C2FA-4765-83A4-54DCD127ABFE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/>
              <a:t>How</a:t>
            </a:r>
            <a:r>
              <a:rPr lang="cs-CZ" sz="4800" b="1" dirty="0" smtClean="0"/>
              <a:t> many … are </a:t>
            </a:r>
            <a:r>
              <a:rPr lang="cs-CZ" sz="4800" b="1" dirty="0" err="1" smtClean="0"/>
              <a:t>there</a:t>
            </a:r>
            <a:r>
              <a:rPr lang="cs-CZ" sz="4800" b="1" dirty="0" smtClean="0"/>
              <a:t>? 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6000" b="1" dirty="0" err="1" smtClean="0">
                <a:solidFill>
                  <a:schemeClr val="accent1"/>
                </a:solidFill>
              </a:rPr>
              <a:t>What</a:t>
            </a:r>
            <a:r>
              <a:rPr lang="cs-CZ" sz="6000" b="1" dirty="0" smtClean="0">
                <a:solidFill>
                  <a:schemeClr val="accent1"/>
                </a:solidFill>
              </a:rPr>
              <a:t> </a:t>
            </a:r>
            <a:r>
              <a:rPr lang="cs-CZ" sz="6000" b="1" dirty="0" err="1" smtClean="0">
                <a:solidFill>
                  <a:schemeClr val="accent1"/>
                </a:solidFill>
              </a:rPr>
              <a:t>color</a:t>
            </a:r>
            <a:r>
              <a:rPr lang="cs-CZ" sz="6000" b="1" dirty="0" smtClean="0">
                <a:solidFill>
                  <a:schemeClr val="accent1"/>
                </a:solidFill>
              </a:rPr>
              <a:t> are </a:t>
            </a:r>
            <a:r>
              <a:rPr lang="cs-CZ" sz="6000" b="1" dirty="0" err="1" smtClean="0">
                <a:solidFill>
                  <a:schemeClr val="accent1"/>
                </a:solidFill>
              </a:rPr>
              <a:t>they</a:t>
            </a:r>
            <a:r>
              <a:rPr lang="cs-CZ" sz="6000" b="1" dirty="0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0979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cars</a:t>
            </a:r>
            <a:r>
              <a:rPr lang="cs-CZ" dirty="0" smtClean="0"/>
              <a:t> and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colors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5" name="Obrázek 4" descr="Dětské elektrické autíčko Bugatti Divo modrá | CARFORKID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300" y="1107976"/>
            <a:ext cx="2857500" cy="2141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Dětské elektrické autíčko Bugatti Divo modrá | CARFORKID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29000"/>
            <a:ext cx="2857500" cy="2141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Dětské elektrické autíčko Bugatti Divo modrá | CARFORKID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89040"/>
            <a:ext cx="2857500" cy="214185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8413" y="3347063"/>
            <a:ext cx="8229600" cy="3025808"/>
          </a:xfrm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r>
              <a:rPr lang="en-US" dirty="0"/>
              <a:t>There are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four</a:t>
            </a:r>
            <a:r>
              <a:rPr lang="en-US" dirty="0"/>
              <a:t>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blue</a:t>
            </a:r>
            <a:r>
              <a:rPr lang="en-US" dirty="0"/>
              <a:t> cars.</a:t>
            </a: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11" name="Obrázek 10" descr="Dětské elektrické autíčko Bugatti Divo modrá | CARFORKID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4324"/>
            <a:ext cx="2846090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702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 smtClean="0"/>
              <a:t>trains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colors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r>
              <a:rPr lang="cs-CZ" b="1" dirty="0" err="1" smtClean="0"/>
              <a:t>There</a:t>
            </a:r>
            <a:r>
              <a:rPr lang="cs-CZ" b="1" dirty="0" smtClean="0"/>
              <a:t> are</a:t>
            </a:r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</a:t>
            </a:r>
            <a:r>
              <a:rPr lang="cs-CZ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hree</a:t>
            </a:r>
            <a:r>
              <a:rPr lang="cs-CZ" dirty="0" smtClean="0"/>
              <a:t> </a:t>
            </a:r>
            <a:r>
              <a:rPr lang="cs-CZ" b="1" dirty="0" err="1">
                <a:solidFill>
                  <a:srgbClr val="FFFF00"/>
                </a:solidFill>
              </a:rPr>
              <a:t>yellow</a:t>
            </a:r>
            <a:r>
              <a:rPr lang="cs-CZ" dirty="0"/>
              <a:t> </a:t>
            </a:r>
            <a:r>
              <a:rPr lang="cs-CZ" dirty="0" err="1"/>
              <a:t>trains</a:t>
            </a:r>
            <a:r>
              <a:rPr lang="cs-CZ" dirty="0"/>
              <a:t>.</a:t>
            </a:r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4" name="Obrázek 3" descr="www.vlacky.biz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2" t="22183" r="16602" b="17957"/>
          <a:stretch/>
        </p:blipFill>
        <p:spPr bwMode="auto">
          <a:xfrm>
            <a:off x="827584" y="1988840"/>
            <a:ext cx="3076575" cy="1619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 descr="www.vlacky.biz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2" t="22183" r="16602" b="17957"/>
          <a:stretch/>
        </p:blipFill>
        <p:spPr bwMode="auto">
          <a:xfrm>
            <a:off x="3334976" y="2798465"/>
            <a:ext cx="3076575" cy="1619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Obrázek 5" descr="www.vlacky.biz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2" t="22183" r="16602" b="17957"/>
          <a:stretch/>
        </p:blipFill>
        <p:spPr bwMode="auto">
          <a:xfrm>
            <a:off x="5796136" y="3771503"/>
            <a:ext cx="3076575" cy="1619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792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 smtClean="0"/>
              <a:t>guitars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colors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one</a:t>
            </a:r>
            <a:r>
              <a:rPr lang="cs-CZ" dirty="0" smtClean="0"/>
              <a:t> </a:t>
            </a:r>
            <a:r>
              <a:rPr lang="cs-CZ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pink</a:t>
            </a:r>
            <a:r>
              <a:rPr lang="cs-CZ" dirty="0"/>
              <a:t> </a:t>
            </a:r>
            <a:r>
              <a:rPr lang="cs-CZ" dirty="0" err="1"/>
              <a:t>guitar</a:t>
            </a:r>
            <a:r>
              <a:rPr lang="cs-CZ" dirty="0"/>
              <a:t>.</a:t>
            </a:r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5" name="Obrázek 4" descr="/media/products/HS02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7344816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347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 smtClean="0"/>
              <a:t>dolls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colors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r>
              <a:rPr lang="cs-CZ" dirty="0" err="1" smtClean="0"/>
              <a:t>There</a:t>
            </a:r>
            <a:r>
              <a:rPr lang="cs-CZ" dirty="0" smtClean="0"/>
              <a:t> are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even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3300"/>
                </a:solidFill>
              </a:rPr>
              <a:t>orange</a:t>
            </a:r>
            <a:r>
              <a:rPr lang="cs-CZ" dirty="0" smtClean="0"/>
              <a:t> </a:t>
            </a:r>
            <a:r>
              <a:rPr lang="cs-CZ" dirty="0" err="1" smtClean="0"/>
              <a:t>dolls</a:t>
            </a:r>
            <a:r>
              <a:rPr lang="cs-CZ" dirty="0"/>
              <a:t>.</a:t>
            </a:r>
          </a:p>
        </p:txBody>
      </p:sp>
      <p:pic>
        <p:nvPicPr>
          <p:cNvPr id="5" name="Obrázek 4" descr="Plastová oranžová cinkací panenka | Ostatní | OLD Toys s.r.o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5" r="16569" b="6131"/>
          <a:stretch/>
        </p:blipFill>
        <p:spPr bwMode="auto">
          <a:xfrm>
            <a:off x="323528" y="1700808"/>
            <a:ext cx="1692910" cy="2362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Obrázek 5" descr="Plastová oranžová cinkací panenka | Ostatní | OLD Toys s.r.o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5" r="16569" b="6131"/>
          <a:stretch/>
        </p:blipFill>
        <p:spPr bwMode="auto">
          <a:xfrm>
            <a:off x="2555776" y="1707735"/>
            <a:ext cx="1692910" cy="2362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Obrázek 6" descr="Plastová oranžová cinkací panenka | Ostatní | OLD Toys s.r.o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5" r="16569" b="6131"/>
          <a:stretch/>
        </p:blipFill>
        <p:spPr bwMode="auto">
          <a:xfrm>
            <a:off x="4788024" y="1707735"/>
            <a:ext cx="1692910" cy="2362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ek 7" descr="Plastová oranžová cinkací panenka | Ostatní | OLD Toys s.r.o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5" r="16569" b="6131"/>
          <a:stretch/>
        </p:blipFill>
        <p:spPr bwMode="auto">
          <a:xfrm>
            <a:off x="7092280" y="1707735"/>
            <a:ext cx="1692910" cy="2362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 descr="Plastová oranžová cinkací panenka | Ostatní | OLD Toys s.r.o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5" r="16569" b="6131"/>
          <a:stretch/>
        </p:blipFill>
        <p:spPr bwMode="auto">
          <a:xfrm>
            <a:off x="3402231" y="3457275"/>
            <a:ext cx="1692910" cy="2362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 descr="Plastová oranžová cinkací panenka | Ostatní | OLD Toys s.r.o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5" r="16569" b="6131"/>
          <a:stretch/>
        </p:blipFill>
        <p:spPr bwMode="auto">
          <a:xfrm>
            <a:off x="6804248" y="4243714"/>
            <a:ext cx="1692910" cy="2362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Obrázek 10" descr="Plastová oranžová cinkací panenka | Ostatní | OLD Toys s.r.o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5" r="16569" b="6131"/>
          <a:stretch/>
        </p:blipFill>
        <p:spPr bwMode="auto">
          <a:xfrm>
            <a:off x="1475656" y="3429000"/>
            <a:ext cx="1692910" cy="2362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8183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 smtClean="0"/>
              <a:t>planes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colors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r>
              <a:rPr lang="cs-CZ" dirty="0" err="1" smtClean="0"/>
              <a:t>There</a:t>
            </a:r>
            <a:r>
              <a:rPr lang="cs-CZ" dirty="0" smtClean="0"/>
              <a:t> are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ten</a:t>
            </a:r>
            <a:r>
              <a:rPr lang="cs-CZ" dirty="0" smtClean="0"/>
              <a:t> </a:t>
            </a:r>
            <a:r>
              <a:rPr lang="cs-CZ" b="1" dirty="0" err="1">
                <a:solidFill>
                  <a:srgbClr val="FF0000"/>
                </a:solidFill>
              </a:rPr>
              <a:t>red</a:t>
            </a:r>
            <a:r>
              <a:rPr lang="cs-CZ" dirty="0"/>
              <a:t> </a:t>
            </a:r>
            <a:r>
              <a:rPr lang="cs-CZ" dirty="0" err="1" smtClean="0"/>
              <a:t>planes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611560" y="1772816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2339752" y="1772816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Obrázek 5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4073318" y="1772815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Obrázek 6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5940152" y="1772816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ek 7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1259713" y="2752724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3001388" y="2752724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4860032" y="2759650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Obrázek 10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2123728" y="3767137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Obrázek 11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3943350" y="3767137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Obrázek 12" descr="Letadlo S50 s gyro stabilizací - 25 minut letu - RC modely dronů,  vrtulníků, aut, letadel, tanků a hraček | RCobchod.cz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0" b="25667"/>
          <a:stretch/>
        </p:blipFill>
        <p:spPr bwMode="auto">
          <a:xfrm>
            <a:off x="3389250" y="4941168"/>
            <a:ext cx="1257300" cy="676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6339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 smtClean="0"/>
              <a:t>drums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colors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r>
              <a:rPr lang="cs-CZ" b="1" dirty="0" err="1" smtClean="0"/>
              <a:t>There</a:t>
            </a:r>
            <a:r>
              <a:rPr lang="cs-CZ" b="1" dirty="0" smtClean="0"/>
              <a:t> are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five</a:t>
            </a:r>
            <a:r>
              <a:rPr lang="cs-CZ" dirty="0" smtClean="0"/>
              <a:t> </a:t>
            </a:r>
            <a:r>
              <a:rPr lang="cs-CZ" b="1" dirty="0">
                <a:solidFill>
                  <a:srgbClr val="92D050"/>
                </a:solidFill>
              </a:rPr>
              <a:t>green</a:t>
            </a:r>
            <a:r>
              <a:rPr lang="cs-CZ" dirty="0"/>
              <a:t> </a:t>
            </a:r>
            <a:r>
              <a:rPr lang="cs-CZ" dirty="0" err="1"/>
              <a:t>drums</a:t>
            </a:r>
            <a:r>
              <a:rPr lang="cs-CZ" dirty="0"/>
              <a:t>.</a:t>
            </a:r>
          </a:p>
        </p:txBody>
      </p:sp>
      <p:pic>
        <p:nvPicPr>
          <p:cNvPr id="4" name="Obrázek 3" descr="NINO NINO4GG Dětský bubín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1863725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NINO NINO4GG Dětský bubín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88840"/>
            <a:ext cx="1863725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NINO NINO4GG Dětský bubín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46814"/>
            <a:ext cx="1863725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NINO NINO4GG Dětský bubín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321" y="3533566"/>
            <a:ext cx="1863725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NINO NINO4GG Dětský bubín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679" y="4509120"/>
            <a:ext cx="1863725" cy="215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829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How</a:t>
            </a:r>
            <a:r>
              <a:rPr lang="cs-CZ" b="1" dirty="0"/>
              <a:t> much </a:t>
            </a:r>
            <a:r>
              <a:rPr lang="cs-CZ" b="1" dirty="0" err="1"/>
              <a:t>was</a:t>
            </a:r>
            <a:r>
              <a:rPr lang="cs-CZ" b="1" dirty="0"/>
              <a:t> </a:t>
            </a:r>
            <a:r>
              <a:rPr lang="cs-CZ" b="1" dirty="0" err="1" smtClean="0"/>
              <a:t>there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en-US" dirty="0"/>
              <a:t>There are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four</a:t>
            </a:r>
            <a:r>
              <a:rPr lang="en-US" dirty="0"/>
              <a:t>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blue</a:t>
            </a:r>
            <a:r>
              <a:rPr lang="en-US" dirty="0"/>
              <a:t> cars</a:t>
            </a:r>
            <a:r>
              <a:rPr lang="en-US" dirty="0" smtClean="0"/>
              <a:t>.</a:t>
            </a:r>
            <a:r>
              <a:rPr lang="cs-CZ" dirty="0" smtClean="0"/>
              <a:t> 4 modrá auta</a:t>
            </a:r>
          </a:p>
          <a:p>
            <a:pPr marL="64008" indent="0">
              <a:buNone/>
            </a:pPr>
            <a:r>
              <a:rPr lang="cs-CZ" b="1" dirty="0" err="1"/>
              <a:t>There</a:t>
            </a:r>
            <a:r>
              <a:rPr lang="cs-CZ" b="1" dirty="0"/>
              <a:t> are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three</a:t>
            </a:r>
            <a:r>
              <a:rPr lang="cs-CZ" dirty="0"/>
              <a:t> </a:t>
            </a:r>
            <a:r>
              <a:rPr lang="cs-CZ" b="1" dirty="0" err="1">
                <a:solidFill>
                  <a:srgbClr val="FFFF00"/>
                </a:solidFill>
              </a:rPr>
              <a:t>yellow</a:t>
            </a:r>
            <a:r>
              <a:rPr lang="cs-CZ" dirty="0"/>
              <a:t> </a:t>
            </a:r>
            <a:r>
              <a:rPr lang="cs-CZ" dirty="0" err="1"/>
              <a:t>trains</a:t>
            </a:r>
            <a:r>
              <a:rPr lang="cs-CZ" dirty="0" smtClean="0"/>
              <a:t>. 3 žluté vlaky</a:t>
            </a:r>
          </a:p>
          <a:p>
            <a:pPr marL="64008" indent="0">
              <a:buNone/>
            </a:pP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one</a:t>
            </a:r>
            <a:r>
              <a:rPr lang="cs-CZ" dirty="0"/>
              <a:t> </a:t>
            </a:r>
            <a:r>
              <a:rPr lang="cs-CZ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pink</a:t>
            </a:r>
            <a:r>
              <a:rPr lang="cs-CZ" dirty="0"/>
              <a:t> </a:t>
            </a:r>
            <a:r>
              <a:rPr lang="cs-CZ" dirty="0" err="1"/>
              <a:t>guitar</a:t>
            </a:r>
            <a:r>
              <a:rPr lang="cs-CZ" dirty="0" smtClean="0"/>
              <a:t>. </a:t>
            </a:r>
            <a:r>
              <a:rPr lang="cs-CZ" dirty="0"/>
              <a:t>1</a:t>
            </a:r>
            <a:r>
              <a:rPr lang="cs-CZ" dirty="0" smtClean="0"/>
              <a:t> růžová kytara</a:t>
            </a:r>
          </a:p>
          <a:p>
            <a:pPr marL="64008" indent="0">
              <a:buNone/>
            </a:pPr>
            <a:r>
              <a:rPr lang="cs-CZ" dirty="0" err="1"/>
              <a:t>There</a:t>
            </a:r>
            <a:r>
              <a:rPr lang="cs-CZ" dirty="0"/>
              <a:t> are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ten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red</a:t>
            </a:r>
            <a:r>
              <a:rPr lang="cs-CZ" dirty="0"/>
              <a:t> </a:t>
            </a:r>
            <a:r>
              <a:rPr lang="cs-CZ" dirty="0" err="1"/>
              <a:t>planes</a:t>
            </a:r>
            <a:r>
              <a:rPr lang="cs-CZ" dirty="0" smtClean="0"/>
              <a:t>. 10 červených letadel</a:t>
            </a:r>
          </a:p>
          <a:p>
            <a:pPr marL="64008" indent="0">
              <a:buNone/>
            </a:pP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There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are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seven</a:t>
            </a:r>
            <a:r>
              <a:rPr lang="cs-CZ" dirty="0"/>
              <a:t> </a:t>
            </a:r>
            <a:r>
              <a:rPr lang="cs-CZ" b="1" dirty="0" err="1">
                <a:solidFill>
                  <a:srgbClr val="FF3300"/>
                </a:solidFill>
              </a:rPr>
              <a:t>orange</a:t>
            </a:r>
            <a:r>
              <a:rPr lang="cs-CZ" dirty="0"/>
              <a:t> </a:t>
            </a:r>
            <a:r>
              <a:rPr lang="cs-CZ" dirty="0" err="1"/>
              <a:t>dolls</a:t>
            </a:r>
            <a:r>
              <a:rPr lang="cs-CZ" dirty="0" smtClean="0"/>
              <a:t>. 7 oranžových panenek</a:t>
            </a:r>
          </a:p>
          <a:p>
            <a:pPr marL="64008" indent="0">
              <a:buNone/>
            </a:pPr>
            <a:r>
              <a:rPr lang="cs-CZ" b="1" dirty="0" err="1"/>
              <a:t>There</a:t>
            </a:r>
            <a:r>
              <a:rPr lang="cs-CZ" b="1" dirty="0"/>
              <a:t> are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five</a:t>
            </a:r>
            <a:r>
              <a:rPr lang="cs-CZ" dirty="0"/>
              <a:t> </a:t>
            </a:r>
            <a:r>
              <a:rPr lang="cs-CZ" b="1" dirty="0">
                <a:solidFill>
                  <a:srgbClr val="92D050"/>
                </a:solidFill>
              </a:rPr>
              <a:t>green</a:t>
            </a:r>
            <a:r>
              <a:rPr lang="cs-CZ" dirty="0"/>
              <a:t> </a:t>
            </a:r>
            <a:r>
              <a:rPr lang="cs-CZ" dirty="0" err="1"/>
              <a:t>drums</a:t>
            </a:r>
            <a:r>
              <a:rPr lang="cs-CZ" dirty="0" smtClean="0"/>
              <a:t>. 5 zelených bubnů</a:t>
            </a: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27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163</TotalTime>
  <Words>148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Talent</vt:lpstr>
      <vt:lpstr>How many … are there? </vt:lpstr>
      <vt:lpstr>How many cars and what colors?</vt:lpstr>
      <vt:lpstr>How many trains and what colors?</vt:lpstr>
      <vt:lpstr>How many guitars and what colors?</vt:lpstr>
      <vt:lpstr>How many dolls and what colors?</vt:lpstr>
      <vt:lpstr>How many planes and what colors?</vt:lpstr>
      <vt:lpstr>How many drums and what colors?</vt:lpstr>
      <vt:lpstr>How much was there?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… are there?</dc:title>
  <dc:creator>Uživatel systému Windows</dc:creator>
  <cp:lastModifiedBy>Uživatel systému Windows</cp:lastModifiedBy>
  <cp:revision>11</cp:revision>
  <dcterms:created xsi:type="dcterms:W3CDTF">2021-04-07T12:53:43Z</dcterms:created>
  <dcterms:modified xsi:type="dcterms:W3CDTF">2021-04-08T09:14:07Z</dcterms:modified>
</cp:coreProperties>
</file>