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F540-45DC-4C67-9332-16E6118D0730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7225-5D44-4B49-BC21-08BA1B0B1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01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F540-45DC-4C67-9332-16E6118D0730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7225-5D44-4B49-BC21-08BA1B0B1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912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F540-45DC-4C67-9332-16E6118D0730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7225-5D44-4B49-BC21-08BA1B0B1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83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F540-45DC-4C67-9332-16E6118D0730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7225-5D44-4B49-BC21-08BA1B0B1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85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F540-45DC-4C67-9332-16E6118D0730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7225-5D44-4B49-BC21-08BA1B0B1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92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F540-45DC-4C67-9332-16E6118D0730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7225-5D44-4B49-BC21-08BA1B0B1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41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F540-45DC-4C67-9332-16E6118D0730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7225-5D44-4B49-BC21-08BA1B0B1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018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F540-45DC-4C67-9332-16E6118D0730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7225-5D44-4B49-BC21-08BA1B0B1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386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F540-45DC-4C67-9332-16E6118D0730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7225-5D44-4B49-BC21-08BA1B0B1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10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F540-45DC-4C67-9332-16E6118D0730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7225-5D44-4B49-BC21-08BA1B0B1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22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F540-45DC-4C67-9332-16E6118D0730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7225-5D44-4B49-BC21-08BA1B0B1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15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0F540-45DC-4C67-9332-16E6118D0730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87225-5D44-4B49-BC21-08BA1B0B1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542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5" Type="http://schemas.openxmlformats.org/officeDocument/2006/relationships/image" Target="../media/image2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Colours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barvy</a:t>
            </a:r>
            <a:endParaRPr lang="cs-CZ" dirty="0"/>
          </a:p>
        </p:txBody>
      </p:sp>
      <p:pic>
        <p:nvPicPr>
          <p:cNvPr id="4" name="Obrázek 3" descr="Mají barvy v designu značek vážně tak významnou roli? | Mistoprodeje.cz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46" y="476672"/>
            <a:ext cx="7848872" cy="6048672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Obdélník 4"/>
          <p:cNvSpPr/>
          <p:nvPr/>
        </p:nvSpPr>
        <p:spPr>
          <a:xfrm>
            <a:off x="2374556" y="2276872"/>
            <a:ext cx="44066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9600" dirty="0" err="1" smtClean="0"/>
              <a:t>Colors</a:t>
            </a:r>
            <a:endParaRPr lang="cs-CZ" sz="9600" dirty="0" smtClean="0"/>
          </a:p>
          <a:p>
            <a:r>
              <a:rPr lang="cs-CZ" sz="9600" dirty="0" smtClean="0"/>
              <a:t>barvy</a:t>
            </a:r>
            <a:endParaRPr lang="cs-CZ" sz="9600" dirty="0"/>
          </a:p>
        </p:txBody>
      </p:sp>
      <p:pic>
        <p:nvPicPr>
          <p:cNvPr id="6" name="Colors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85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89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červená </a:t>
            </a:r>
            <a:endParaRPr lang="cs-CZ" dirty="0"/>
          </a:p>
        </p:txBody>
      </p:sp>
      <p:pic>
        <p:nvPicPr>
          <p:cNvPr id="4" name="Obrázek 3" descr="Dupli-Color Samozákladový email lesklý ALKYTON 250 ml, (3020) dopravní  červená nakoupit u OBI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844824"/>
            <a:ext cx="4385940" cy="446449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re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69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3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green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zelená</a:t>
            </a:r>
            <a:endParaRPr lang="cs-CZ" dirty="0"/>
          </a:p>
        </p:txBody>
      </p:sp>
      <p:pic>
        <p:nvPicPr>
          <p:cNvPr id="4" name="Obrázek 3" descr="Zelená barva :: Moji andělé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1" y="1988841"/>
            <a:ext cx="4824536" cy="3960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een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69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2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yellow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žlutá</a:t>
            </a:r>
            <a:endParaRPr lang="cs-CZ" dirty="0"/>
          </a:p>
        </p:txBody>
      </p:sp>
      <p:pic>
        <p:nvPicPr>
          <p:cNvPr id="4" name="Obrázek 3" descr="VHT Flameproof žáruvzdorná barva žlutá matná, do teploty až 1093°C | MALL.CZ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1757362"/>
            <a:ext cx="5757242" cy="462396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yellow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70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39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orange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oranžová</a:t>
            </a:r>
            <a:endParaRPr lang="cs-CZ" dirty="0"/>
          </a:p>
        </p:txBody>
      </p:sp>
      <p:pic>
        <p:nvPicPr>
          <p:cNvPr id="4" name="Obrázek 3" descr="OBI 2v1 Univerzální barva lesklá inez. oranžová 500 ml nakoupit u OBI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828593"/>
            <a:ext cx="4053205" cy="40532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rang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69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11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růžová</a:t>
            </a:r>
            <a:endParaRPr lang="cs-CZ" dirty="0"/>
          </a:p>
        </p:txBody>
      </p:sp>
      <p:pic>
        <p:nvPicPr>
          <p:cNvPr id="4" name="Obrázek 3" descr="Plstění | Dekoračná plsť růžová | vyšívání, pletení, háčkování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844824"/>
            <a:ext cx="4135120" cy="4135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nk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0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37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blue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modrá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Fineza Happy 20x20 modrá alternativy - Heureka.cz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988840"/>
            <a:ext cx="4752528" cy="4176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blu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18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21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22</Words>
  <Application>Microsoft Office PowerPoint</Application>
  <PresentationFormat>Předvádění na obrazovce (4:3)</PresentationFormat>
  <Paragraphs>16</Paragraphs>
  <Slides>7</Slides>
  <Notes>0</Notes>
  <HiddenSlides>0</HiddenSlides>
  <MMClips>7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Colours</vt:lpstr>
      <vt:lpstr>red</vt:lpstr>
      <vt:lpstr>green</vt:lpstr>
      <vt:lpstr>yellow</vt:lpstr>
      <vt:lpstr>orange</vt:lpstr>
      <vt:lpstr>pink</vt:lpstr>
      <vt:lpstr>blue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Colours</dc:title>
  <dc:creator>Uživatel systému Windows</dc:creator>
  <cp:lastModifiedBy>Uživatel systému Windows</cp:lastModifiedBy>
  <cp:revision>3</cp:revision>
  <dcterms:created xsi:type="dcterms:W3CDTF">2021-03-24T12:41:12Z</dcterms:created>
  <dcterms:modified xsi:type="dcterms:W3CDTF">2021-03-24T13:12:01Z</dcterms:modified>
</cp:coreProperties>
</file>