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Litosférické desky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20259" y="6427290"/>
            <a:ext cx="8825658" cy="861420"/>
          </a:xfrm>
        </p:spPr>
        <p:txBody>
          <a:bodyPr>
            <a:normAutofit/>
          </a:bodyPr>
          <a:lstStyle/>
          <a:p>
            <a:r>
              <a:rPr lang="cs-CZ" sz="1500" dirty="0" smtClean="0">
                <a:solidFill>
                  <a:schemeClr val="bg1"/>
                </a:solidFill>
              </a:rPr>
              <a:t>Vypracoval: Mgr. Jan Řezníček</a:t>
            </a:r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Litosféra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646111" y="1272988"/>
            <a:ext cx="8946541" cy="55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litosféra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složena z různě velkých pevných desek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navzájem mění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polohu</a:t>
            </a:r>
            <a:endParaRPr lang="cs-CZ" sz="1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podsouvání jedné oceánské desky pod druhou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, nebo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podsouvání oceánské desky pod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pevninskou desku</a:t>
            </a:r>
          </a:p>
          <a:p>
            <a:pPr marL="0" indent="0">
              <a:buNone/>
            </a:pPr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tato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místa jsou často postižena zemětřesením a sopečnou činností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(Mariánský příkop  –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hloubka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11034 m), západní pobřeží Jižní Ameriky, horské pásmo And </a:t>
            </a:r>
          </a:p>
          <a:p>
            <a:pPr marL="0" indent="0">
              <a:buNone/>
            </a:pPr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litosférické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desky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vzájemně odděleny hlubokými zlomy, hlubokomořskými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příkopy, a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pásemnými pohořími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(vysoká , protáhlá horstva). </a:t>
            </a:r>
          </a:p>
          <a:p>
            <a:pPr marL="0" indent="0">
              <a:buNone/>
            </a:pP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podél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těchto zlomů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stoupá ze zemského pláště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roztavená horninová hmota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 Ta se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povrchem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nebo na dně oceánu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ochlazuje a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tuhne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 vzniká tak nová zemská kůra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849" y="2439"/>
            <a:ext cx="3361151" cy="18997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48" y="-13665"/>
            <a:ext cx="5087258" cy="16420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26" y="2440"/>
            <a:ext cx="12204526" cy="68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Zemětřesení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646111" y="1152983"/>
            <a:ext cx="894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krátkodobý, ale výrazný projev vnitřní energie Země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59" y="1916832"/>
            <a:ext cx="9917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Pojmy související se zemětřesením:</a:t>
            </a:r>
          </a:p>
          <a:p>
            <a:endParaRPr lang="cs-CZ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ohnisko, </a:t>
            </a:r>
            <a:r>
              <a:rPr lang="cs-CZ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hypocentrum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místo vzniku zemětřesení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(obvykle v hloubce 30-60 km)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epicentrum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 kolmý průmět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 povrchu Země nad hypocentrem,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nejsilnější  a nejničivější účinky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SEISMOGRAF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přístroj zaznamenávající sílu a intenzitu zemětřesení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Intenzita </a:t>
            </a:r>
            <a:r>
              <a:rPr lang="cs-CZ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zemětřesení  je rozdělena do stupňů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podle  účinků na povrchu Země (0-12) 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2638" y="4750405"/>
            <a:ext cx="969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Zemětřesení se nevyhýbá ani České republice</a:t>
            </a:r>
          </a:p>
          <a:p>
            <a:r>
              <a:rPr lang="cs-CZ" dirty="0" smtClean="0"/>
              <a:t>Bývá jich několik do roka a většinou okolo 4st. Na Richterově stupnici, takže velice slabá</a:t>
            </a:r>
          </a:p>
          <a:p>
            <a:r>
              <a:rPr lang="cs-CZ" dirty="0" smtClean="0"/>
              <a:t>(Karlovarský kraj, Královehradecký kraj, Moravskoslezský kraj)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6540"/>
            <a:ext cx="9404723" cy="65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Sopečná činnost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646111" y="1355676"/>
            <a:ext cx="10864571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SOPKY </a:t>
            </a:r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VULKÁNY</a:t>
            </a:r>
          </a:p>
          <a:p>
            <a:pPr>
              <a:buFontTx/>
              <a:buChar char="-"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nejvýraznější projev zemské energie na povrchu Země</a:t>
            </a:r>
          </a:p>
          <a:p>
            <a:pPr>
              <a:buFontTx/>
              <a:buChar char="-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sopečná činnost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souvisí se </a:t>
            </a:r>
            <a:r>
              <a:rPr lang="cs-CZ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vznikem a pohybem magmatu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(lávy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Projevy </a:t>
            </a:r>
            <a:r>
              <a:rPr lang="cs-CZ" sz="1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sopečné činnosti:</a:t>
            </a:r>
          </a:p>
          <a:p>
            <a:pPr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vylévání lávy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na zemský povrch</a:t>
            </a:r>
          </a:p>
          <a:p>
            <a:pPr>
              <a:buFontTx/>
              <a:buChar char="-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často provázeno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výbuchy  s vyvrhováním žhavého mračna sypkého materiálu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(popel, 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prach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, sopečné pumy)</a:t>
            </a:r>
          </a:p>
          <a:p>
            <a:pPr>
              <a:buFontTx/>
              <a:buChar char="-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vznik sopečných pohoří</a:t>
            </a:r>
          </a:p>
          <a:p>
            <a:pPr>
              <a:buFontTx/>
              <a:buChar char="-"/>
            </a:pP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půda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na sopečných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horninách je </a:t>
            </a:r>
            <a:r>
              <a:rPr lang="cs-CZ" sz="1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nejúrodnější</a:t>
            </a:r>
          </a:p>
          <a:p>
            <a:pPr marL="0" indent="0">
              <a:buNone/>
            </a:pPr>
            <a:r>
              <a:rPr lang="cs-CZ" sz="1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Sopky na území ČR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Milešovka, Říp, Velký a Malý Roudný (Bruntálsko), Jedová (Pohořany) – kopec sopečného původu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0"/>
            <a:ext cx="4057650" cy="2133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65" y="3208924"/>
            <a:ext cx="2886635" cy="21613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6" y="0"/>
            <a:ext cx="8703229" cy="50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u="sng" dirty="0" smtClean="0"/>
              <a:t>Zápis</a:t>
            </a:r>
            <a:endParaRPr lang="cs-CZ" sz="3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47469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Zápis vám dám ve </a:t>
            </a:r>
            <a:r>
              <a:rPr lang="cs-CZ" dirty="0" err="1" smtClean="0"/>
              <a:t>wordu</a:t>
            </a:r>
            <a:r>
              <a:rPr lang="cs-CZ" dirty="0" smtClean="0"/>
              <a:t> ve čtvrtek.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Přeji hezký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9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KONEC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321</Words>
  <Application>Microsoft Office PowerPoint</Application>
  <PresentationFormat>Širokoúhlá obrazovka</PresentationFormat>
  <Paragraphs>47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Litosférické desky</vt:lpstr>
      <vt:lpstr>Litosféra</vt:lpstr>
      <vt:lpstr>Zemětřesení</vt:lpstr>
      <vt:lpstr>Sopečná činnost</vt:lpstr>
      <vt:lpstr>Zápis</vt:lpstr>
      <vt:lpstr>KONEC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Litosférické desky</dc:title>
  <dc:creator>Jan Řezníček</dc:creator>
  <cp:lastModifiedBy>Jan Řezníček</cp:lastModifiedBy>
  <cp:revision>6</cp:revision>
  <dcterms:created xsi:type="dcterms:W3CDTF">2020-11-24T07:31:46Z</dcterms:created>
  <dcterms:modified xsi:type="dcterms:W3CDTF">2020-11-24T08:30:56Z</dcterms:modified>
</cp:coreProperties>
</file>