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2" r:id="rId4"/>
    <p:sldId id="257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A090D5-8880-4BE3-9357-54575FFA7E0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BC6AFA-5573-4B01-813A-7EE1D19C98A6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" y="0"/>
            <a:ext cx="9133420" cy="6858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187624" y="2998113"/>
            <a:ext cx="741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ATOMY A MOLEKULY</a:t>
            </a:r>
            <a:endParaRPr lang="cs-CZ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ATOMY A MOLEKULY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256584"/>
          </a:xfrm>
        </p:spPr>
        <p:txBody>
          <a:bodyPr/>
          <a:lstStyle/>
          <a:p>
            <a:pPr marL="82296" indent="0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Všechny látky jsou složeny z částic.</a:t>
            </a:r>
          </a:p>
          <a:p>
            <a:pPr marL="82296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Částice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jsou:</a:t>
            </a:r>
          </a:p>
          <a:p>
            <a:pPr marL="82296" lv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Atomy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– základní částice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látek</a:t>
            </a:r>
          </a:p>
          <a:p>
            <a:pPr marL="82296" lv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Molekuly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– částice složená z několika atomů</a:t>
            </a:r>
          </a:p>
          <a:p>
            <a:pPr marL="82296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Mezi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částicemi působí síly:</a:t>
            </a:r>
          </a:p>
          <a:p>
            <a:pPr lvl="0">
              <a:buFont typeface="Courier New" pitchFamily="49" charset="0"/>
              <a:buChar char="o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Přitažlivé</a:t>
            </a:r>
          </a:p>
          <a:p>
            <a:pPr lvl="0">
              <a:buFont typeface="Courier New" pitchFamily="49" charset="0"/>
              <a:buChar char="o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Odpudivé </a:t>
            </a:r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1030" name="Picture 6" descr="C:\Users\mahdalova\AppData\Local\Microsoft\Windows\Temporary Internet Files\Content.IE5\823FABV6\MM90004649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3056"/>
            <a:ext cx="3180782" cy="243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3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ATOMY A MOLEKULY</a:t>
            </a:r>
            <a:endParaRPr lang="cs-CZ" sz="3200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145404"/>
              </p:ext>
            </p:extLst>
          </p:nvPr>
        </p:nvGraphicFramePr>
        <p:xfrm>
          <a:off x="1042184" y="1899247"/>
          <a:ext cx="3805108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astrový obrázek" r:id="rId3" imgW="2610214" imgH="2666667" progId="Paint.Picture">
                  <p:embed/>
                </p:oleObj>
              </mc:Choice>
              <mc:Fallback>
                <p:oleObj name="Rastrový obrázek" r:id="rId3" imgW="2610214" imgH="26666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184" y="1899247"/>
                        <a:ext cx="3805108" cy="3888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3264484" y="3394274"/>
            <a:ext cx="2447925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3468237" y="2649553"/>
            <a:ext cx="2449512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4488447" y="3884810"/>
            <a:ext cx="1152525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3508401" y="4310278"/>
            <a:ext cx="2378075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3766998" y="1785938"/>
            <a:ext cx="2160587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816847" y="1436688"/>
            <a:ext cx="2249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OBAL ATOMU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816847" y="2281238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JÁDRO ATOMU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653394" y="3374643"/>
            <a:ext cx="313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/>
              <a:t>Proton – kladný náboj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640972" y="3952861"/>
            <a:ext cx="355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/>
              <a:t>Elektron – záporný náboj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663148" y="4849152"/>
            <a:ext cx="272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/>
              <a:t>Neutron - neutrální</a:t>
            </a:r>
          </a:p>
        </p:txBody>
      </p:sp>
    </p:spTree>
    <p:extLst>
      <p:ext uri="{BB962C8B-B14F-4D97-AF65-F5344CB8AC3E}">
        <p14:creationId xmlns:p14="http://schemas.microsoft.com/office/powerpoint/2010/main" val="74508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ATOMY A MOLEKULY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 látek pevných jsou tyto síly v rovnováze →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částice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pevných látek jsou pevně spojeny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(pevnost, tvrdost, pružnost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….).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Atomy nebo molekuly plynných látek jsou daleko od sebe, proto mezi nimi tyto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síly téměř nepůsobí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plyny jsou rozpínavé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Atomy nebo molekuly kapalných látek se udržují ve stálé vzdálenosti → částice po sobě mohou klouzat →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kapaliny jsou tekuté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2050" name="Picture 2" descr="C:\Users\mahdalova\AppData\Local\Microsoft\Windows\Temporary Internet Files\Content.IE5\IMSRHTDL\MC9002871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010" y="4149080"/>
            <a:ext cx="1788059" cy="189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ahdalova\AppData\Local\Microsoft\Windows\Temporary Internet Files\Content.IE5\MM57IN1I\MC9002961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2417275" cy="210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ahdalova\AppData\Local\Microsoft\Windows\Temporary Internet Files\Content.IE5\ABHHW628\MC90044175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9448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2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70609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ATOMY A MOLEKULY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195664"/>
          </a:xfrm>
        </p:spPr>
        <p:txBody>
          <a:bodyPr/>
          <a:lstStyle/>
          <a:p>
            <a:pPr marL="82296" indent="0"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PRVEK –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látka tvořená stejnými atomy.</a:t>
            </a:r>
          </a:p>
          <a:p>
            <a:pPr marL="82296" indent="0"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SLOUČENINA –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látka, která je tvořena atomy různých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prvků</a:t>
            </a:r>
          </a:p>
          <a:p>
            <a:pPr marL="82296" indent="0"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Prvky jsou zapsány v periodické tabulce prvků a v současnosti jich je 118</a:t>
            </a:r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3077" name="Picture 5" descr="C:\Users\mahdalova\AppData\Local\Microsoft\Windows\Temporary Internet Files\Content.IE5\823FABV6\MP90039012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408" y="4057166"/>
            <a:ext cx="3240360" cy="231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hdalova\AppData\Local\Microsoft\Windows\Temporary Internet Files\Content.IE5\ABHHW628\MC9002789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27577"/>
            <a:ext cx="2235896" cy="21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hdalova\AppData\Local\Microsoft\Windows\Temporary Internet Files\Content.IE5\IMSRHTDL\MC9002390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360" y="24080"/>
            <a:ext cx="1804111" cy="154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2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u="sng" dirty="0" smtClean="0"/>
              <a:t>Zápis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Atomy a molekuly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</a:t>
            </a:r>
            <a:r>
              <a:rPr lang="cs-CZ" dirty="0" smtClean="0"/>
              <a:t> – nejmenší částice hmoty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Všechny látky jsou složeny  z atomů nebo molekul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Molekula</a:t>
            </a:r>
            <a:r>
              <a:rPr lang="cs-CZ" dirty="0" smtClean="0"/>
              <a:t> – vzniká sloučením dvou nebo více atomů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Látky, které jsou složeny z atomů jednoho druhu, se nazývají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prvky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Látky složené ze stejných molekul se nazývají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sloučeniny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u="sng" dirty="0" smtClean="0"/>
              <a:t>Namalovat model atomu + popis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0885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9872" y="2924944"/>
            <a:ext cx="7498080" cy="1143000"/>
          </a:xfrm>
        </p:spPr>
        <p:txBody>
          <a:bodyPr>
            <a:normAutofit/>
          </a:bodyPr>
          <a:lstStyle/>
          <a:p>
            <a:r>
              <a:rPr lang="cs-CZ" sz="6000" dirty="0" smtClean="0"/>
              <a:t>KONEC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4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216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Courier New</vt:lpstr>
      <vt:lpstr>Gill Sans MT</vt:lpstr>
      <vt:lpstr>Times New Roman</vt:lpstr>
      <vt:lpstr>Verdana</vt:lpstr>
      <vt:lpstr>Wingdings 2</vt:lpstr>
      <vt:lpstr>Slunovrat</vt:lpstr>
      <vt:lpstr>Rastrový obrázek</vt:lpstr>
      <vt:lpstr>Prezentace aplikace PowerPoint</vt:lpstr>
      <vt:lpstr>ATOMY A MOLEKULY</vt:lpstr>
      <vt:lpstr>ATOMY A MOLEKULY</vt:lpstr>
      <vt:lpstr>ATOMY A MOLEKULY</vt:lpstr>
      <vt:lpstr>ATOMY A MOLEKULY</vt:lpstr>
      <vt:lpstr>Zápis Atomy a molekuly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Mahdalová</dc:creator>
  <cp:lastModifiedBy>Jan Řezníček</cp:lastModifiedBy>
  <cp:revision>9</cp:revision>
  <dcterms:created xsi:type="dcterms:W3CDTF">2012-10-28T16:59:07Z</dcterms:created>
  <dcterms:modified xsi:type="dcterms:W3CDTF">2020-10-12T07:07:15Z</dcterms:modified>
</cp:coreProperties>
</file>