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14"/>
  </p:notesMasterIdLst>
  <p:sldIdLst>
    <p:sldId id="258" r:id="rId2"/>
    <p:sldId id="265" r:id="rId3"/>
    <p:sldId id="267" r:id="rId4"/>
    <p:sldId id="269" r:id="rId5"/>
    <p:sldId id="271" r:id="rId6"/>
    <p:sldId id="275" r:id="rId7"/>
    <p:sldId id="273" r:id="rId8"/>
    <p:sldId id="274" r:id="rId9"/>
    <p:sldId id="260" r:id="rId10"/>
    <p:sldId id="264" r:id="rId11"/>
    <p:sldId id="261" r:id="rId12"/>
    <p:sldId id="262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78514" autoAdjust="0"/>
  </p:normalViewPr>
  <p:slideViewPr>
    <p:cSldViewPr showGuides="1">
      <p:cViewPr varScale="1">
        <p:scale>
          <a:sx n="88" d="100"/>
          <a:sy n="88" d="100"/>
        </p:scale>
        <p:origin x="74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8CC2E-2C17-429E-9FDC-4F38CCC16C5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E70471E4-C284-4814-982F-3EB8815FC5DB}">
      <dgm:prSet/>
      <dgm:spPr/>
      <dgm:t>
        <a:bodyPr/>
        <a:lstStyle/>
        <a:p>
          <a:pPr rtl="0"/>
          <a:r>
            <a:rPr lang="cs-CZ" u="sng" dirty="0" smtClean="0"/>
            <a:t>ABYCHOM SI UCHOVALI ZDRAVÍ A PŘEDCHÁZELI NEMOCEM, MUSÍME DODRŽOVAT NĚKOLIK DŮLEŽITÝCH ZÁSAD:</a:t>
          </a:r>
          <a:endParaRPr lang="cs-CZ" dirty="0"/>
        </a:p>
      </dgm:t>
    </dgm:pt>
    <dgm:pt modelId="{A4968D43-656F-4CDB-92C4-98DE961A874B}" type="parTrans" cxnId="{13757A47-13B3-4B7F-88F1-A22A5B91EE91}">
      <dgm:prSet/>
      <dgm:spPr/>
      <dgm:t>
        <a:bodyPr/>
        <a:lstStyle/>
        <a:p>
          <a:endParaRPr lang="cs-CZ"/>
        </a:p>
      </dgm:t>
    </dgm:pt>
    <dgm:pt modelId="{A5CCB235-7DB6-4F7A-89C6-986D8AAAC3FE}" type="sibTrans" cxnId="{13757A47-13B3-4B7F-88F1-A22A5B91EE91}">
      <dgm:prSet/>
      <dgm:spPr/>
      <dgm:t>
        <a:bodyPr/>
        <a:lstStyle/>
        <a:p>
          <a:endParaRPr lang="cs-CZ"/>
        </a:p>
      </dgm:t>
    </dgm:pt>
    <dgm:pt modelId="{3245A4F6-5580-47B7-BF76-25CF9C513060}">
      <dgm:prSet/>
      <dgm:spPr/>
      <dgm:t>
        <a:bodyPr/>
        <a:lstStyle/>
        <a:p>
          <a:pPr rtl="0"/>
          <a:r>
            <a:rPr lang="cs-CZ" dirty="0" smtClean="0"/>
            <a:t>Dbát na prevenci onemocnění,vhodně léčit již první příznaky nemoci a dodržovat léčebné opatření nařízené lékařem.</a:t>
          </a:r>
          <a:endParaRPr lang="cs-CZ" dirty="0"/>
        </a:p>
      </dgm:t>
    </dgm:pt>
    <dgm:pt modelId="{4B01561C-CA07-49D3-B5CE-7FDFF735139E}" type="parTrans" cxnId="{FEE4B9FF-EB32-443A-8CB6-3A5C271239C0}">
      <dgm:prSet/>
      <dgm:spPr/>
      <dgm:t>
        <a:bodyPr/>
        <a:lstStyle/>
        <a:p>
          <a:endParaRPr lang="cs-CZ"/>
        </a:p>
      </dgm:t>
    </dgm:pt>
    <dgm:pt modelId="{CC9F744B-DE7E-4198-9544-C771188EB5F0}" type="sibTrans" cxnId="{FEE4B9FF-EB32-443A-8CB6-3A5C271239C0}">
      <dgm:prSet/>
      <dgm:spPr/>
      <dgm:t>
        <a:bodyPr/>
        <a:lstStyle/>
        <a:p>
          <a:endParaRPr lang="cs-CZ"/>
        </a:p>
      </dgm:t>
    </dgm:pt>
    <dgm:pt modelId="{E8A5EAF0-D896-47C5-BC0A-F755ED360EDC}">
      <dgm:prSet/>
      <dgm:spPr/>
      <dgm:t>
        <a:bodyPr/>
        <a:lstStyle/>
        <a:p>
          <a:pPr rtl="0"/>
          <a:r>
            <a:rPr lang="cs-CZ" dirty="0" smtClean="0"/>
            <a:t>V době chřipkové epidemie příliš nepobývat v prostorech, kde se vyskytuje mnoho lidí – větší riziko nakažení nemocí.</a:t>
          </a:r>
          <a:endParaRPr lang="cs-CZ" dirty="0"/>
        </a:p>
      </dgm:t>
    </dgm:pt>
    <dgm:pt modelId="{6AB9C9A6-FE2A-4CB0-B263-15F5A1A42DE9}" type="parTrans" cxnId="{19D37012-2D7E-41A2-9C00-250C3325E408}">
      <dgm:prSet/>
      <dgm:spPr/>
      <dgm:t>
        <a:bodyPr/>
        <a:lstStyle/>
        <a:p>
          <a:endParaRPr lang="cs-CZ"/>
        </a:p>
      </dgm:t>
    </dgm:pt>
    <dgm:pt modelId="{76D6A1CD-9FA0-4A62-B207-D472D0B45E02}" type="sibTrans" cxnId="{19D37012-2D7E-41A2-9C00-250C3325E408}">
      <dgm:prSet/>
      <dgm:spPr/>
      <dgm:t>
        <a:bodyPr/>
        <a:lstStyle/>
        <a:p>
          <a:endParaRPr lang="cs-CZ"/>
        </a:p>
      </dgm:t>
    </dgm:pt>
    <dgm:pt modelId="{5AEAA520-70D9-40FF-8A37-6CDD3D843E29}">
      <dgm:prSet/>
      <dgm:spPr/>
      <dgm:t>
        <a:bodyPr/>
        <a:lstStyle/>
        <a:p>
          <a:pPr rtl="0"/>
          <a:r>
            <a:rPr lang="cs-CZ" dirty="0" smtClean="0"/>
            <a:t>Pokud již onemocníme, co nejdříve navštívíme lékaře a co nejdříve začneme s vhodnou léčbou, kterou také dokončíme (např. dobereme antibiotika, i když už je nám lépe). </a:t>
          </a:r>
          <a:endParaRPr lang="cs-CZ" dirty="0"/>
        </a:p>
      </dgm:t>
    </dgm:pt>
    <dgm:pt modelId="{EB159214-5AE0-47F3-ADD7-57D17A78F715}" type="parTrans" cxnId="{52770154-BD51-4E1A-8AC9-CE6EC9AB57F2}">
      <dgm:prSet/>
      <dgm:spPr/>
      <dgm:t>
        <a:bodyPr/>
        <a:lstStyle/>
        <a:p>
          <a:endParaRPr lang="cs-CZ"/>
        </a:p>
      </dgm:t>
    </dgm:pt>
    <dgm:pt modelId="{EF81D622-86AB-4EDF-AFC1-C866A83CCF03}" type="sibTrans" cxnId="{52770154-BD51-4E1A-8AC9-CE6EC9AB57F2}">
      <dgm:prSet/>
      <dgm:spPr/>
      <dgm:t>
        <a:bodyPr/>
        <a:lstStyle/>
        <a:p>
          <a:endParaRPr lang="cs-CZ"/>
        </a:p>
      </dgm:t>
    </dgm:pt>
    <dgm:pt modelId="{C5FD7BD0-9892-42AD-9F7B-052F36F078BC}">
      <dgm:prSet/>
      <dgm:spPr/>
      <dgm:t>
        <a:bodyPr/>
        <a:lstStyle/>
        <a:p>
          <a:pPr rtl="0"/>
          <a:r>
            <a:rPr lang="cs-CZ" dirty="0" smtClean="0"/>
            <a:t>Dodržovat očkovací kalendář stanovený lékařem. Očkování nás chrání před velice vážnými chorobami.</a:t>
          </a:r>
          <a:endParaRPr lang="cs-CZ" dirty="0"/>
        </a:p>
      </dgm:t>
    </dgm:pt>
    <dgm:pt modelId="{1B045726-1208-4F04-8236-400AAF8E6FB1}" type="parTrans" cxnId="{E634E29D-E417-4FD8-8F88-B6D0CA2FAC26}">
      <dgm:prSet/>
      <dgm:spPr/>
      <dgm:t>
        <a:bodyPr/>
        <a:lstStyle/>
        <a:p>
          <a:endParaRPr lang="cs-CZ"/>
        </a:p>
      </dgm:t>
    </dgm:pt>
    <dgm:pt modelId="{819706A7-0ADB-4D70-BEFF-97524C44F741}" type="sibTrans" cxnId="{E634E29D-E417-4FD8-8F88-B6D0CA2FAC26}">
      <dgm:prSet/>
      <dgm:spPr/>
      <dgm:t>
        <a:bodyPr/>
        <a:lstStyle/>
        <a:p>
          <a:endParaRPr lang="cs-CZ"/>
        </a:p>
      </dgm:t>
    </dgm:pt>
    <dgm:pt modelId="{CE164992-6C9C-4F75-B631-DA44F1221B71}" type="pres">
      <dgm:prSet presAssocID="{F498CC2E-2C17-429E-9FDC-4F38CCC16C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57F359B-C269-47DE-AEAC-8D126D88D562}" type="pres">
      <dgm:prSet presAssocID="{E70471E4-C284-4814-982F-3EB8815FC5DB}" presName="parentText" presStyleLbl="node1" presStyleIdx="0" presStyleCnt="5" custScaleY="27606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0E39EA-5DF6-4743-9162-7ACE981BD049}" type="pres">
      <dgm:prSet presAssocID="{A5CCB235-7DB6-4F7A-89C6-986D8AAAC3FE}" presName="spacer" presStyleCnt="0"/>
      <dgm:spPr/>
    </dgm:pt>
    <dgm:pt modelId="{AADC31EF-B559-4F42-9EBD-63D604B8A543}" type="pres">
      <dgm:prSet presAssocID="{3245A4F6-5580-47B7-BF76-25CF9C51306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5F4FB58-5938-4FFB-BFA0-A2DA88BE2A2E}" type="pres">
      <dgm:prSet presAssocID="{CC9F744B-DE7E-4198-9544-C771188EB5F0}" presName="spacer" presStyleCnt="0"/>
      <dgm:spPr/>
    </dgm:pt>
    <dgm:pt modelId="{76B2D5B8-F272-4C3C-93BF-19672BDBC859}" type="pres">
      <dgm:prSet presAssocID="{E8A5EAF0-D896-47C5-BC0A-F755ED360ED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B1A23C-7456-45A4-A902-73EE84347045}" type="pres">
      <dgm:prSet presAssocID="{76D6A1CD-9FA0-4A62-B207-D472D0B45E02}" presName="spacer" presStyleCnt="0"/>
      <dgm:spPr/>
    </dgm:pt>
    <dgm:pt modelId="{77E6EBCA-36F2-4F12-8C12-A1CEEE611539}" type="pres">
      <dgm:prSet presAssocID="{5AEAA520-70D9-40FF-8A37-6CDD3D843E2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019328-537C-4DEC-A45F-AC9D210C2F45}" type="pres">
      <dgm:prSet presAssocID="{EF81D622-86AB-4EDF-AFC1-C866A83CCF03}" presName="spacer" presStyleCnt="0"/>
      <dgm:spPr/>
    </dgm:pt>
    <dgm:pt modelId="{CBA17993-69D5-40E3-9BEC-63C33FE5E762}" type="pres">
      <dgm:prSet presAssocID="{C5FD7BD0-9892-42AD-9F7B-052F36F078B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7505039-5C86-4983-B654-F438AB29F78F}" type="presOf" srcId="{3245A4F6-5580-47B7-BF76-25CF9C513060}" destId="{AADC31EF-B559-4F42-9EBD-63D604B8A543}" srcOrd="0" destOrd="0" presId="urn:microsoft.com/office/officeart/2005/8/layout/vList2"/>
    <dgm:cxn modelId="{13757A47-13B3-4B7F-88F1-A22A5B91EE91}" srcId="{F498CC2E-2C17-429E-9FDC-4F38CCC16C59}" destId="{E70471E4-C284-4814-982F-3EB8815FC5DB}" srcOrd="0" destOrd="0" parTransId="{A4968D43-656F-4CDB-92C4-98DE961A874B}" sibTransId="{A5CCB235-7DB6-4F7A-89C6-986D8AAAC3FE}"/>
    <dgm:cxn modelId="{E8C0147D-A07F-4741-9110-B8A1FCDA1DEF}" type="presOf" srcId="{E70471E4-C284-4814-982F-3EB8815FC5DB}" destId="{957F359B-C269-47DE-AEAC-8D126D88D562}" srcOrd="0" destOrd="0" presId="urn:microsoft.com/office/officeart/2005/8/layout/vList2"/>
    <dgm:cxn modelId="{19D37012-2D7E-41A2-9C00-250C3325E408}" srcId="{F498CC2E-2C17-429E-9FDC-4F38CCC16C59}" destId="{E8A5EAF0-D896-47C5-BC0A-F755ED360EDC}" srcOrd="2" destOrd="0" parTransId="{6AB9C9A6-FE2A-4CB0-B263-15F5A1A42DE9}" sibTransId="{76D6A1CD-9FA0-4A62-B207-D472D0B45E02}"/>
    <dgm:cxn modelId="{C53DA735-2958-4CD2-BEED-FCC40DD87E5F}" type="presOf" srcId="{E8A5EAF0-D896-47C5-BC0A-F755ED360EDC}" destId="{76B2D5B8-F272-4C3C-93BF-19672BDBC859}" srcOrd="0" destOrd="0" presId="urn:microsoft.com/office/officeart/2005/8/layout/vList2"/>
    <dgm:cxn modelId="{0A3A5D6A-1493-4482-A04D-05F96B4168E5}" type="presOf" srcId="{F498CC2E-2C17-429E-9FDC-4F38CCC16C59}" destId="{CE164992-6C9C-4F75-B631-DA44F1221B71}" srcOrd="0" destOrd="0" presId="urn:microsoft.com/office/officeart/2005/8/layout/vList2"/>
    <dgm:cxn modelId="{C3FBC37E-9710-4C17-B105-64BD56B3C373}" type="presOf" srcId="{C5FD7BD0-9892-42AD-9F7B-052F36F078BC}" destId="{CBA17993-69D5-40E3-9BEC-63C33FE5E762}" srcOrd="0" destOrd="0" presId="urn:microsoft.com/office/officeart/2005/8/layout/vList2"/>
    <dgm:cxn modelId="{FEE4B9FF-EB32-443A-8CB6-3A5C271239C0}" srcId="{F498CC2E-2C17-429E-9FDC-4F38CCC16C59}" destId="{3245A4F6-5580-47B7-BF76-25CF9C513060}" srcOrd="1" destOrd="0" parTransId="{4B01561C-CA07-49D3-B5CE-7FDFF735139E}" sibTransId="{CC9F744B-DE7E-4198-9544-C771188EB5F0}"/>
    <dgm:cxn modelId="{8B0C6A6F-30F8-4770-9A0C-E7DA0EDAA847}" type="presOf" srcId="{5AEAA520-70D9-40FF-8A37-6CDD3D843E29}" destId="{77E6EBCA-36F2-4F12-8C12-A1CEEE611539}" srcOrd="0" destOrd="0" presId="urn:microsoft.com/office/officeart/2005/8/layout/vList2"/>
    <dgm:cxn modelId="{52770154-BD51-4E1A-8AC9-CE6EC9AB57F2}" srcId="{F498CC2E-2C17-429E-9FDC-4F38CCC16C59}" destId="{5AEAA520-70D9-40FF-8A37-6CDD3D843E29}" srcOrd="3" destOrd="0" parTransId="{EB159214-5AE0-47F3-ADD7-57D17A78F715}" sibTransId="{EF81D622-86AB-4EDF-AFC1-C866A83CCF03}"/>
    <dgm:cxn modelId="{E634E29D-E417-4FD8-8F88-B6D0CA2FAC26}" srcId="{F498CC2E-2C17-429E-9FDC-4F38CCC16C59}" destId="{C5FD7BD0-9892-42AD-9F7B-052F36F078BC}" srcOrd="4" destOrd="0" parTransId="{1B045726-1208-4F04-8236-400AAF8E6FB1}" sibTransId="{819706A7-0ADB-4D70-BEFF-97524C44F741}"/>
    <dgm:cxn modelId="{EDA06AF1-F758-4F28-9C4C-CA42EB137FD3}" type="presParOf" srcId="{CE164992-6C9C-4F75-B631-DA44F1221B71}" destId="{957F359B-C269-47DE-AEAC-8D126D88D562}" srcOrd="0" destOrd="0" presId="urn:microsoft.com/office/officeart/2005/8/layout/vList2"/>
    <dgm:cxn modelId="{D5A73623-1446-41B8-8AF1-A426601BD907}" type="presParOf" srcId="{CE164992-6C9C-4F75-B631-DA44F1221B71}" destId="{8D0E39EA-5DF6-4743-9162-7ACE981BD049}" srcOrd="1" destOrd="0" presId="urn:microsoft.com/office/officeart/2005/8/layout/vList2"/>
    <dgm:cxn modelId="{5CF581A2-AC7C-4BED-990C-65E535F3E399}" type="presParOf" srcId="{CE164992-6C9C-4F75-B631-DA44F1221B71}" destId="{AADC31EF-B559-4F42-9EBD-63D604B8A543}" srcOrd="2" destOrd="0" presId="urn:microsoft.com/office/officeart/2005/8/layout/vList2"/>
    <dgm:cxn modelId="{386210C3-3173-4585-91A5-2A6FF2530AA3}" type="presParOf" srcId="{CE164992-6C9C-4F75-B631-DA44F1221B71}" destId="{A5F4FB58-5938-4FFB-BFA0-A2DA88BE2A2E}" srcOrd="3" destOrd="0" presId="urn:microsoft.com/office/officeart/2005/8/layout/vList2"/>
    <dgm:cxn modelId="{EE228076-B425-443F-9404-DB943873AE38}" type="presParOf" srcId="{CE164992-6C9C-4F75-B631-DA44F1221B71}" destId="{76B2D5B8-F272-4C3C-93BF-19672BDBC859}" srcOrd="4" destOrd="0" presId="urn:microsoft.com/office/officeart/2005/8/layout/vList2"/>
    <dgm:cxn modelId="{DD2121F3-CCB6-47F9-A264-A76DBD98192A}" type="presParOf" srcId="{CE164992-6C9C-4F75-B631-DA44F1221B71}" destId="{B5B1A23C-7456-45A4-A902-73EE84347045}" srcOrd="5" destOrd="0" presId="urn:microsoft.com/office/officeart/2005/8/layout/vList2"/>
    <dgm:cxn modelId="{ABDDB321-0343-408E-A1A7-7BB8E52E91BB}" type="presParOf" srcId="{CE164992-6C9C-4F75-B631-DA44F1221B71}" destId="{77E6EBCA-36F2-4F12-8C12-A1CEEE611539}" srcOrd="6" destOrd="0" presId="urn:microsoft.com/office/officeart/2005/8/layout/vList2"/>
    <dgm:cxn modelId="{EA42112E-16FD-41B2-8FA4-3334B7870A79}" type="presParOf" srcId="{CE164992-6C9C-4F75-B631-DA44F1221B71}" destId="{BB019328-537C-4DEC-A45F-AC9D210C2F45}" srcOrd="7" destOrd="0" presId="urn:microsoft.com/office/officeart/2005/8/layout/vList2"/>
    <dgm:cxn modelId="{DC673536-68E5-48EA-B806-9A3771410D10}" type="presParOf" srcId="{CE164992-6C9C-4F75-B631-DA44F1221B71}" destId="{CBA17993-69D5-40E3-9BEC-63C33FE5E76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4FE0A-97C5-4A1C-832B-325251E4FDA2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cs-CZ"/>
        </a:p>
      </dgm:t>
    </dgm:pt>
    <dgm:pt modelId="{584C16E7-0433-49C6-80EA-4F92B5FF91C3}">
      <dgm:prSet/>
      <dgm:spPr/>
      <dgm:t>
        <a:bodyPr/>
        <a:lstStyle/>
        <a:p>
          <a:pPr rtl="0"/>
          <a:r>
            <a:rPr lang="cs-CZ" u="sng" dirty="0" smtClean="0"/>
            <a:t>K udržení zdraví přispívá:</a:t>
          </a:r>
          <a:endParaRPr lang="cs-CZ" dirty="0"/>
        </a:p>
      </dgm:t>
    </dgm:pt>
    <dgm:pt modelId="{CD923E7A-0EDE-46B1-94C9-30667147B46A}" type="parTrans" cxnId="{4C8E679D-A4C5-4E35-9ADD-76E4C74DFBD7}">
      <dgm:prSet/>
      <dgm:spPr/>
      <dgm:t>
        <a:bodyPr/>
        <a:lstStyle/>
        <a:p>
          <a:endParaRPr lang="cs-CZ"/>
        </a:p>
      </dgm:t>
    </dgm:pt>
    <dgm:pt modelId="{7016745D-A3D0-4CB7-9E0F-3BDD7A064553}" type="sibTrans" cxnId="{4C8E679D-A4C5-4E35-9ADD-76E4C74DFBD7}">
      <dgm:prSet/>
      <dgm:spPr/>
      <dgm:t>
        <a:bodyPr/>
        <a:lstStyle/>
        <a:p>
          <a:endParaRPr lang="cs-CZ"/>
        </a:p>
      </dgm:t>
    </dgm:pt>
    <dgm:pt modelId="{6125F754-2306-49BD-A462-30EC9C03FF83}">
      <dgm:prSet/>
      <dgm:spPr/>
      <dgm:t>
        <a:bodyPr/>
        <a:lstStyle/>
        <a:p>
          <a:pPr rtl="0"/>
          <a:r>
            <a:rPr lang="cs-CZ" dirty="0" smtClean="0"/>
            <a:t>Jíst zdravou stravu,hodně ovoce a zeleniny (důležité vitamíny) bez nadmíry sladkostí (hodně cukru ničí zuby a přispívá k nadváze) a uzenin (příliš soli škodí ledvinám).</a:t>
          </a:r>
          <a:endParaRPr lang="cs-CZ" dirty="0"/>
        </a:p>
      </dgm:t>
    </dgm:pt>
    <dgm:pt modelId="{797B74F6-F502-443B-948F-D8D89AF4C968}" type="parTrans" cxnId="{7FEB8929-CCCB-46B0-AE08-DFB76E887E3A}">
      <dgm:prSet/>
      <dgm:spPr/>
      <dgm:t>
        <a:bodyPr/>
        <a:lstStyle/>
        <a:p>
          <a:endParaRPr lang="cs-CZ"/>
        </a:p>
      </dgm:t>
    </dgm:pt>
    <dgm:pt modelId="{B1DE2B81-0357-47C6-9E01-0F681F37F57B}" type="sibTrans" cxnId="{7FEB8929-CCCB-46B0-AE08-DFB76E887E3A}">
      <dgm:prSet/>
      <dgm:spPr/>
      <dgm:t>
        <a:bodyPr/>
        <a:lstStyle/>
        <a:p>
          <a:endParaRPr lang="cs-CZ"/>
        </a:p>
      </dgm:t>
    </dgm:pt>
    <dgm:pt modelId="{85E8EE4D-109C-4DC0-A819-2C684D844397}">
      <dgm:prSet/>
      <dgm:spPr/>
      <dgm:t>
        <a:bodyPr/>
        <a:lstStyle/>
        <a:p>
          <a:pPr rtl="0"/>
          <a:r>
            <a:rPr lang="cs-CZ" dirty="0" smtClean="0"/>
            <a:t>Pít čistou vodu, ovocné a bylinné čaje a minerální vody. Nepít limonády.</a:t>
          </a:r>
          <a:endParaRPr lang="cs-CZ" dirty="0"/>
        </a:p>
      </dgm:t>
    </dgm:pt>
    <dgm:pt modelId="{2B38CE58-C477-495F-AC46-39BCBAD1EE50}" type="parTrans" cxnId="{0BB2A603-8720-494F-8A20-DFE16E414C8A}">
      <dgm:prSet/>
      <dgm:spPr/>
      <dgm:t>
        <a:bodyPr/>
        <a:lstStyle/>
        <a:p>
          <a:endParaRPr lang="cs-CZ"/>
        </a:p>
      </dgm:t>
    </dgm:pt>
    <dgm:pt modelId="{5D3AC3AD-93C7-4A7E-A17C-B4F728C0616C}" type="sibTrans" cxnId="{0BB2A603-8720-494F-8A20-DFE16E414C8A}">
      <dgm:prSet/>
      <dgm:spPr/>
      <dgm:t>
        <a:bodyPr/>
        <a:lstStyle/>
        <a:p>
          <a:endParaRPr lang="cs-CZ"/>
        </a:p>
      </dgm:t>
    </dgm:pt>
    <dgm:pt modelId="{35C5C85B-BA94-4D95-97E8-FE70D8D5554A}">
      <dgm:prSet/>
      <dgm:spPr/>
      <dgm:t>
        <a:bodyPr/>
        <a:lstStyle/>
        <a:p>
          <a:pPr rtl="0"/>
          <a:endParaRPr lang="cs-CZ" dirty="0"/>
        </a:p>
      </dgm:t>
    </dgm:pt>
    <dgm:pt modelId="{93B63190-3877-4CB5-B085-172E141D0835}" type="parTrans" cxnId="{EF8161E1-CB95-44B0-9E61-2EF05ACE597F}">
      <dgm:prSet/>
      <dgm:spPr/>
      <dgm:t>
        <a:bodyPr/>
        <a:lstStyle/>
        <a:p>
          <a:endParaRPr lang="cs-CZ"/>
        </a:p>
      </dgm:t>
    </dgm:pt>
    <dgm:pt modelId="{6B4490EF-766E-489F-8747-0F48B7231F42}" type="sibTrans" cxnId="{EF8161E1-CB95-44B0-9E61-2EF05ACE597F}">
      <dgm:prSet/>
      <dgm:spPr/>
      <dgm:t>
        <a:bodyPr/>
        <a:lstStyle/>
        <a:p>
          <a:endParaRPr lang="cs-CZ"/>
        </a:p>
      </dgm:t>
    </dgm:pt>
    <dgm:pt modelId="{15CD9555-6723-4A74-A942-D95123BE2894}" type="pres">
      <dgm:prSet presAssocID="{BC04FE0A-97C5-4A1C-832B-325251E4FD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8A8528D-A44F-455C-A5E4-C55F511C47B8}" type="pres">
      <dgm:prSet presAssocID="{584C16E7-0433-49C6-80EA-4F92B5FF91C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E228B4-F2C6-47C3-A4A7-76C791152F5A}" type="pres">
      <dgm:prSet presAssocID="{7016745D-A3D0-4CB7-9E0F-3BDD7A064553}" presName="spacer" presStyleCnt="0"/>
      <dgm:spPr/>
    </dgm:pt>
    <dgm:pt modelId="{0F2F4B87-690A-4AE9-96E7-DBF0F8D76C3A}" type="pres">
      <dgm:prSet presAssocID="{6125F754-2306-49BD-A462-30EC9C03FF8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996064-A72C-40FB-81B8-3B5053B6251A}" type="pres">
      <dgm:prSet presAssocID="{B1DE2B81-0357-47C6-9E01-0F681F37F57B}" presName="spacer" presStyleCnt="0"/>
      <dgm:spPr/>
    </dgm:pt>
    <dgm:pt modelId="{C3DE28B0-877D-47E4-B412-EFC71BC22F07}" type="pres">
      <dgm:prSet presAssocID="{85E8EE4D-109C-4DC0-A819-2C684D84439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B33969-610F-4EFA-BCF8-A9980F21E241}" type="pres">
      <dgm:prSet presAssocID="{5D3AC3AD-93C7-4A7E-A17C-B4F728C0616C}" presName="spacer" presStyleCnt="0"/>
      <dgm:spPr/>
    </dgm:pt>
    <dgm:pt modelId="{DCEB5A73-8BE5-49F5-B2D2-F11ACF0D79DE}" type="pres">
      <dgm:prSet presAssocID="{35C5C85B-BA94-4D95-97E8-FE70D8D5554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6DD0243-FD60-4E8B-A497-F34A66056A47}" type="presOf" srcId="{6125F754-2306-49BD-A462-30EC9C03FF83}" destId="{0F2F4B87-690A-4AE9-96E7-DBF0F8D76C3A}" srcOrd="0" destOrd="0" presId="urn:microsoft.com/office/officeart/2005/8/layout/vList2"/>
    <dgm:cxn modelId="{EF8161E1-CB95-44B0-9E61-2EF05ACE597F}" srcId="{BC04FE0A-97C5-4A1C-832B-325251E4FDA2}" destId="{35C5C85B-BA94-4D95-97E8-FE70D8D5554A}" srcOrd="3" destOrd="0" parTransId="{93B63190-3877-4CB5-B085-172E141D0835}" sibTransId="{6B4490EF-766E-489F-8747-0F48B7231F42}"/>
    <dgm:cxn modelId="{AB9B809D-6B1A-43D4-89C1-65CCA54C9FB0}" type="presOf" srcId="{35C5C85B-BA94-4D95-97E8-FE70D8D5554A}" destId="{DCEB5A73-8BE5-49F5-B2D2-F11ACF0D79DE}" srcOrd="0" destOrd="0" presId="urn:microsoft.com/office/officeart/2005/8/layout/vList2"/>
    <dgm:cxn modelId="{5E205248-E982-4F97-B61B-78221B564524}" type="presOf" srcId="{584C16E7-0433-49C6-80EA-4F92B5FF91C3}" destId="{88A8528D-A44F-455C-A5E4-C55F511C47B8}" srcOrd="0" destOrd="0" presId="urn:microsoft.com/office/officeart/2005/8/layout/vList2"/>
    <dgm:cxn modelId="{4855E164-8BC9-4B8D-8C0F-6BB33954A94B}" type="presOf" srcId="{BC04FE0A-97C5-4A1C-832B-325251E4FDA2}" destId="{15CD9555-6723-4A74-A942-D95123BE2894}" srcOrd="0" destOrd="0" presId="urn:microsoft.com/office/officeart/2005/8/layout/vList2"/>
    <dgm:cxn modelId="{E166BBC0-BA43-4D5F-B462-692E7340C0A2}" type="presOf" srcId="{85E8EE4D-109C-4DC0-A819-2C684D844397}" destId="{C3DE28B0-877D-47E4-B412-EFC71BC22F07}" srcOrd="0" destOrd="0" presId="urn:microsoft.com/office/officeart/2005/8/layout/vList2"/>
    <dgm:cxn modelId="{7FEB8929-CCCB-46B0-AE08-DFB76E887E3A}" srcId="{BC04FE0A-97C5-4A1C-832B-325251E4FDA2}" destId="{6125F754-2306-49BD-A462-30EC9C03FF83}" srcOrd="1" destOrd="0" parTransId="{797B74F6-F502-443B-948F-D8D89AF4C968}" sibTransId="{B1DE2B81-0357-47C6-9E01-0F681F37F57B}"/>
    <dgm:cxn modelId="{0BB2A603-8720-494F-8A20-DFE16E414C8A}" srcId="{BC04FE0A-97C5-4A1C-832B-325251E4FDA2}" destId="{85E8EE4D-109C-4DC0-A819-2C684D844397}" srcOrd="2" destOrd="0" parTransId="{2B38CE58-C477-495F-AC46-39BCBAD1EE50}" sibTransId="{5D3AC3AD-93C7-4A7E-A17C-B4F728C0616C}"/>
    <dgm:cxn modelId="{4C8E679D-A4C5-4E35-9ADD-76E4C74DFBD7}" srcId="{BC04FE0A-97C5-4A1C-832B-325251E4FDA2}" destId="{584C16E7-0433-49C6-80EA-4F92B5FF91C3}" srcOrd="0" destOrd="0" parTransId="{CD923E7A-0EDE-46B1-94C9-30667147B46A}" sibTransId="{7016745D-A3D0-4CB7-9E0F-3BDD7A064553}"/>
    <dgm:cxn modelId="{E067FEBE-3EFA-4818-86E4-7D55D7D0EBA7}" type="presParOf" srcId="{15CD9555-6723-4A74-A942-D95123BE2894}" destId="{88A8528D-A44F-455C-A5E4-C55F511C47B8}" srcOrd="0" destOrd="0" presId="urn:microsoft.com/office/officeart/2005/8/layout/vList2"/>
    <dgm:cxn modelId="{47DF3478-42E6-4F1F-8C9D-E9A12FF5DBC4}" type="presParOf" srcId="{15CD9555-6723-4A74-A942-D95123BE2894}" destId="{90E228B4-F2C6-47C3-A4A7-76C791152F5A}" srcOrd="1" destOrd="0" presId="urn:microsoft.com/office/officeart/2005/8/layout/vList2"/>
    <dgm:cxn modelId="{A84B6006-04FC-4B36-9327-2EFAA51BF3FB}" type="presParOf" srcId="{15CD9555-6723-4A74-A942-D95123BE2894}" destId="{0F2F4B87-690A-4AE9-96E7-DBF0F8D76C3A}" srcOrd="2" destOrd="0" presId="urn:microsoft.com/office/officeart/2005/8/layout/vList2"/>
    <dgm:cxn modelId="{30BBC959-13B0-4B34-9293-F437CDF3EF5D}" type="presParOf" srcId="{15CD9555-6723-4A74-A942-D95123BE2894}" destId="{90996064-A72C-40FB-81B8-3B5053B6251A}" srcOrd="3" destOrd="0" presId="urn:microsoft.com/office/officeart/2005/8/layout/vList2"/>
    <dgm:cxn modelId="{4ED9F164-AD49-44C0-AAAC-81D56C8593DE}" type="presParOf" srcId="{15CD9555-6723-4A74-A942-D95123BE2894}" destId="{C3DE28B0-877D-47E4-B412-EFC71BC22F07}" srcOrd="4" destOrd="0" presId="urn:microsoft.com/office/officeart/2005/8/layout/vList2"/>
    <dgm:cxn modelId="{D0034533-445E-4B7C-A1ED-FBB56FCA9E23}" type="presParOf" srcId="{15CD9555-6723-4A74-A942-D95123BE2894}" destId="{BAB33969-610F-4EFA-BCF8-A9980F21E241}" srcOrd="5" destOrd="0" presId="urn:microsoft.com/office/officeart/2005/8/layout/vList2"/>
    <dgm:cxn modelId="{E0F14DDC-6871-4176-8B0E-8A9B7C260146}" type="presParOf" srcId="{15CD9555-6723-4A74-A942-D95123BE2894}" destId="{DCEB5A73-8BE5-49F5-B2D2-F11ACF0D79D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DB09D0-D4CB-4FAE-9AFA-5574C7A1A297}" type="doc">
      <dgm:prSet loTypeId="urn:microsoft.com/office/officeart/2005/8/layout/vList2" loCatId="list" qsTypeId="urn:microsoft.com/office/officeart/2005/8/quickstyle/simple1" qsCatId="simple" csTypeId="urn:microsoft.com/office/officeart/2005/8/colors/colorful1#2" csCatId="colorful"/>
      <dgm:spPr/>
      <dgm:t>
        <a:bodyPr/>
        <a:lstStyle/>
        <a:p>
          <a:endParaRPr lang="cs-CZ"/>
        </a:p>
      </dgm:t>
    </dgm:pt>
    <dgm:pt modelId="{5EB8AA74-DCC4-450C-BFEF-4A87988EF72F}">
      <dgm:prSet/>
      <dgm:spPr/>
      <dgm:t>
        <a:bodyPr/>
        <a:lstStyle/>
        <a:p>
          <a:pPr rtl="0"/>
          <a:r>
            <a:rPr lang="cs-CZ" dirty="0" smtClean="0"/>
            <a:t>Přiměřeně se oblékat dle počasí (pozor na úpal, omrzliny).</a:t>
          </a:r>
          <a:endParaRPr lang="cs-CZ" dirty="0"/>
        </a:p>
      </dgm:t>
    </dgm:pt>
    <dgm:pt modelId="{F04B82AC-BE15-41B2-BBE0-D840C220FD1A}" type="parTrans" cxnId="{10893948-518D-4B35-86C1-E0586EBC8032}">
      <dgm:prSet/>
      <dgm:spPr/>
      <dgm:t>
        <a:bodyPr/>
        <a:lstStyle/>
        <a:p>
          <a:endParaRPr lang="cs-CZ"/>
        </a:p>
      </dgm:t>
    </dgm:pt>
    <dgm:pt modelId="{6586C8E2-4C14-4B1E-92FA-50B6CA9C4E5B}" type="sibTrans" cxnId="{10893948-518D-4B35-86C1-E0586EBC8032}">
      <dgm:prSet/>
      <dgm:spPr/>
      <dgm:t>
        <a:bodyPr/>
        <a:lstStyle/>
        <a:p>
          <a:endParaRPr lang="cs-CZ"/>
        </a:p>
      </dgm:t>
    </dgm:pt>
    <dgm:pt modelId="{9CFEA41E-56F4-4A19-8005-2C33EF42CF15}">
      <dgm:prSet/>
      <dgm:spPr/>
      <dgm:t>
        <a:bodyPr/>
        <a:lstStyle/>
        <a:p>
          <a:pPr rtl="0"/>
          <a:r>
            <a:rPr lang="cs-CZ" dirty="0" smtClean="0"/>
            <a:t>Pobývat co nejvíce na čerstvém vzduchu, chránit se před smogem.</a:t>
          </a:r>
          <a:endParaRPr lang="cs-CZ" dirty="0"/>
        </a:p>
      </dgm:t>
    </dgm:pt>
    <dgm:pt modelId="{21FA98C9-5B61-4B80-BF8C-649DE81EEF96}" type="parTrans" cxnId="{0024C668-DDD3-4672-A3CE-27016FD780E2}">
      <dgm:prSet/>
      <dgm:spPr/>
      <dgm:t>
        <a:bodyPr/>
        <a:lstStyle/>
        <a:p>
          <a:endParaRPr lang="cs-CZ"/>
        </a:p>
      </dgm:t>
    </dgm:pt>
    <dgm:pt modelId="{F5069BF8-9820-4D8E-A6AA-A975B80E21E2}" type="sibTrans" cxnId="{0024C668-DDD3-4672-A3CE-27016FD780E2}">
      <dgm:prSet/>
      <dgm:spPr/>
      <dgm:t>
        <a:bodyPr/>
        <a:lstStyle/>
        <a:p>
          <a:endParaRPr lang="cs-CZ"/>
        </a:p>
      </dgm:t>
    </dgm:pt>
    <dgm:pt modelId="{11F74596-1A31-4F9B-8FAD-DC0CE882DAFD}">
      <dgm:prSet/>
      <dgm:spPr/>
      <dgm:t>
        <a:bodyPr/>
        <a:lstStyle/>
        <a:p>
          <a:pPr rtl="0"/>
          <a:r>
            <a:rPr lang="cs-CZ" dirty="0" smtClean="0"/>
            <a:t>Přiměřeně sportovat a hýbat se. </a:t>
          </a:r>
          <a:endParaRPr lang="cs-CZ" dirty="0"/>
        </a:p>
      </dgm:t>
    </dgm:pt>
    <dgm:pt modelId="{A4C55FD8-7688-4B44-8CE5-FC9DB6C7CC49}" type="parTrans" cxnId="{41C9DA0B-C5F4-4271-B170-741512C0F087}">
      <dgm:prSet/>
      <dgm:spPr/>
      <dgm:t>
        <a:bodyPr/>
        <a:lstStyle/>
        <a:p>
          <a:endParaRPr lang="cs-CZ"/>
        </a:p>
      </dgm:t>
    </dgm:pt>
    <dgm:pt modelId="{2679DD7B-A5F1-4694-9661-712582C19650}" type="sibTrans" cxnId="{41C9DA0B-C5F4-4271-B170-741512C0F087}">
      <dgm:prSet/>
      <dgm:spPr/>
      <dgm:t>
        <a:bodyPr/>
        <a:lstStyle/>
        <a:p>
          <a:endParaRPr lang="cs-CZ"/>
        </a:p>
      </dgm:t>
    </dgm:pt>
    <dgm:pt modelId="{41945AB0-8293-4488-A270-E1615E8982D1}">
      <dgm:prSet/>
      <dgm:spPr/>
      <dgm:t>
        <a:bodyPr/>
        <a:lstStyle/>
        <a:p>
          <a:pPr rtl="0"/>
          <a:r>
            <a:rPr lang="cs-CZ" dirty="0" smtClean="0"/>
            <a:t>Často doma větrat a vyhýbat se zakouřeným prostorám.</a:t>
          </a:r>
          <a:endParaRPr lang="cs-CZ" dirty="0"/>
        </a:p>
      </dgm:t>
    </dgm:pt>
    <dgm:pt modelId="{C5FA138E-A4E4-4B00-A65C-0F441AE76F67}" type="parTrans" cxnId="{95911870-885C-44B6-AFB0-4DE1111795F6}">
      <dgm:prSet/>
      <dgm:spPr/>
      <dgm:t>
        <a:bodyPr/>
        <a:lstStyle/>
        <a:p>
          <a:endParaRPr lang="cs-CZ"/>
        </a:p>
      </dgm:t>
    </dgm:pt>
    <dgm:pt modelId="{EFC550BE-38B9-46A6-93CB-9A7FF470DC6A}" type="sibTrans" cxnId="{95911870-885C-44B6-AFB0-4DE1111795F6}">
      <dgm:prSet/>
      <dgm:spPr/>
      <dgm:t>
        <a:bodyPr/>
        <a:lstStyle/>
        <a:p>
          <a:endParaRPr lang="cs-CZ"/>
        </a:p>
      </dgm:t>
    </dgm:pt>
    <dgm:pt modelId="{0D960C3B-1F09-4423-B260-22C82BEB5B48}">
      <dgm:prSet/>
      <dgm:spPr/>
      <dgm:t>
        <a:bodyPr/>
        <a:lstStyle/>
        <a:p>
          <a:pPr rtl="0"/>
          <a:r>
            <a:rPr lang="cs-CZ" dirty="0" smtClean="0"/>
            <a:t>Vyhýbat se návykovým látkám (cigarety, alkohol, drogy).</a:t>
          </a:r>
          <a:endParaRPr lang="cs-CZ" dirty="0"/>
        </a:p>
      </dgm:t>
    </dgm:pt>
    <dgm:pt modelId="{FB2FC255-5242-4ED3-9AA8-025F1EFBF8AD}" type="parTrans" cxnId="{A01C940B-C25B-4B90-BF6D-ECF43BCD8220}">
      <dgm:prSet/>
      <dgm:spPr/>
      <dgm:t>
        <a:bodyPr/>
        <a:lstStyle/>
        <a:p>
          <a:endParaRPr lang="cs-CZ"/>
        </a:p>
      </dgm:t>
    </dgm:pt>
    <dgm:pt modelId="{3E9B206C-A726-4F9B-B910-E9BFEACBCA68}" type="sibTrans" cxnId="{A01C940B-C25B-4B90-BF6D-ECF43BCD8220}">
      <dgm:prSet/>
      <dgm:spPr/>
      <dgm:t>
        <a:bodyPr/>
        <a:lstStyle/>
        <a:p>
          <a:endParaRPr lang="cs-CZ"/>
        </a:p>
      </dgm:t>
    </dgm:pt>
    <dgm:pt modelId="{53CC06F5-3107-42BE-A969-D78C710D9E66}">
      <dgm:prSet/>
      <dgm:spPr/>
      <dgm:t>
        <a:bodyPr/>
        <a:lstStyle/>
        <a:p>
          <a:pPr rtl="0"/>
          <a:r>
            <a:rPr lang="cs-CZ" dirty="0" smtClean="0"/>
            <a:t>Číst a psát při vhodném osvětlení. </a:t>
          </a:r>
          <a:endParaRPr lang="cs-CZ" dirty="0"/>
        </a:p>
      </dgm:t>
    </dgm:pt>
    <dgm:pt modelId="{BF6AEF4D-197D-44DF-8D2D-08CC6A98BB44}" type="parTrans" cxnId="{69AE14C8-5E5A-4AF8-9E6F-E831BCCA6350}">
      <dgm:prSet/>
      <dgm:spPr/>
      <dgm:t>
        <a:bodyPr/>
        <a:lstStyle/>
        <a:p>
          <a:endParaRPr lang="cs-CZ"/>
        </a:p>
      </dgm:t>
    </dgm:pt>
    <dgm:pt modelId="{15A1785C-5AF9-43DE-95AC-60EE60CD29B5}" type="sibTrans" cxnId="{69AE14C8-5E5A-4AF8-9E6F-E831BCCA6350}">
      <dgm:prSet/>
      <dgm:spPr/>
      <dgm:t>
        <a:bodyPr/>
        <a:lstStyle/>
        <a:p>
          <a:endParaRPr lang="cs-CZ"/>
        </a:p>
      </dgm:t>
    </dgm:pt>
    <dgm:pt modelId="{4A017CD6-8E74-4761-91ED-10196BB40DB4}">
      <dgm:prSet/>
      <dgm:spPr/>
      <dgm:t>
        <a:bodyPr/>
        <a:lstStyle/>
        <a:p>
          <a:pPr rtl="0"/>
          <a:r>
            <a:rPr lang="cs-CZ" dirty="0" smtClean="0"/>
            <a:t>Nepobývat v hlučném prostředí.</a:t>
          </a:r>
          <a:endParaRPr lang="cs-CZ" dirty="0"/>
        </a:p>
      </dgm:t>
    </dgm:pt>
    <dgm:pt modelId="{7745A522-0457-4C7A-AA07-05AC2E22CEB6}" type="parTrans" cxnId="{87E775D9-D512-4566-AA3B-D459373E5A40}">
      <dgm:prSet/>
      <dgm:spPr/>
      <dgm:t>
        <a:bodyPr/>
        <a:lstStyle/>
        <a:p>
          <a:endParaRPr lang="cs-CZ"/>
        </a:p>
      </dgm:t>
    </dgm:pt>
    <dgm:pt modelId="{613DFE70-6EE4-438B-A42B-E355D5C997B9}" type="sibTrans" cxnId="{87E775D9-D512-4566-AA3B-D459373E5A40}">
      <dgm:prSet/>
      <dgm:spPr/>
      <dgm:t>
        <a:bodyPr/>
        <a:lstStyle/>
        <a:p>
          <a:endParaRPr lang="cs-CZ"/>
        </a:p>
      </dgm:t>
    </dgm:pt>
    <dgm:pt modelId="{93AA27CF-291F-43F1-9F07-49310CADF19D}">
      <dgm:prSet/>
      <dgm:spPr/>
      <dgm:t>
        <a:bodyPr/>
        <a:lstStyle/>
        <a:p>
          <a:pPr rtl="0"/>
          <a:r>
            <a:rPr lang="cs-CZ" dirty="0" smtClean="0"/>
            <a:t>Vyhýbat se nebezpečí a úrazům.</a:t>
          </a:r>
          <a:endParaRPr lang="cs-CZ" dirty="0"/>
        </a:p>
      </dgm:t>
    </dgm:pt>
    <dgm:pt modelId="{C58A8AC3-F1B3-4D51-8861-B75DDCD98E7C}" type="parTrans" cxnId="{1AEAC958-BB82-48FC-9E87-71CA2D0FB7A5}">
      <dgm:prSet/>
      <dgm:spPr/>
      <dgm:t>
        <a:bodyPr/>
        <a:lstStyle/>
        <a:p>
          <a:endParaRPr lang="cs-CZ"/>
        </a:p>
      </dgm:t>
    </dgm:pt>
    <dgm:pt modelId="{09A16BC7-AB78-40E6-BB8E-DD7C9B10C1CE}" type="sibTrans" cxnId="{1AEAC958-BB82-48FC-9E87-71CA2D0FB7A5}">
      <dgm:prSet/>
      <dgm:spPr/>
      <dgm:t>
        <a:bodyPr/>
        <a:lstStyle/>
        <a:p>
          <a:endParaRPr lang="cs-CZ"/>
        </a:p>
      </dgm:t>
    </dgm:pt>
    <dgm:pt modelId="{3A7BA29B-A122-4C0C-9461-DBCC1F3E7B42}" type="pres">
      <dgm:prSet presAssocID="{F1DB09D0-D4CB-4FAE-9AFA-5574C7A1A2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C51A69C-4965-4E1B-93B1-8E5FDE081D05}" type="pres">
      <dgm:prSet presAssocID="{5EB8AA74-DCC4-450C-BFEF-4A87988EF72F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C88CCC7-E100-4098-B2AB-AE75B0002F85}" type="pres">
      <dgm:prSet presAssocID="{6586C8E2-4C14-4B1E-92FA-50B6CA9C4E5B}" presName="spacer" presStyleCnt="0"/>
      <dgm:spPr/>
    </dgm:pt>
    <dgm:pt modelId="{A8BA943A-FCD8-49DF-8E4D-C6CBD8973C11}" type="pres">
      <dgm:prSet presAssocID="{9CFEA41E-56F4-4A19-8005-2C33EF42CF15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DE9D118-F3A2-486B-A350-717796A922F6}" type="pres">
      <dgm:prSet presAssocID="{F5069BF8-9820-4D8E-A6AA-A975B80E21E2}" presName="spacer" presStyleCnt="0"/>
      <dgm:spPr/>
    </dgm:pt>
    <dgm:pt modelId="{2499A6C0-C55A-4DB4-8807-F026D6B841B9}" type="pres">
      <dgm:prSet presAssocID="{11F74596-1A31-4F9B-8FAD-DC0CE882DAFD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67B8B7-004F-4B0F-8D16-F0815AA25B7E}" type="pres">
      <dgm:prSet presAssocID="{2679DD7B-A5F1-4694-9661-712582C19650}" presName="spacer" presStyleCnt="0"/>
      <dgm:spPr/>
    </dgm:pt>
    <dgm:pt modelId="{0841BB45-2AB1-41E3-AF90-111434DCDB39}" type="pres">
      <dgm:prSet presAssocID="{41945AB0-8293-4488-A270-E1615E8982D1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6B2410-3F12-40F5-9BEC-F34352AA2AA1}" type="pres">
      <dgm:prSet presAssocID="{EFC550BE-38B9-46A6-93CB-9A7FF470DC6A}" presName="spacer" presStyleCnt="0"/>
      <dgm:spPr/>
    </dgm:pt>
    <dgm:pt modelId="{E7E833B7-2ACE-41DB-B051-941087C78363}" type="pres">
      <dgm:prSet presAssocID="{0D960C3B-1F09-4423-B260-22C82BEB5B48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A576D7-C179-409B-B852-2AC64AFC94D9}" type="pres">
      <dgm:prSet presAssocID="{3E9B206C-A726-4F9B-B910-E9BFEACBCA68}" presName="spacer" presStyleCnt="0"/>
      <dgm:spPr/>
    </dgm:pt>
    <dgm:pt modelId="{E0FFD523-9626-400E-914F-0299E64C1566}" type="pres">
      <dgm:prSet presAssocID="{53CC06F5-3107-42BE-A969-D78C710D9E66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045791-9EA6-4F94-9CF9-286998B91ABB}" type="pres">
      <dgm:prSet presAssocID="{15A1785C-5AF9-43DE-95AC-60EE60CD29B5}" presName="spacer" presStyleCnt="0"/>
      <dgm:spPr/>
    </dgm:pt>
    <dgm:pt modelId="{3EDC584F-3A3A-41B3-9EE9-E64CF4CCFF73}" type="pres">
      <dgm:prSet presAssocID="{4A017CD6-8E74-4761-91ED-10196BB40DB4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A802D6-3342-4B33-BE32-351F08C5C268}" type="pres">
      <dgm:prSet presAssocID="{613DFE70-6EE4-438B-A42B-E355D5C997B9}" presName="spacer" presStyleCnt="0"/>
      <dgm:spPr/>
    </dgm:pt>
    <dgm:pt modelId="{09EF07D0-3755-4EFA-A7C4-D46EBD2123A8}" type="pres">
      <dgm:prSet presAssocID="{93AA27CF-291F-43F1-9F07-49310CADF19D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04B85B2-7EBE-4639-8A51-79182162A85F}" type="presOf" srcId="{5EB8AA74-DCC4-450C-BFEF-4A87988EF72F}" destId="{CC51A69C-4965-4E1B-93B1-8E5FDE081D05}" srcOrd="0" destOrd="0" presId="urn:microsoft.com/office/officeart/2005/8/layout/vList2"/>
    <dgm:cxn modelId="{A01C940B-C25B-4B90-BF6D-ECF43BCD8220}" srcId="{F1DB09D0-D4CB-4FAE-9AFA-5574C7A1A297}" destId="{0D960C3B-1F09-4423-B260-22C82BEB5B48}" srcOrd="4" destOrd="0" parTransId="{FB2FC255-5242-4ED3-9AA8-025F1EFBF8AD}" sibTransId="{3E9B206C-A726-4F9B-B910-E9BFEACBCA68}"/>
    <dgm:cxn modelId="{95911870-885C-44B6-AFB0-4DE1111795F6}" srcId="{F1DB09D0-D4CB-4FAE-9AFA-5574C7A1A297}" destId="{41945AB0-8293-4488-A270-E1615E8982D1}" srcOrd="3" destOrd="0" parTransId="{C5FA138E-A4E4-4B00-A65C-0F441AE76F67}" sibTransId="{EFC550BE-38B9-46A6-93CB-9A7FF470DC6A}"/>
    <dgm:cxn modelId="{1EE25B07-A166-4B68-B643-CB9B3E6069A8}" type="presOf" srcId="{4A017CD6-8E74-4761-91ED-10196BB40DB4}" destId="{3EDC584F-3A3A-41B3-9EE9-E64CF4CCFF73}" srcOrd="0" destOrd="0" presId="urn:microsoft.com/office/officeart/2005/8/layout/vList2"/>
    <dgm:cxn modelId="{69AE14C8-5E5A-4AF8-9E6F-E831BCCA6350}" srcId="{F1DB09D0-D4CB-4FAE-9AFA-5574C7A1A297}" destId="{53CC06F5-3107-42BE-A969-D78C710D9E66}" srcOrd="5" destOrd="0" parTransId="{BF6AEF4D-197D-44DF-8D2D-08CC6A98BB44}" sibTransId="{15A1785C-5AF9-43DE-95AC-60EE60CD29B5}"/>
    <dgm:cxn modelId="{2B73951C-B5B4-45AE-B67D-71116B2E26B0}" type="presOf" srcId="{F1DB09D0-D4CB-4FAE-9AFA-5574C7A1A297}" destId="{3A7BA29B-A122-4C0C-9461-DBCC1F3E7B42}" srcOrd="0" destOrd="0" presId="urn:microsoft.com/office/officeart/2005/8/layout/vList2"/>
    <dgm:cxn modelId="{0E61CE72-7751-4F22-92A4-DEE828A51E72}" type="presOf" srcId="{9CFEA41E-56F4-4A19-8005-2C33EF42CF15}" destId="{A8BA943A-FCD8-49DF-8E4D-C6CBD8973C11}" srcOrd="0" destOrd="0" presId="urn:microsoft.com/office/officeart/2005/8/layout/vList2"/>
    <dgm:cxn modelId="{ACFDEC7F-1A14-4FF1-9DF3-0ED3A23304FF}" type="presOf" srcId="{11F74596-1A31-4F9B-8FAD-DC0CE882DAFD}" destId="{2499A6C0-C55A-4DB4-8807-F026D6B841B9}" srcOrd="0" destOrd="0" presId="urn:microsoft.com/office/officeart/2005/8/layout/vList2"/>
    <dgm:cxn modelId="{0024C668-DDD3-4672-A3CE-27016FD780E2}" srcId="{F1DB09D0-D4CB-4FAE-9AFA-5574C7A1A297}" destId="{9CFEA41E-56F4-4A19-8005-2C33EF42CF15}" srcOrd="1" destOrd="0" parTransId="{21FA98C9-5B61-4B80-BF8C-649DE81EEF96}" sibTransId="{F5069BF8-9820-4D8E-A6AA-A975B80E21E2}"/>
    <dgm:cxn modelId="{1AEAC958-BB82-48FC-9E87-71CA2D0FB7A5}" srcId="{F1DB09D0-D4CB-4FAE-9AFA-5574C7A1A297}" destId="{93AA27CF-291F-43F1-9F07-49310CADF19D}" srcOrd="7" destOrd="0" parTransId="{C58A8AC3-F1B3-4D51-8861-B75DDCD98E7C}" sibTransId="{09A16BC7-AB78-40E6-BB8E-DD7C9B10C1CE}"/>
    <dgm:cxn modelId="{CB1EA130-735D-4959-917B-605517BEE3E4}" type="presOf" srcId="{41945AB0-8293-4488-A270-E1615E8982D1}" destId="{0841BB45-2AB1-41E3-AF90-111434DCDB39}" srcOrd="0" destOrd="0" presId="urn:microsoft.com/office/officeart/2005/8/layout/vList2"/>
    <dgm:cxn modelId="{16C4E5B3-DCD8-4437-8461-B7FFAB9D4A45}" type="presOf" srcId="{53CC06F5-3107-42BE-A969-D78C710D9E66}" destId="{E0FFD523-9626-400E-914F-0299E64C1566}" srcOrd="0" destOrd="0" presId="urn:microsoft.com/office/officeart/2005/8/layout/vList2"/>
    <dgm:cxn modelId="{C63E6D24-1BC5-4677-B403-1C52FC05926C}" type="presOf" srcId="{0D960C3B-1F09-4423-B260-22C82BEB5B48}" destId="{E7E833B7-2ACE-41DB-B051-941087C78363}" srcOrd="0" destOrd="0" presId="urn:microsoft.com/office/officeart/2005/8/layout/vList2"/>
    <dgm:cxn modelId="{41C9DA0B-C5F4-4271-B170-741512C0F087}" srcId="{F1DB09D0-D4CB-4FAE-9AFA-5574C7A1A297}" destId="{11F74596-1A31-4F9B-8FAD-DC0CE882DAFD}" srcOrd="2" destOrd="0" parTransId="{A4C55FD8-7688-4B44-8CE5-FC9DB6C7CC49}" sibTransId="{2679DD7B-A5F1-4694-9661-712582C19650}"/>
    <dgm:cxn modelId="{0DECB721-9F01-453F-8151-3671FE40BB8C}" type="presOf" srcId="{93AA27CF-291F-43F1-9F07-49310CADF19D}" destId="{09EF07D0-3755-4EFA-A7C4-D46EBD2123A8}" srcOrd="0" destOrd="0" presId="urn:microsoft.com/office/officeart/2005/8/layout/vList2"/>
    <dgm:cxn modelId="{10893948-518D-4B35-86C1-E0586EBC8032}" srcId="{F1DB09D0-D4CB-4FAE-9AFA-5574C7A1A297}" destId="{5EB8AA74-DCC4-450C-BFEF-4A87988EF72F}" srcOrd="0" destOrd="0" parTransId="{F04B82AC-BE15-41B2-BBE0-D840C220FD1A}" sibTransId="{6586C8E2-4C14-4B1E-92FA-50B6CA9C4E5B}"/>
    <dgm:cxn modelId="{87E775D9-D512-4566-AA3B-D459373E5A40}" srcId="{F1DB09D0-D4CB-4FAE-9AFA-5574C7A1A297}" destId="{4A017CD6-8E74-4761-91ED-10196BB40DB4}" srcOrd="6" destOrd="0" parTransId="{7745A522-0457-4C7A-AA07-05AC2E22CEB6}" sibTransId="{613DFE70-6EE4-438B-A42B-E355D5C997B9}"/>
    <dgm:cxn modelId="{0916BC7E-BA54-44A5-AA4E-FE387C33EC59}" type="presParOf" srcId="{3A7BA29B-A122-4C0C-9461-DBCC1F3E7B42}" destId="{CC51A69C-4965-4E1B-93B1-8E5FDE081D05}" srcOrd="0" destOrd="0" presId="urn:microsoft.com/office/officeart/2005/8/layout/vList2"/>
    <dgm:cxn modelId="{EE117A4E-5C20-4F50-8B50-84245412AF02}" type="presParOf" srcId="{3A7BA29B-A122-4C0C-9461-DBCC1F3E7B42}" destId="{2C88CCC7-E100-4098-B2AB-AE75B0002F85}" srcOrd="1" destOrd="0" presId="urn:microsoft.com/office/officeart/2005/8/layout/vList2"/>
    <dgm:cxn modelId="{0E506A89-3F21-43C2-8430-4DB02092E09A}" type="presParOf" srcId="{3A7BA29B-A122-4C0C-9461-DBCC1F3E7B42}" destId="{A8BA943A-FCD8-49DF-8E4D-C6CBD8973C11}" srcOrd="2" destOrd="0" presId="urn:microsoft.com/office/officeart/2005/8/layout/vList2"/>
    <dgm:cxn modelId="{E05629FC-0BE4-4C10-8EA3-258067980743}" type="presParOf" srcId="{3A7BA29B-A122-4C0C-9461-DBCC1F3E7B42}" destId="{3DE9D118-F3A2-486B-A350-717796A922F6}" srcOrd="3" destOrd="0" presId="urn:microsoft.com/office/officeart/2005/8/layout/vList2"/>
    <dgm:cxn modelId="{41FCC4E0-A615-4A16-B711-3BB591C56F07}" type="presParOf" srcId="{3A7BA29B-A122-4C0C-9461-DBCC1F3E7B42}" destId="{2499A6C0-C55A-4DB4-8807-F026D6B841B9}" srcOrd="4" destOrd="0" presId="urn:microsoft.com/office/officeart/2005/8/layout/vList2"/>
    <dgm:cxn modelId="{ACE22EFB-8167-4F63-B73B-D0502EE6CAE6}" type="presParOf" srcId="{3A7BA29B-A122-4C0C-9461-DBCC1F3E7B42}" destId="{E467B8B7-004F-4B0F-8D16-F0815AA25B7E}" srcOrd="5" destOrd="0" presId="urn:microsoft.com/office/officeart/2005/8/layout/vList2"/>
    <dgm:cxn modelId="{9FFDC641-45EF-42B1-9FCA-BBCB10240E51}" type="presParOf" srcId="{3A7BA29B-A122-4C0C-9461-DBCC1F3E7B42}" destId="{0841BB45-2AB1-41E3-AF90-111434DCDB39}" srcOrd="6" destOrd="0" presId="urn:microsoft.com/office/officeart/2005/8/layout/vList2"/>
    <dgm:cxn modelId="{7F889D49-AE2F-496F-9D62-AD5E4D2C5817}" type="presParOf" srcId="{3A7BA29B-A122-4C0C-9461-DBCC1F3E7B42}" destId="{B36B2410-3F12-40F5-9BEC-F34352AA2AA1}" srcOrd="7" destOrd="0" presId="urn:microsoft.com/office/officeart/2005/8/layout/vList2"/>
    <dgm:cxn modelId="{6FF2AE6B-4A6C-46E5-91FC-9CAA46C6D565}" type="presParOf" srcId="{3A7BA29B-A122-4C0C-9461-DBCC1F3E7B42}" destId="{E7E833B7-2ACE-41DB-B051-941087C78363}" srcOrd="8" destOrd="0" presId="urn:microsoft.com/office/officeart/2005/8/layout/vList2"/>
    <dgm:cxn modelId="{984908E0-C63F-4202-B007-72CB5B9E6CB0}" type="presParOf" srcId="{3A7BA29B-A122-4C0C-9461-DBCC1F3E7B42}" destId="{EBA576D7-C179-409B-B852-2AC64AFC94D9}" srcOrd="9" destOrd="0" presId="urn:microsoft.com/office/officeart/2005/8/layout/vList2"/>
    <dgm:cxn modelId="{A6B6B627-B871-4590-820F-93B2505FE96D}" type="presParOf" srcId="{3A7BA29B-A122-4C0C-9461-DBCC1F3E7B42}" destId="{E0FFD523-9626-400E-914F-0299E64C1566}" srcOrd="10" destOrd="0" presId="urn:microsoft.com/office/officeart/2005/8/layout/vList2"/>
    <dgm:cxn modelId="{9BF261B9-00F3-43D8-9CE5-C561984F9BDC}" type="presParOf" srcId="{3A7BA29B-A122-4C0C-9461-DBCC1F3E7B42}" destId="{4B045791-9EA6-4F94-9CF9-286998B91ABB}" srcOrd="11" destOrd="0" presId="urn:microsoft.com/office/officeart/2005/8/layout/vList2"/>
    <dgm:cxn modelId="{0C9C5B73-10D2-4688-B118-3C08814C05AD}" type="presParOf" srcId="{3A7BA29B-A122-4C0C-9461-DBCC1F3E7B42}" destId="{3EDC584F-3A3A-41B3-9EE9-E64CF4CCFF73}" srcOrd="12" destOrd="0" presId="urn:microsoft.com/office/officeart/2005/8/layout/vList2"/>
    <dgm:cxn modelId="{29EEB29D-8F54-4251-B00D-AB7226A63DF4}" type="presParOf" srcId="{3A7BA29B-A122-4C0C-9461-DBCC1F3E7B42}" destId="{39A802D6-3342-4B33-BE32-351F08C5C268}" srcOrd="13" destOrd="0" presId="urn:microsoft.com/office/officeart/2005/8/layout/vList2"/>
    <dgm:cxn modelId="{2E22D62E-AB9A-4089-98BF-7D2A0F9372B4}" type="presParOf" srcId="{3A7BA29B-A122-4C0C-9461-DBCC1F3E7B42}" destId="{09EF07D0-3755-4EFA-A7C4-D46EBD2123A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58FC3A-5FC1-42D8-82E6-BD40E36EC31E}" type="doc">
      <dgm:prSet loTypeId="urn:microsoft.com/office/officeart/2005/8/layout/vList2" loCatId="list" qsTypeId="urn:microsoft.com/office/officeart/2005/8/quickstyle/simple1" qsCatId="simple" csTypeId="urn:microsoft.com/office/officeart/2005/8/colors/colorful1#3" csCatId="colorful"/>
      <dgm:spPr/>
      <dgm:t>
        <a:bodyPr/>
        <a:lstStyle/>
        <a:p>
          <a:endParaRPr lang="cs-CZ"/>
        </a:p>
      </dgm:t>
    </dgm:pt>
    <dgm:pt modelId="{B6608135-F250-4D3F-AA5E-D44E408A0A63}">
      <dgm:prSet/>
      <dgm:spPr/>
      <dgm:t>
        <a:bodyPr/>
        <a:lstStyle/>
        <a:p>
          <a:pPr rtl="0"/>
          <a:r>
            <a:rPr lang="cs-CZ" dirty="0" smtClean="0"/>
            <a:t>K udržení dobrého zdraví a prevence před nemocemi je neméně důležité dbát na zdravé vztahy mezi přáteli a rodinou a udržovat si veselou mysl a dobrou náladu. </a:t>
          </a:r>
          <a:endParaRPr lang="cs-CZ" dirty="0"/>
        </a:p>
      </dgm:t>
    </dgm:pt>
    <dgm:pt modelId="{4D958AE3-06C6-4ACF-A3CB-92782C6F8A6F}" type="parTrans" cxnId="{579DE064-DA6C-4C62-AB04-685956F67F69}">
      <dgm:prSet/>
      <dgm:spPr/>
      <dgm:t>
        <a:bodyPr/>
        <a:lstStyle/>
        <a:p>
          <a:endParaRPr lang="cs-CZ"/>
        </a:p>
      </dgm:t>
    </dgm:pt>
    <dgm:pt modelId="{A088C953-AD4D-4FD8-B4AE-0518B94BE3E3}" type="sibTrans" cxnId="{579DE064-DA6C-4C62-AB04-685956F67F69}">
      <dgm:prSet/>
      <dgm:spPr/>
      <dgm:t>
        <a:bodyPr/>
        <a:lstStyle/>
        <a:p>
          <a:endParaRPr lang="cs-CZ"/>
        </a:p>
      </dgm:t>
    </dgm:pt>
    <dgm:pt modelId="{FB3E908A-F124-46E8-88E4-D3B3EEA55741}">
      <dgm:prSet/>
      <dgm:spPr/>
      <dgm:t>
        <a:bodyPr/>
        <a:lstStyle/>
        <a:p>
          <a:pPr rtl="0"/>
          <a:r>
            <a:rPr lang="cs-CZ" dirty="0" smtClean="0"/>
            <a:t>Neboť jak se říká – VESELÁ MYSL, PŮL ZDRAVÍ!</a:t>
          </a:r>
          <a:endParaRPr lang="cs-CZ" dirty="0"/>
        </a:p>
      </dgm:t>
    </dgm:pt>
    <dgm:pt modelId="{3BBC5135-D294-4358-BE32-0BAB1EEF937E}" type="parTrans" cxnId="{DFEB24A4-640E-4B9E-8917-B03431834E5B}">
      <dgm:prSet/>
      <dgm:spPr/>
      <dgm:t>
        <a:bodyPr/>
        <a:lstStyle/>
        <a:p>
          <a:endParaRPr lang="cs-CZ"/>
        </a:p>
      </dgm:t>
    </dgm:pt>
    <dgm:pt modelId="{E60D97FD-BA13-4BF0-AAE7-85498E642E1B}" type="sibTrans" cxnId="{DFEB24A4-640E-4B9E-8917-B03431834E5B}">
      <dgm:prSet/>
      <dgm:spPr/>
      <dgm:t>
        <a:bodyPr/>
        <a:lstStyle/>
        <a:p>
          <a:endParaRPr lang="cs-CZ"/>
        </a:p>
      </dgm:t>
    </dgm:pt>
    <dgm:pt modelId="{700A761F-8400-4C8E-BAEB-1EBAD78E0AFB}">
      <dgm:prSet/>
      <dgm:spPr/>
      <dgm:t>
        <a:bodyPr/>
        <a:lstStyle/>
        <a:p>
          <a:pPr rtl="0"/>
          <a:endParaRPr lang="cs-CZ" dirty="0"/>
        </a:p>
      </dgm:t>
    </dgm:pt>
    <dgm:pt modelId="{3739793E-5520-4159-9944-6B9937049483}" type="parTrans" cxnId="{EF2B6445-826E-44C1-B3A9-C4F2D3200A7B}">
      <dgm:prSet/>
      <dgm:spPr/>
      <dgm:t>
        <a:bodyPr/>
        <a:lstStyle/>
        <a:p>
          <a:endParaRPr lang="cs-CZ"/>
        </a:p>
      </dgm:t>
    </dgm:pt>
    <dgm:pt modelId="{DBBCCF55-F941-4E79-B16E-144C5E7028F2}" type="sibTrans" cxnId="{EF2B6445-826E-44C1-B3A9-C4F2D3200A7B}">
      <dgm:prSet/>
      <dgm:spPr/>
      <dgm:t>
        <a:bodyPr/>
        <a:lstStyle/>
        <a:p>
          <a:endParaRPr lang="cs-CZ"/>
        </a:p>
      </dgm:t>
    </dgm:pt>
    <dgm:pt modelId="{C665D376-C027-463F-AFBB-1BBB5C7B0AB9}">
      <dgm:prSet/>
      <dgm:spPr/>
      <dgm:t>
        <a:bodyPr/>
        <a:lstStyle/>
        <a:p>
          <a:pPr rtl="0"/>
          <a:endParaRPr lang="cs-CZ" dirty="0"/>
        </a:p>
      </dgm:t>
    </dgm:pt>
    <dgm:pt modelId="{61EE06B9-0494-427C-944A-A642B9169668}" type="parTrans" cxnId="{2982ECA8-9238-4471-A591-DC988D72860C}">
      <dgm:prSet/>
      <dgm:spPr/>
      <dgm:t>
        <a:bodyPr/>
        <a:lstStyle/>
        <a:p>
          <a:endParaRPr lang="cs-CZ"/>
        </a:p>
      </dgm:t>
    </dgm:pt>
    <dgm:pt modelId="{55BE4EFB-1454-4936-A0AE-3BDDC9C973E2}" type="sibTrans" cxnId="{2982ECA8-9238-4471-A591-DC988D72860C}">
      <dgm:prSet/>
      <dgm:spPr/>
      <dgm:t>
        <a:bodyPr/>
        <a:lstStyle/>
        <a:p>
          <a:endParaRPr lang="cs-CZ"/>
        </a:p>
      </dgm:t>
    </dgm:pt>
    <dgm:pt modelId="{6D4D9B7B-E43F-4267-97ED-68E0A3E3433E}" type="pres">
      <dgm:prSet presAssocID="{5258FC3A-5FC1-42D8-82E6-BD40E36EC3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2AC7E01-4B53-4662-9C97-ECC8C37E668F}" type="pres">
      <dgm:prSet presAssocID="{B6608135-F250-4D3F-AA5E-D44E408A0A6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73A2BE-5FB9-4905-8F2A-972B7725DB21}" type="pres">
      <dgm:prSet presAssocID="{A088C953-AD4D-4FD8-B4AE-0518B94BE3E3}" presName="spacer" presStyleCnt="0"/>
      <dgm:spPr/>
    </dgm:pt>
    <dgm:pt modelId="{4D7A19DD-35CE-4352-869A-7B8FBC767B8B}" type="pres">
      <dgm:prSet presAssocID="{FB3E908A-F124-46E8-88E4-D3B3EEA5574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2E4F913-5EE5-4FDD-9894-F2061BC4E054}" type="pres">
      <dgm:prSet presAssocID="{E60D97FD-BA13-4BF0-AAE7-85498E642E1B}" presName="spacer" presStyleCnt="0"/>
      <dgm:spPr/>
    </dgm:pt>
    <dgm:pt modelId="{B67AAAF0-2018-4A0B-AFA9-3D7B0AAA291F}" type="pres">
      <dgm:prSet presAssocID="{700A761F-8400-4C8E-BAEB-1EBAD78E0AF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E3CDC9-3CCA-46CB-8261-FCE7C15B3FF5}" type="pres">
      <dgm:prSet presAssocID="{DBBCCF55-F941-4E79-B16E-144C5E7028F2}" presName="spacer" presStyleCnt="0"/>
      <dgm:spPr/>
    </dgm:pt>
    <dgm:pt modelId="{4F5D4F8A-31E2-4694-9142-729C42428764}" type="pres">
      <dgm:prSet presAssocID="{C665D376-C027-463F-AFBB-1BBB5C7B0AB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F2B6445-826E-44C1-B3A9-C4F2D3200A7B}" srcId="{5258FC3A-5FC1-42D8-82E6-BD40E36EC31E}" destId="{700A761F-8400-4C8E-BAEB-1EBAD78E0AFB}" srcOrd="2" destOrd="0" parTransId="{3739793E-5520-4159-9944-6B9937049483}" sibTransId="{DBBCCF55-F941-4E79-B16E-144C5E7028F2}"/>
    <dgm:cxn modelId="{579DE064-DA6C-4C62-AB04-685956F67F69}" srcId="{5258FC3A-5FC1-42D8-82E6-BD40E36EC31E}" destId="{B6608135-F250-4D3F-AA5E-D44E408A0A63}" srcOrd="0" destOrd="0" parTransId="{4D958AE3-06C6-4ACF-A3CB-92782C6F8A6F}" sibTransId="{A088C953-AD4D-4FD8-B4AE-0518B94BE3E3}"/>
    <dgm:cxn modelId="{3F5E93CD-09DF-478A-830C-F7933C46491C}" type="presOf" srcId="{700A761F-8400-4C8E-BAEB-1EBAD78E0AFB}" destId="{B67AAAF0-2018-4A0B-AFA9-3D7B0AAA291F}" srcOrd="0" destOrd="0" presId="urn:microsoft.com/office/officeart/2005/8/layout/vList2"/>
    <dgm:cxn modelId="{19DE279B-B9B1-467E-B971-C0940CEF9965}" type="presOf" srcId="{C665D376-C027-463F-AFBB-1BBB5C7B0AB9}" destId="{4F5D4F8A-31E2-4694-9142-729C42428764}" srcOrd="0" destOrd="0" presId="urn:microsoft.com/office/officeart/2005/8/layout/vList2"/>
    <dgm:cxn modelId="{6E9F639F-7587-4078-B4B0-A75F06EA0AFF}" type="presOf" srcId="{5258FC3A-5FC1-42D8-82E6-BD40E36EC31E}" destId="{6D4D9B7B-E43F-4267-97ED-68E0A3E3433E}" srcOrd="0" destOrd="0" presId="urn:microsoft.com/office/officeart/2005/8/layout/vList2"/>
    <dgm:cxn modelId="{2982ECA8-9238-4471-A591-DC988D72860C}" srcId="{5258FC3A-5FC1-42D8-82E6-BD40E36EC31E}" destId="{C665D376-C027-463F-AFBB-1BBB5C7B0AB9}" srcOrd="3" destOrd="0" parTransId="{61EE06B9-0494-427C-944A-A642B9169668}" sibTransId="{55BE4EFB-1454-4936-A0AE-3BDDC9C973E2}"/>
    <dgm:cxn modelId="{159187D7-72B4-4A0E-99A8-B9CA49FE9CC0}" type="presOf" srcId="{B6608135-F250-4D3F-AA5E-D44E408A0A63}" destId="{F2AC7E01-4B53-4662-9C97-ECC8C37E668F}" srcOrd="0" destOrd="0" presId="urn:microsoft.com/office/officeart/2005/8/layout/vList2"/>
    <dgm:cxn modelId="{041DD8D0-E40E-4F6A-9DFF-1B813CBB0DFE}" type="presOf" srcId="{FB3E908A-F124-46E8-88E4-D3B3EEA55741}" destId="{4D7A19DD-35CE-4352-869A-7B8FBC767B8B}" srcOrd="0" destOrd="0" presId="urn:microsoft.com/office/officeart/2005/8/layout/vList2"/>
    <dgm:cxn modelId="{DFEB24A4-640E-4B9E-8917-B03431834E5B}" srcId="{5258FC3A-5FC1-42D8-82E6-BD40E36EC31E}" destId="{FB3E908A-F124-46E8-88E4-D3B3EEA55741}" srcOrd="1" destOrd="0" parTransId="{3BBC5135-D294-4358-BE32-0BAB1EEF937E}" sibTransId="{E60D97FD-BA13-4BF0-AAE7-85498E642E1B}"/>
    <dgm:cxn modelId="{FB08EC45-05BD-4558-A977-0E2788174277}" type="presParOf" srcId="{6D4D9B7B-E43F-4267-97ED-68E0A3E3433E}" destId="{F2AC7E01-4B53-4662-9C97-ECC8C37E668F}" srcOrd="0" destOrd="0" presId="urn:microsoft.com/office/officeart/2005/8/layout/vList2"/>
    <dgm:cxn modelId="{C1667A29-18D9-47B0-8A0A-A256685FB36C}" type="presParOf" srcId="{6D4D9B7B-E43F-4267-97ED-68E0A3E3433E}" destId="{5F73A2BE-5FB9-4905-8F2A-972B7725DB21}" srcOrd="1" destOrd="0" presId="urn:microsoft.com/office/officeart/2005/8/layout/vList2"/>
    <dgm:cxn modelId="{218F468E-E9DC-452E-884C-2E7BAA947119}" type="presParOf" srcId="{6D4D9B7B-E43F-4267-97ED-68E0A3E3433E}" destId="{4D7A19DD-35CE-4352-869A-7B8FBC767B8B}" srcOrd="2" destOrd="0" presId="urn:microsoft.com/office/officeart/2005/8/layout/vList2"/>
    <dgm:cxn modelId="{62FC4D55-AD21-4889-8A51-E7C81CAA82B6}" type="presParOf" srcId="{6D4D9B7B-E43F-4267-97ED-68E0A3E3433E}" destId="{B2E4F913-5EE5-4FDD-9894-F2061BC4E054}" srcOrd="3" destOrd="0" presId="urn:microsoft.com/office/officeart/2005/8/layout/vList2"/>
    <dgm:cxn modelId="{BD055FDF-18D1-4505-98F5-273DC625C4E1}" type="presParOf" srcId="{6D4D9B7B-E43F-4267-97ED-68E0A3E3433E}" destId="{B67AAAF0-2018-4A0B-AFA9-3D7B0AAA291F}" srcOrd="4" destOrd="0" presId="urn:microsoft.com/office/officeart/2005/8/layout/vList2"/>
    <dgm:cxn modelId="{E207A62E-57F5-414F-89F3-F1B15EF2A331}" type="presParOf" srcId="{6D4D9B7B-E43F-4267-97ED-68E0A3E3433E}" destId="{12E3CDC9-3CCA-46CB-8261-FCE7C15B3FF5}" srcOrd="5" destOrd="0" presId="urn:microsoft.com/office/officeart/2005/8/layout/vList2"/>
    <dgm:cxn modelId="{71C507D9-8D24-4F35-BDE1-1E0453FD747A}" type="presParOf" srcId="{6D4D9B7B-E43F-4267-97ED-68E0A3E3433E}" destId="{4F5D4F8A-31E2-4694-9142-729C4242876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F359B-C269-47DE-AEAC-8D126D88D562}">
      <dsp:nvSpPr>
        <dsp:cNvPr id="0" name=""/>
        <dsp:cNvSpPr/>
      </dsp:nvSpPr>
      <dsp:spPr>
        <a:xfrm>
          <a:off x="0" y="216022"/>
          <a:ext cx="8229600" cy="18669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u="sng" kern="1200" dirty="0" smtClean="0"/>
            <a:t>ABYCHOM SI UCHOVALI ZDRAVÍ A PŘEDCHÁZELI NEMOCEM, MUSÍME DODRŽOVAT NĚKOLIK DŮLEŽITÝCH ZÁSAD:</a:t>
          </a:r>
          <a:endParaRPr lang="cs-CZ" sz="1700" kern="1200" dirty="0"/>
        </a:p>
      </dsp:txBody>
      <dsp:txXfrm>
        <a:off x="91136" y="307158"/>
        <a:ext cx="8047328" cy="1684658"/>
      </dsp:txXfrm>
    </dsp:sp>
    <dsp:sp modelId="{AADC31EF-B559-4F42-9EBD-63D604B8A543}">
      <dsp:nvSpPr>
        <dsp:cNvPr id="0" name=""/>
        <dsp:cNvSpPr/>
      </dsp:nvSpPr>
      <dsp:spPr>
        <a:xfrm>
          <a:off x="0" y="2131913"/>
          <a:ext cx="8229600" cy="676260"/>
        </a:xfrm>
        <a:prstGeom prst="roundRect">
          <a:avLst/>
        </a:prstGeom>
        <a:solidFill>
          <a:schemeClr val="accent2">
            <a:hueOff val="-209531"/>
            <a:satOff val="-2415"/>
            <a:lumOff val="5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Dbát na prevenci onemocnění,vhodně léčit již první příznaky nemoci a dodržovat léčebné opatření nařízené lékařem.</a:t>
          </a:r>
          <a:endParaRPr lang="cs-CZ" sz="1700" kern="1200" dirty="0"/>
        </a:p>
      </dsp:txBody>
      <dsp:txXfrm>
        <a:off x="33012" y="2164925"/>
        <a:ext cx="8163576" cy="610236"/>
      </dsp:txXfrm>
    </dsp:sp>
    <dsp:sp modelId="{76B2D5B8-F272-4C3C-93BF-19672BDBC859}">
      <dsp:nvSpPr>
        <dsp:cNvPr id="0" name=""/>
        <dsp:cNvSpPr/>
      </dsp:nvSpPr>
      <dsp:spPr>
        <a:xfrm>
          <a:off x="0" y="2857133"/>
          <a:ext cx="8229600" cy="676260"/>
        </a:xfrm>
        <a:prstGeom prst="roundRect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V době chřipkové epidemie příliš nepobývat v prostorech, kde se vyskytuje mnoho lidí – větší riziko nakažení nemocí.</a:t>
          </a:r>
          <a:endParaRPr lang="cs-CZ" sz="1700" kern="1200" dirty="0"/>
        </a:p>
      </dsp:txBody>
      <dsp:txXfrm>
        <a:off x="33012" y="2890145"/>
        <a:ext cx="8163576" cy="610236"/>
      </dsp:txXfrm>
    </dsp:sp>
    <dsp:sp modelId="{77E6EBCA-36F2-4F12-8C12-A1CEEE611539}">
      <dsp:nvSpPr>
        <dsp:cNvPr id="0" name=""/>
        <dsp:cNvSpPr/>
      </dsp:nvSpPr>
      <dsp:spPr>
        <a:xfrm>
          <a:off x="0" y="3582353"/>
          <a:ext cx="8229600" cy="676260"/>
        </a:xfrm>
        <a:prstGeom prst="roundRect">
          <a:avLst/>
        </a:prstGeom>
        <a:solidFill>
          <a:schemeClr val="accent2">
            <a:hueOff val="-628592"/>
            <a:satOff val="-7244"/>
            <a:lumOff val="16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Pokud již onemocníme, co nejdříve navštívíme lékaře a co nejdříve začneme s vhodnou léčbou, kterou také dokončíme (např. dobereme antibiotika, i když už je nám lépe). </a:t>
          </a:r>
          <a:endParaRPr lang="cs-CZ" sz="1700" kern="1200" dirty="0"/>
        </a:p>
      </dsp:txBody>
      <dsp:txXfrm>
        <a:off x="33012" y="3615365"/>
        <a:ext cx="8163576" cy="610236"/>
      </dsp:txXfrm>
    </dsp:sp>
    <dsp:sp modelId="{CBA17993-69D5-40E3-9BEC-63C33FE5E762}">
      <dsp:nvSpPr>
        <dsp:cNvPr id="0" name=""/>
        <dsp:cNvSpPr/>
      </dsp:nvSpPr>
      <dsp:spPr>
        <a:xfrm>
          <a:off x="0" y="4307573"/>
          <a:ext cx="8229600" cy="676260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Dodržovat očkovací kalendář stanovený lékařem. Očkování nás chrání před velice vážnými chorobami.</a:t>
          </a:r>
          <a:endParaRPr lang="cs-CZ" sz="1700" kern="1200" dirty="0"/>
        </a:p>
      </dsp:txBody>
      <dsp:txXfrm>
        <a:off x="33012" y="4340585"/>
        <a:ext cx="8163576" cy="6102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8528D-A44F-455C-A5E4-C55F511C47B8}">
      <dsp:nvSpPr>
        <dsp:cNvPr id="0" name=""/>
        <dsp:cNvSpPr/>
      </dsp:nvSpPr>
      <dsp:spPr>
        <a:xfrm>
          <a:off x="0" y="64414"/>
          <a:ext cx="8229600" cy="12202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u="sng" kern="1200" dirty="0" smtClean="0"/>
            <a:t>K udržení zdraví přispívá:</a:t>
          </a:r>
          <a:endParaRPr lang="cs-CZ" sz="2200" kern="1200" dirty="0"/>
        </a:p>
      </dsp:txBody>
      <dsp:txXfrm>
        <a:off x="59567" y="123981"/>
        <a:ext cx="8110466" cy="1101102"/>
      </dsp:txXfrm>
    </dsp:sp>
    <dsp:sp modelId="{0F2F4B87-690A-4AE9-96E7-DBF0F8D76C3A}">
      <dsp:nvSpPr>
        <dsp:cNvPr id="0" name=""/>
        <dsp:cNvSpPr/>
      </dsp:nvSpPr>
      <dsp:spPr>
        <a:xfrm>
          <a:off x="0" y="1348011"/>
          <a:ext cx="8229600" cy="12202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Jíst zdravou stravu,hodně ovoce a zeleniny (důležité vitamíny) bez nadmíry sladkostí (hodně cukru ničí zuby a přispívá k nadváze) a uzenin (příliš soli škodí ledvinám).</a:t>
          </a:r>
          <a:endParaRPr lang="cs-CZ" sz="2200" kern="1200" dirty="0"/>
        </a:p>
      </dsp:txBody>
      <dsp:txXfrm>
        <a:off x="59567" y="1407578"/>
        <a:ext cx="8110466" cy="1101102"/>
      </dsp:txXfrm>
    </dsp:sp>
    <dsp:sp modelId="{C3DE28B0-877D-47E4-B412-EFC71BC22F07}">
      <dsp:nvSpPr>
        <dsp:cNvPr id="0" name=""/>
        <dsp:cNvSpPr/>
      </dsp:nvSpPr>
      <dsp:spPr>
        <a:xfrm>
          <a:off x="0" y="2631608"/>
          <a:ext cx="8229600" cy="12202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Pít čistou vodu, ovocné a bylinné čaje a minerální vody. Nepít limonády.</a:t>
          </a:r>
          <a:endParaRPr lang="cs-CZ" sz="2200" kern="1200" dirty="0"/>
        </a:p>
      </dsp:txBody>
      <dsp:txXfrm>
        <a:off x="59567" y="2691175"/>
        <a:ext cx="8110466" cy="1101102"/>
      </dsp:txXfrm>
    </dsp:sp>
    <dsp:sp modelId="{DCEB5A73-8BE5-49F5-B2D2-F11ACF0D79DE}">
      <dsp:nvSpPr>
        <dsp:cNvPr id="0" name=""/>
        <dsp:cNvSpPr/>
      </dsp:nvSpPr>
      <dsp:spPr>
        <a:xfrm>
          <a:off x="0" y="3915204"/>
          <a:ext cx="8229600" cy="12202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200" kern="1200" dirty="0"/>
        </a:p>
      </dsp:txBody>
      <dsp:txXfrm>
        <a:off x="59567" y="3974771"/>
        <a:ext cx="8110466" cy="11011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1A69C-4965-4E1B-93B1-8E5FDE081D05}">
      <dsp:nvSpPr>
        <dsp:cNvPr id="0" name=""/>
        <dsp:cNvSpPr/>
      </dsp:nvSpPr>
      <dsp:spPr>
        <a:xfrm>
          <a:off x="0" y="204733"/>
          <a:ext cx="7681070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Přiměřeně se oblékat dle počasí (pozor na úpal, omrzliny).</a:t>
          </a:r>
          <a:endParaRPr lang="cs-CZ" sz="2000" kern="1200" dirty="0"/>
        </a:p>
      </dsp:txBody>
      <dsp:txXfrm>
        <a:off x="23417" y="228150"/>
        <a:ext cx="7634236" cy="432866"/>
      </dsp:txXfrm>
    </dsp:sp>
    <dsp:sp modelId="{A8BA943A-FCD8-49DF-8E4D-C6CBD8973C11}">
      <dsp:nvSpPr>
        <dsp:cNvPr id="0" name=""/>
        <dsp:cNvSpPr/>
      </dsp:nvSpPr>
      <dsp:spPr>
        <a:xfrm>
          <a:off x="0" y="742033"/>
          <a:ext cx="7681070" cy="479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Pobývat co nejvíce na čerstvém vzduchu, chránit se před smogem.</a:t>
          </a:r>
          <a:endParaRPr lang="cs-CZ" sz="2000" kern="1200" dirty="0"/>
        </a:p>
      </dsp:txBody>
      <dsp:txXfrm>
        <a:off x="23417" y="765450"/>
        <a:ext cx="7634236" cy="432866"/>
      </dsp:txXfrm>
    </dsp:sp>
    <dsp:sp modelId="{2499A6C0-C55A-4DB4-8807-F026D6B841B9}">
      <dsp:nvSpPr>
        <dsp:cNvPr id="0" name=""/>
        <dsp:cNvSpPr/>
      </dsp:nvSpPr>
      <dsp:spPr>
        <a:xfrm>
          <a:off x="0" y="1279334"/>
          <a:ext cx="7681070" cy="4797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Přiměřeně sportovat a hýbat se. </a:t>
          </a:r>
          <a:endParaRPr lang="cs-CZ" sz="2000" kern="1200" dirty="0"/>
        </a:p>
      </dsp:txBody>
      <dsp:txXfrm>
        <a:off x="23417" y="1302751"/>
        <a:ext cx="7634236" cy="432866"/>
      </dsp:txXfrm>
    </dsp:sp>
    <dsp:sp modelId="{0841BB45-2AB1-41E3-AF90-111434DCDB39}">
      <dsp:nvSpPr>
        <dsp:cNvPr id="0" name=""/>
        <dsp:cNvSpPr/>
      </dsp:nvSpPr>
      <dsp:spPr>
        <a:xfrm>
          <a:off x="0" y="1816634"/>
          <a:ext cx="7681070" cy="479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Často doma větrat a vyhýbat se zakouřeným prostorám.</a:t>
          </a:r>
          <a:endParaRPr lang="cs-CZ" sz="2000" kern="1200" dirty="0"/>
        </a:p>
      </dsp:txBody>
      <dsp:txXfrm>
        <a:off x="23417" y="1840051"/>
        <a:ext cx="7634236" cy="432866"/>
      </dsp:txXfrm>
    </dsp:sp>
    <dsp:sp modelId="{E7E833B7-2ACE-41DB-B051-941087C78363}">
      <dsp:nvSpPr>
        <dsp:cNvPr id="0" name=""/>
        <dsp:cNvSpPr/>
      </dsp:nvSpPr>
      <dsp:spPr>
        <a:xfrm>
          <a:off x="0" y="2353934"/>
          <a:ext cx="7681070" cy="4797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Vyhýbat se návykovým látkám (cigarety, alkohol, drogy).</a:t>
          </a:r>
          <a:endParaRPr lang="cs-CZ" sz="2000" kern="1200" dirty="0"/>
        </a:p>
      </dsp:txBody>
      <dsp:txXfrm>
        <a:off x="23417" y="2377351"/>
        <a:ext cx="7634236" cy="432866"/>
      </dsp:txXfrm>
    </dsp:sp>
    <dsp:sp modelId="{E0FFD523-9626-400E-914F-0299E64C1566}">
      <dsp:nvSpPr>
        <dsp:cNvPr id="0" name=""/>
        <dsp:cNvSpPr/>
      </dsp:nvSpPr>
      <dsp:spPr>
        <a:xfrm>
          <a:off x="0" y="2891234"/>
          <a:ext cx="7681070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Číst a psát při vhodném osvětlení. </a:t>
          </a:r>
          <a:endParaRPr lang="cs-CZ" sz="2000" kern="1200" dirty="0"/>
        </a:p>
      </dsp:txBody>
      <dsp:txXfrm>
        <a:off x="23417" y="2914651"/>
        <a:ext cx="7634236" cy="432866"/>
      </dsp:txXfrm>
    </dsp:sp>
    <dsp:sp modelId="{3EDC584F-3A3A-41B3-9EE9-E64CF4CCFF73}">
      <dsp:nvSpPr>
        <dsp:cNvPr id="0" name=""/>
        <dsp:cNvSpPr/>
      </dsp:nvSpPr>
      <dsp:spPr>
        <a:xfrm>
          <a:off x="0" y="3428534"/>
          <a:ext cx="7681070" cy="479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Nepobývat v hlučném prostředí.</a:t>
          </a:r>
          <a:endParaRPr lang="cs-CZ" sz="2000" kern="1200" dirty="0"/>
        </a:p>
      </dsp:txBody>
      <dsp:txXfrm>
        <a:off x="23417" y="3451951"/>
        <a:ext cx="7634236" cy="432866"/>
      </dsp:txXfrm>
    </dsp:sp>
    <dsp:sp modelId="{09EF07D0-3755-4EFA-A7C4-D46EBD2123A8}">
      <dsp:nvSpPr>
        <dsp:cNvPr id="0" name=""/>
        <dsp:cNvSpPr/>
      </dsp:nvSpPr>
      <dsp:spPr>
        <a:xfrm>
          <a:off x="0" y="3965834"/>
          <a:ext cx="7681070" cy="4797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Vyhýbat se nebezpečí a úrazům.</a:t>
          </a:r>
          <a:endParaRPr lang="cs-CZ" sz="2000" kern="1200" dirty="0"/>
        </a:p>
      </dsp:txBody>
      <dsp:txXfrm>
        <a:off x="23417" y="3989251"/>
        <a:ext cx="7634236" cy="4328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C7E01-4B53-4662-9C97-ECC8C37E668F}">
      <dsp:nvSpPr>
        <dsp:cNvPr id="0" name=""/>
        <dsp:cNvSpPr/>
      </dsp:nvSpPr>
      <dsp:spPr>
        <a:xfrm>
          <a:off x="0" y="85327"/>
          <a:ext cx="8229600" cy="12097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K udržení dobrého zdraví a prevence před nemocemi je neméně důležité dbát na zdravé vztahy mezi přáteli a rodinou a udržovat si veselou mysl a dobrou náladu. </a:t>
          </a:r>
          <a:endParaRPr lang="cs-CZ" sz="2200" kern="1200" dirty="0"/>
        </a:p>
      </dsp:txBody>
      <dsp:txXfrm>
        <a:off x="59057" y="144384"/>
        <a:ext cx="8111486" cy="1091666"/>
      </dsp:txXfrm>
    </dsp:sp>
    <dsp:sp modelId="{4D7A19DD-35CE-4352-869A-7B8FBC767B8B}">
      <dsp:nvSpPr>
        <dsp:cNvPr id="0" name=""/>
        <dsp:cNvSpPr/>
      </dsp:nvSpPr>
      <dsp:spPr>
        <a:xfrm>
          <a:off x="0" y="1358467"/>
          <a:ext cx="8229600" cy="12097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Neboť jak se říká – VESELÁ MYSL, PŮL ZDRAVÍ!</a:t>
          </a:r>
          <a:endParaRPr lang="cs-CZ" sz="2200" kern="1200" dirty="0"/>
        </a:p>
      </dsp:txBody>
      <dsp:txXfrm>
        <a:off x="59057" y="1417524"/>
        <a:ext cx="8111486" cy="1091666"/>
      </dsp:txXfrm>
    </dsp:sp>
    <dsp:sp modelId="{B67AAAF0-2018-4A0B-AFA9-3D7B0AAA291F}">
      <dsp:nvSpPr>
        <dsp:cNvPr id="0" name=""/>
        <dsp:cNvSpPr/>
      </dsp:nvSpPr>
      <dsp:spPr>
        <a:xfrm>
          <a:off x="0" y="2631608"/>
          <a:ext cx="8229600" cy="12097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200" kern="1200" dirty="0"/>
        </a:p>
      </dsp:txBody>
      <dsp:txXfrm>
        <a:off x="59057" y="2690665"/>
        <a:ext cx="8111486" cy="1091666"/>
      </dsp:txXfrm>
    </dsp:sp>
    <dsp:sp modelId="{4F5D4F8A-31E2-4694-9142-729C42428764}">
      <dsp:nvSpPr>
        <dsp:cNvPr id="0" name=""/>
        <dsp:cNvSpPr/>
      </dsp:nvSpPr>
      <dsp:spPr>
        <a:xfrm>
          <a:off x="0" y="3904748"/>
          <a:ext cx="8229600" cy="12097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200" kern="1200" dirty="0"/>
        </a:p>
      </dsp:txBody>
      <dsp:txXfrm>
        <a:off x="59057" y="3963805"/>
        <a:ext cx="8111486" cy="1091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87172-3F62-40F2-9FA2-30E79EBC5B43}" type="datetimeFigureOut">
              <a:rPr lang="cs-CZ" smtClean="0"/>
              <a:pPr/>
              <a:t>30.11.2020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CC764-CF4A-44D7-9DC8-76ABAD7288F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55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>
                <a:latin typeface="Comic Sans MS" pitchFamily="66" charset="0"/>
              </a:rPr>
              <a:t>Herpes simplex</a:t>
            </a:r>
          </a:p>
          <a:p>
            <a:pPr eaLnBrk="1" hangingPunct="1"/>
            <a:endParaRPr lang="cs-CZ" smtClean="0"/>
          </a:p>
        </p:txBody>
      </p:sp>
      <p:sp>
        <p:nvSpPr>
          <p:cNvPr id="36867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5FC0DA-3C02-4273-ADDA-C91B15CE200D}" type="slidenum">
              <a:rPr lang="cs-CZ" altLang="cs-CZ" smtClean="0"/>
              <a:pPr/>
              <a:t>7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21575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B11F-F4FB-44AE-B82C-8CCBD3FB870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DC7B-2756-4173-A1A8-19CD0325BEA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5755-F4C8-48C3-8EE9-CA3E76C1ADD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F357-EC5E-49FC-9535-C7BA0E179D8E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AD02-B903-4F2B-8528-22240A2FD0B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0FFC-2A90-44AC-822D-11141307F9F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BF02-6A0F-4FE0-A8C6-9294E59FEC7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22EE-976D-4ACC-A2FA-81804354F3F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7B3CC-2103-4602-8A48-F78818CE582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6CF9-D06D-4EFC-930E-045FDFF36AE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DED9-9478-4EB6-8A99-47E1FB52387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327A23-395E-430F-A5F9-42AF88075EAE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Dobrý den šesťáci,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</a:t>
            </a:r>
            <a:r>
              <a:rPr lang="cs-CZ" dirty="0" smtClean="0"/>
              <a:t> dnešní prezentaci si přečtete docela aktuální informace. Týká se totiž problematiky nemoci, především tedy prevencí. Příští týden si poté společně na toto téma budeme povídat a uděláme si zápis. Takže se pohodlně usaďte a prohlédněte si následující slajdy.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Hezký den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Š.P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78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cs-CZ" dirty="0" smtClean="0"/>
              <a:t>Jak si udržet zdraví</a:t>
            </a:r>
            <a:endParaRPr lang="cs-CZ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519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2" name="Picture 8" descr="C:\Documents and Settings\Ondra\Local Settings\Temporary Internet Files\Content.IE5\3DQM1X5J\MP900448418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43800" y="1"/>
            <a:ext cx="1800200" cy="2420888"/>
          </a:xfrm>
          <a:prstGeom prst="rect">
            <a:avLst/>
          </a:prstGeom>
          <a:noFill/>
        </p:spPr>
      </p:pic>
      <p:pic>
        <p:nvPicPr>
          <p:cNvPr id="1033" name="Picture 9" descr="C:\Documents and Settings\Ondra\Local Settings\Temporary Internet Files\Content.IE5\E3XFQM78\MP90040060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9921" y="4577344"/>
            <a:ext cx="1824079" cy="2280656"/>
          </a:xfrm>
          <a:prstGeom prst="rect">
            <a:avLst/>
          </a:prstGeom>
          <a:noFill/>
        </p:spPr>
      </p:pic>
      <p:pic>
        <p:nvPicPr>
          <p:cNvPr id="1036" name="Picture 12" descr="C:\Documents and Settings\Ondra\Local Settings\Temporary Internet Files\Content.IE5\W0DRLASM\MP900422193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034509"/>
            <a:ext cx="2736304" cy="1823491"/>
          </a:xfrm>
          <a:prstGeom prst="rect">
            <a:avLst/>
          </a:prstGeom>
          <a:noFill/>
        </p:spPr>
      </p:pic>
      <p:pic>
        <p:nvPicPr>
          <p:cNvPr id="1038" name="Picture 14" descr="C:\Documents and Settings\Ondra\Local Settings\Temporary Internet Files\Content.IE5\E3XFQM78\MP900387857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4811727"/>
            <a:ext cx="2867769" cy="2046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cs-CZ" dirty="0" smtClean="0"/>
              <a:t>Další důležité zásady</a:t>
            </a:r>
            <a:endParaRPr lang="cs-CZ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457200" y="1674332"/>
          <a:ext cx="7681070" cy="4650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83568" y="1412776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 </a:t>
            </a:r>
          </a:p>
        </p:txBody>
      </p:sp>
      <p:pic>
        <p:nvPicPr>
          <p:cNvPr id="3082" name="Picture 10" descr="C:\Documents and Settings\Ondra\Local Settings\Temporary Internet Files\Content.IE5\E3XFQM78\MC90044203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0625" y="2708920"/>
            <a:ext cx="1603375" cy="1828800"/>
          </a:xfrm>
          <a:prstGeom prst="rect">
            <a:avLst/>
          </a:prstGeom>
          <a:noFill/>
        </p:spPr>
      </p:pic>
      <p:pic>
        <p:nvPicPr>
          <p:cNvPr id="3083" name="Picture 11" descr="C:\Documents and Settings\Ondra\Local Settings\Temporary Internet Files\Content.IE5\W0DRLASM\MP900401622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43193" y="0"/>
            <a:ext cx="1700807" cy="1700808"/>
          </a:xfrm>
          <a:prstGeom prst="rect">
            <a:avLst/>
          </a:prstGeom>
          <a:noFill/>
        </p:spPr>
      </p:pic>
      <p:pic>
        <p:nvPicPr>
          <p:cNvPr id="3086" name="Picture 14" descr="C:\Documents and Settings\Ondra\Local Settings\Temporary Internet Files\Content.IE5\3DQM1X5J\MP900427842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4697905"/>
            <a:ext cx="3203848" cy="2160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cs-CZ" dirty="0" smtClean="0"/>
              <a:t>A na jednu věc nezapomínej!</a:t>
            </a:r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519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0" name="Picture 4" descr="C:\Documents and Settings\Ondra\Local Settings\Temporary Internet Files\Content.IE5\W0DRLASM\MP900442281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89039"/>
            <a:ext cx="4603442" cy="3068961"/>
          </a:xfrm>
          <a:prstGeom prst="rect">
            <a:avLst/>
          </a:prstGeom>
          <a:noFill/>
        </p:spPr>
      </p:pic>
      <p:pic>
        <p:nvPicPr>
          <p:cNvPr id="4101" name="Picture 5" descr="C:\Documents and Settings\Ondra\Local Settings\Temporary Internet Files\Content.IE5\W0DRLASM\MP900442222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4293096"/>
            <a:ext cx="377596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7576" y="1916832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Základní zdroje a příčiny nemocí, prevence před nemocemi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5" descr="&lt;strong&gt;Covid-19&lt;/strong&gt; Free Stock Photo - Public Domain Pictur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03" y="3740574"/>
            <a:ext cx="4463988" cy="2975992"/>
          </a:xfrm>
          <a:prstGeom prst="rect">
            <a:avLst/>
          </a:prstGeom>
        </p:spPr>
      </p:pic>
      <p:pic>
        <p:nvPicPr>
          <p:cNvPr id="7" name="Obrázek 6" descr="&lt;strong&gt;Coronavirus&lt;/strong&gt; Symbol Sign Free Stock Photo - Public Domai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8" y="3021238"/>
            <a:ext cx="3695328" cy="36953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>
          <a:xfrm>
            <a:off x="755650" y="204788"/>
            <a:ext cx="8229600" cy="1143000"/>
          </a:xfrm>
        </p:spPr>
        <p:txBody>
          <a:bodyPr/>
          <a:lstStyle/>
          <a:p>
            <a:pPr eaLnBrk="1" hangingPunct="1"/>
            <a:r>
              <a:rPr lang="cs-CZ" b="1" u="sng" dirty="0" smtClean="0">
                <a:solidFill>
                  <a:srgbClr val="C00000"/>
                </a:solidFill>
                <a:latin typeface="Comic Sans MS" pitchFamily="66" charset="0"/>
              </a:rPr>
              <a:t>ONEMOCNĚNÍ</a:t>
            </a:r>
            <a:endParaRPr lang="cs-CZ" b="1" dirty="0" smtClean="0"/>
          </a:p>
        </p:txBody>
      </p:sp>
      <p:sp>
        <p:nvSpPr>
          <p:cNvPr id="31746" name="Zástupný symbol pro obsah 2"/>
          <p:cNvSpPr>
            <a:spLocks noGrp="1"/>
          </p:cNvSpPr>
          <p:nvPr>
            <p:ph idx="1"/>
          </p:nvPr>
        </p:nvSpPr>
        <p:spPr>
          <a:xfrm>
            <a:off x="2915816" y="1628800"/>
            <a:ext cx="4952388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 smtClean="0">
                <a:latin typeface="Comic Sans MS" pitchFamily="66" charset="0"/>
              </a:rPr>
              <a:t>Rýma, kašel, chřipka</a:t>
            </a:r>
          </a:p>
          <a:p>
            <a:pPr eaLnBrk="1" hangingPunct="1"/>
            <a:r>
              <a:rPr lang="cs-CZ" dirty="0" smtClean="0">
                <a:latin typeface="Comic Sans MS" pitchFamily="66" charset="0"/>
              </a:rPr>
              <a:t>Bradavice, opary</a:t>
            </a:r>
          </a:p>
          <a:p>
            <a:pPr eaLnBrk="1" hangingPunct="1"/>
            <a:r>
              <a:rPr lang="cs-CZ" dirty="0">
                <a:latin typeface="Comic Sans MS" pitchFamily="66" charset="0"/>
              </a:rPr>
              <a:t>P</a:t>
            </a:r>
            <a:r>
              <a:rPr lang="cs-CZ" dirty="0" smtClean="0">
                <a:latin typeface="Comic Sans MS" pitchFamily="66" charset="0"/>
              </a:rPr>
              <a:t>říušnice</a:t>
            </a:r>
          </a:p>
          <a:p>
            <a:pPr eaLnBrk="1" hangingPunct="1"/>
            <a:r>
              <a:rPr lang="cs-CZ" dirty="0" smtClean="0">
                <a:latin typeface="Comic Sans MS" pitchFamily="66" charset="0"/>
              </a:rPr>
              <a:t>Neštovice, zarděnky</a:t>
            </a:r>
          </a:p>
          <a:p>
            <a:pPr eaLnBrk="1" hangingPunct="1"/>
            <a:r>
              <a:rPr lang="cs-CZ" dirty="0" smtClean="0">
                <a:latin typeface="Comic Sans MS" pitchFamily="66" charset="0"/>
              </a:rPr>
              <a:t>Žloutenka</a:t>
            </a:r>
          </a:p>
          <a:p>
            <a:pPr eaLnBrk="1" hangingPunct="1"/>
            <a:r>
              <a:rPr lang="cs-CZ" dirty="0" smtClean="0">
                <a:latin typeface="Comic Sans MS" pitchFamily="66" charset="0"/>
              </a:rPr>
              <a:t>Dětská obrna</a:t>
            </a:r>
          </a:p>
          <a:p>
            <a:pPr eaLnBrk="1" hangingPunct="1"/>
            <a:r>
              <a:rPr lang="cs-CZ" dirty="0" smtClean="0">
                <a:latin typeface="Comic Sans MS" pitchFamily="66" charset="0"/>
              </a:rPr>
              <a:t>AIDS</a:t>
            </a:r>
          </a:p>
          <a:p>
            <a:pPr eaLnBrk="1" hangingPunct="1"/>
            <a:r>
              <a:rPr lang="cs-CZ" dirty="0" smtClean="0">
                <a:latin typeface="Comic Sans MS" pitchFamily="66" charset="0"/>
              </a:rPr>
              <a:t>Vzteklina, encefalitida</a:t>
            </a:r>
          </a:p>
          <a:p>
            <a:pPr eaLnBrk="1" hangingPunct="1"/>
            <a:endParaRPr lang="cs-CZ" dirty="0" smtClean="0">
              <a:latin typeface="Comic Sans MS" pitchFamily="66" charset="0"/>
            </a:endParaRPr>
          </a:p>
          <a:p>
            <a:pPr eaLnBrk="1" hangingPunct="1"/>
            <a:endParaRPr lang="cs-CZ" dirty="0" smtClean="0">
              <a:latin typeface="Comic Sans MS" pitchFamily="66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179512" y="1628800"/>
            <a:ext cx="2274782" cy="220738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5400" b="1" dirty="0">
                <a:latin typeface="Comic Sans MS" panose="030F0702030302020204" pitchFamily="66" charset="0"/>
              </a:rPr>
              <a:t>viry</a:t>
            </a:r>
          </a:p>
        </p:txBody>
      </p:sp>
    </p:spTree>
    <p:extLst>
      <p:ext uri="{BB962C8B-B14F-4D97-AF65-F5344CB8AC3E}">
        <p14:creationId xmlns:p14="http://schemas.microsoft.com/office/powerpoint/2010/main" val="325547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>
          <a:xfrm>
            <a:off x="472155" y="22136"/>
            <a:ext cx="8229600" cy="1143000"/>
          </a:xfrm>
        </p:spPr>
        <p:txBody>
          <a:bodyPr/>
          <a:lstStyle/>
          <a:p>
            <a:r>
              <a:rPr lang="cs-CZ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Rýma</a:t>
            </a:r>
            <a:endParaRPr lang="cs-CZ" b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3794" name="Zástupný symbol pro obsah 2"/>
          <p:cNvSpPr>
            <a:spLocks noGrp="1"/>
          </p:cNvSpPr>
          <p:nvPr>
            <p:ph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r>
              <a:rPr lang="cs-CZ" sz="2400" u="sng" dirty="0" smtClean="0">
                <a:latin typeface="Comic Sans MS" pitchFamily="66" charset="0"/>
              </a:rPr>
              <a:t>Původce:</a:t>
            </a:r>
            <a:r>
              <a:rPr lang="cs-CZ" sz="2400" dirty="0" smtClean="0">
                <a:latin typeface="Comic Sans MS" pitchFamily="66" charset="0"/>
              </a:rPr>
              <a:t> 	</a:t>
            </a:r>
            <a:r>
              <a:rPr lang="cs-CZ" sz="2400" b="1" dirty="0" err="1">
                <a:latin typeface="Comic Sans MS" pitchFamily="66" charset="0"/>
              </a:rPr>
              <a:t>rhinovir</a:t>
            </a:r>
            <a:r>
              <a:rPr lang="cs-CZ" sz="2400" b="1" dirty="0" smtClean="0">
                <a:latin typeface="Comic Sans MS" pitchFamily="66" charset="0"/>
              </a:rPr>
              <a:t>, </a:t>
            </a:r>
            <a:r>
              <a:rPr lang="cs-CZ" sz="2400" b="1" dirty="0" err="1" smtClean="0">
                <a:latin typeface="Comic Sans MS" pitchFamily="66" charset="0"/>
              </a:rPr>
              <a:t>coronavir</a:t>
            </a:r>
            <a:r>
              <a:rPr lang="cs-CZ" sz="2400" b="1" dirty="0" smtClean="0">
                <a:latin typeface="Comic Sans MS" pitchFamily="66" charset="0"/>
              </a:rPr>
              <a:t>, </a:t>
            </a:r>
            <a:r>
              <a:rPr lang="cs-CZ" sz="2400" b="1" dirty="0" err="1" smtClean="0">
                <a:latin typeface="Comic Sans MS" pitchFamily="66" charset="0"/>
              </a:rPr>
              <a:t>adenavir</a:t>
            </a:r>
            <a:r>
              <a:rPr lang="cs-CZ" sz="2400" b="1" dirty="0" smtClean="0">
                <a:latin typeface="Comic Sans MS" pitchFamily="66" charset="0"/>
              </a:rPr>
              <a:t> </a:t>
            </a:r>
          </a:p>
          <a:p>
            <a:r>
              <a:rPr lang="cs-CZ" sz="2400" u="sng" dirty="0" smtClean="0">
                <a:latin typeface="Comic Sans MS" pitchFamily="66" charset="0"/>
              </a:rPr>
              <a:t>Zdroj: </a:t>
            </a:r>
            <a:r>
              <a:rPr lang="cs-CZ" sz="2400" dirty="0">
                <a:latin typeface="Comic Sans MS" pitchFamily="66" charset="0"/>
              </a:rPr>
              <a:t>	</a:t>
            </a:r>
            <a:r>
              <a:rPr lang="cs-CZ" sz="2400" dirty="0" smtClean="0">
                <a:latin typeface="Comic Sans MS" pitchFamily="66" charset="0"/>
              </a:rPr>
              <a:t>nakažený </a:t>
            </a:r>
            <a:r>
              <a:rPr lang="cs-CZ" sz="2400" b="1" dirty="0" smtClean="0">
                <a:latin typeface="Comic Sans MS" pitchFamily="66" charset="0"/>
              </a:rPr>
              <a:t>člověk</a:t>
            </a:r>
          </a:p>
          <a:p>
            <a:r>
              <a:rPr lang="cs-CZ" sz="2400" u="sng" dirty="0" smtClean="0">
                <a:latin typeface="Comic Sans MS" pitchFamily="66" charset="0"/>
              </a:rPr>
              <a:t>Přenos: </a:t>
            </a:r>
            <a:r>
              <a:rPr lang="cs-CZ" sz="2400" dirty="0" smtClean="0">
                <a:latin typeface="Comic Sans MS" pitchFamily="66" charset="0"/>
              </a:rPr>
              <a:t> 	</a:t>
            </a:r>
            <a:r>
              <a:rPr lang="cs-CZ" sz="2400" b="1" dirty="0" smtClean="0">
                <a:latin typeface="Comic Sans MS" pitchFamily="66" charset="0"/>
              </a:rPr>
              <a:t>vdechnutím</a:t>
            </a:r>
            <a:r>
              <a:rPr lang="cs-CZ" sz="2400" dirty="0" smtClean="0">
                <a:latin typeface="Comic Sans MS" pitchFamily="66" charset="0"/>
              </a:rPr>
              <a:t> (kapénková infekce)</a:t>
            </a:r>
          </a:p>
          <a:p>
            <a:r>
              <a:rPr lang="cs-CZ" sz="2400" u="sng" dirty="0" smtClean="0">
                <a:latin typeface="Comic Sans MS" pitchFamily="66" charset="0"/>
              </a:rPr>
              <a:t>Příznaky:</a:t>
            </a:r>
            <a:r>
              <a:rPr lang="cs-CZ" sz="2400" dirty="0" smtClean="0">
                <a:latin typeface="Comic Sans MS" pitchFamily="66" charset="0"/>
              </a:rPr>
              <a:t>  zduřelá sliznice DC,  výtok, </a:t>
            </a:r>
            <a:r>
              <a:rPr lang="cs-CZ" sz="2400" b="1" dirty="0" smtClean="0">
                <a:latin typeface="Comic Sans MS" pitchFamily="66" charset="0"/>
              </a:rPr>
              <a:t>hlen</a:t>
            </a:r>
            <a:r>
              <a:rPr lang="cs-CZ" sz="2400" dirty="0" smtClean="0">
                <a:latin typeface="Comic Sans MS" pitchFamily="66" charset="0"/>
              </a:rPr>
              <a:t>, otok uzlin, 			</a:t>
            </a:r>
            <a:r>
              <a:rPr lang="cs-CZ" sz="2400" b="1" dirty="0" smtClean="0">
                <a:latin typeface="Comic Sans MS" pitchFamily="66" charset="0"/>
              </a:rPr>
              <a:t>zánět středního ucha</a:t>
            </a:r>
            <a:r>
              <a:rPr lang="cs-CZ" sz="2400" dirty="0" smtClean="0">
                <a:latin typeface="Comic Sans MS" pitchFamily="66" charset="0"/>
              </a:rPr>
              <a:t>, bolest hlavy</a:t>
            </a:r>
            <a:endParaRPr lang="cs-CZ" sz="2400" u="sng" dirty="0" smtClean="0">
              <a:latin typeface="Comic Sans MS" pitchFamily="66" charset="0"/>
            </a:endParaRPr>
          </a:p>
          <a:p>
            <a:r>
              <a:rPr lang="cs-CZ" sz="2400" u="sng" dirty="0" smtClean="0">
                <a:latin typeface="Comic Sans MS" pitchFamily="66" charset="0"/>
              </a:rPr>
              <a:t>Rozšíření:</a:t>
            </a:r>
            <a:r>
              <a:rPr lang="cs-CZ" sz="2400" dirty="0" smtClean="0">
                <a:latin typeface="Comic Sans MS" pitchFamily="66" charset="0"/>
              </a:rPr>
              <a:t> kosmopolitní</a:t>
            </a:r>
          </a:p>
          <a:p>
            <a:r>
              <a:rPr lang="cs-CZ" sz="2400" u="sng" dirty="0" smtClean="0">
                <a:latin typeface="Comic Sans MS" pitchFamily="66" charset="0"/>
              </a:rPr>
              <a:t>Léčba:</a:t>
            </a:r>
            <a:r>
              <a:rPr lang="cs-CZ" sz="2400" dirty="0" smtClean="0">
                <a:latin typeface="Comic Sans MS" pitchFamily="66" charset="0"/>
              </a:rPr>
              <a:t> 	(antipyretika), </a:t>
            </a:r>
            <a:r>
              <a:rPr lang="cs-CZ" sz="2400" b="1" dirty="0" smtClean="0">
                <a:latin typeface="Comic Sans MS" pitchFamily="66" charset="0"/>
              </a:rPr>
              <a:t>tekutiny, vitaminy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8958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Chřipka </a:t>
            </a:r>
          </a:p>
        </p:txBody>
      </p:sp>
      <p:sp>
        <p:nvSpPr>
          <p:cNvPr id="34818" name="Zástupný symbol pro obsah 2"/>
          <p:cNvSpPr>
            <a:spLocks noGrp="1"/>
          </p:cNvSpPr>
          <p:nvPr>
            <p:ph idx="1"/>
          </p:nvPr>
        </p:nvSpPr>
        <p:spPr>
          <a:xfrm>
            <a:off x="250825" y="1600200"/>
            <a:ext cx="8785671" cy="4525963"/>
          </a:xfrm>
        </p:spPr>
        <p:txBody>
          <a:bodyPr/>
          <a:lstStyle/>
          <a:p>
            <a:r>
              <a:rPr lang="cs-CZ" sz="2400" u="sng" dirty="0" smtClean="0">
                <a:latin typeface="Comic Sans MS" pitchFamily="66" charset="0"/>
              </a:rPr>
              <a:t>Původce:</a:t>
            </a:r>
            <a:r>
              <a:rPr lang="cs-CZ" sz="2400" dirty="0" smtClean="0">
                <a:latin typeface="Comic Sans MS" pitchFamily="66" charset="0"/>
              </a:rPr>
              <a:t> 	virus chřipky (B –u lidí)</a:t>
            </a:r>
          </a:p>
          <a:p>
            <a:r>
              <a:rPr lang="cs-CZ" sz="2400" dirty="0" smtClean="0">
                <a:latin typeface="Comic Sans MS" pitchFamily="66" charset="0"/>
              </a:rPr>
              <a:t>Zdroj:	nakažený </a:t>
            </a:r>
            <a:r>
              <a:rPr lang="cs-CZ" sz="2400" b="1" dirty="0" smtClean="0">
                <a:latin typeface="Comic Sans MS" pitchFamily="66" charset="0"/>
              </a:rPr>
              <a:t>člověk (sezónní epidemie)</a:t>
            </a:r>
          </a:p>
          <a:p>
            <a:r>
              <a:rPr lang="cs-CZ" sz="2400" u="sng" dirty="0" smtClean="0">
                <a:latin typeface="Comic Sans MS" pitchFamily="66" charset="0"/>
              </a:rPr>
              <a:t>Přenos:</a:t>
            </a:r>
            <a:r>
              <a:rPr lang="cs-CZ" sz="2400" dirty="0" smtClean="0">
                <a:latin typeface="Comic Sans MS" pitchFamily="66" charset="0"/>
              </a:rPr>
              <a:t> 	</a:t>
            </a:r>
            <a:r>
              <a:rPr lang="cs-CZ" sz="2400" b="1" dirty="0" smtClean="0">
                <a:latin typeface="Comic Sans MS" pitchFamily="66" charset="0"/>
              </a:rPr>
              <a:t>vdechnutím</a:t>
            </a:r>
            <a:r>
              <a:rPr lang="cs-CZ" sz="2400" dirty="0" smtClean="0">
                <a:latin typeface="Comic Sans MS" pitchFamily="66" charset="0"/>
              </a:rPr>
              <a:t> (kapénková infekce)</a:t>
            </a:r>
          </a:p>
          <a:p>
            <a:r>
              <a:rPr lang="cs-CZ" sz="2400" u="sng" dirty="0" smtClean="0">
                <a:latin typeface="Comic Sans MS" pitchFamily="66" charset="0"/>
              </a:rPr>
              <a:t>Příznaky:</a:t>
            </a:r>
            <a:r>
              <a:rPr lang="cs-CZ" sz="2400" dirty="0" smtClean="0">
                <a:latin typeface="Comic Sans MS" pitchFamily="66" charset="0"/>
              </a:rPr>
              <a:t>  </a:t>
            </a:r>
            <a:r>
              <a:rPr lang="cs-CZ" sz="2400" b="1" dirty="0" smtClean="0">
                <a:latin typeface="Comic Sans MS" pitchFamily="66" charset="0"/>
              </a:rPr>
              <a:t>horečka</a:t>
            </a:r>
            <a:r>
              <a:rPr lang="cs-CZ" sz="2400" dirty="0" smtClean="0">
                <a:latin typeface="Comic Sans MS" pitchFamily="66" charset="0"/>
              </a:rPr>
              <a:t> - zimnice, </a:t>
            </a:r>
            <a:r>
              <a:rPr lang="cs-CZ" sz="2400" b="1" dirty="0" smtClean="0">
                <a:latin typeface="Comic Sans MS" pitchFamily="66" charset="0"/>
              </a:rPr>
              <a:t>bolest</a:t>
            </a:r>
            <a:r>
              <a:rPr lang="cs-CZ" sz="2400" dirty="0" smtClean="0">
                <a:latin typeface="Comic Sans MS" pitchFamily="66" charset="0"/>
              </a:rPr>
              <a:t> hlavy, </a:t>
            </a:r>
            <a:r>
              <a:rPr lang="cs-CZ" sz="2400" b="1" dirty="0" smtClean="0">
                <a:latin typeface="Comic Sans MS" pitchFamily="66" charset="0"/>
              </a:rPr>
              <a:t>únava</a:t>
            </a:r>
            <a:r>
              <a:rPr lang="cs-CZ" sz="2400" dirty="0" smtClean="0">
                <a:latin typeface="Comic Sans MS" pitchFamily="66" charset="0"/>
              </a:rPr>
              <a:t>, suchý 		kašel, provázející záněty</a:t>
            </a:r>
          </a:p>
          <a:p>
            <a:endParaRPr lang="cs-CZ" sz="2400" dirty="0" smtClean="0">
              <a:latin typeface="Comic Sans MS" pitchFamily="66" charset="0"/>
            </a:endParaRPr>
          </a:p>
          <a:p>
            <a:r>
              <a:rPr lang="cs-CZ" sz="2400" u="sng" dirty="0" smtClean="0">
                <a:latin typeface="Comic Sans MS" pitchFamily="66" charset="0"/>
              </a:rPr>
              <a:t>Rozšíření</a:t>
            </a:r>
            <a:r>
              <a:rPr lang="cs-CZ" sz="2400" dirty="0" smtClean="0">
                <a:latin typeface="Comic Sans MS" pitchFamily="66" charset="0"/>
              </a:rPr>
              <a:t>: kosmopolitní</a:t>
            </a:r>
          </a:p>
          <a:p>
            <a:endParaRPr lang="cs-CZ" sz="2400" dirty="0" smtClean="0">
              <a:latin typeface="Comic Sans MS" pitchFamily="66" charset="0"/>
            </a:endParaRPr>
          </a:p>
          <a:p>
            <a:r>
              <a:rPr lang="cs-CZ" sz="2400" u="sng" dirty="0" smtClean="0">
                <a:latin typeface="Comic Sans MS" pitchFamily="66" charset="0"/>
              </a:rPr>
              <a:t>Léčba:</a:t>
            </a:r>
            <a:r>
              <a:rPr lang="cs-CZ" sz="2400" dirty="0" smtClean="0">
                <a:latin typeface="Comic Sans MS" pitchFamily="66" charset="0"/>
              </a:rPr>
              <a:t> 	antipyretika, bylinné </a:t>
            </a:r>
            <a:r>
              <a:rPr lang="cs-CZ" sz="2400" dirty="0" err="1" smtClean="0">
                <a:latin typeface="Comic Sans MS" pitchFamily="66" charset="0"/>
              </a:rPr>
              <a:t>prep</a:t>
            </a:r>
            <a:r>
              <a:rPr lang="cs-CZ" sz="2400" dirty="0" smtClean="0">
                <a:latin typeface="Comic Sans MS" pitchFamily="66" charset="0"/>
              </a:rPr>
              <a:t>., tekutiny, inhibitory 		NS, zábaly,….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120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Bradavice</a:t>
            </a:r>
          </a:p>
        </p:txBody>
      </p:sp>
      <p:sp>
        <p:nvSpPr>
          <p:cNvPr id="37890" name="Zástupný symbol pro obsah 2"/>
          <p:cNvSpPr>
            <a:spLocks noGrp="1"/>
          </p:cNvSpPr>
          <p:nvPr>
            <p:ph idx="1"/>
          </p:nvPr>
        </p:nvSpPr>
        <p:spPr>
          <a:xfrm>
            <a:off x="250825" y="1268413"/>
            <a:ext cx="8435975" cy="4525962"/>
          </a:xfrm>
        </p:spPr>
        <p:txBody>
          <a:bodyPr>
            <a:normAutofit/>
          </a:bodyPr>
          <a:lstStyle/>
          <a:p>
            <a:r>
              <a:rPr lang="cs-CZ" sz="2400" u="sng" dirty="0" smtClean="0">
                <a:latin typeface="Comic Sans MS" pitchFamily="66" charset="0"/>
              </a:rPr>
              <a:t>Původce:</a:t>
            </a:r>
            <a:r>
              <a:rPr lang="cs-CZ" sz="2400" dirty="0" smtClean="0">
                <a:latin typeface="Comic Sans MS" pitchFamily="66" charset="0"/>
              </a:rPr>
              <a:t> 	</a:t>
            </a:r>
            <a:r>
              <a:rPr lang="cs-CZ" sz="2400" b="1" dirty="0" smtClean="0">
                <a:latin typeface="Comic Sans MS" pitchFamily="66" charset="0"/>
              </a:rPr>
              <a:t>Herpes virus </a:t>
            </a:r>
            <a:endParaRPr lang="cs-CZ" sz="2400" dirty="0" smtClean="0">
              <a:latin typeface="Comic Sans MS" pitchFamily="66" charset="0"/>
            </a:endParaRPr>
          </a:p>
          <a:p>
            <a:r>
              <a:rPr lang="cs-CZ" sz="2400" u="sng" dirty="0" smtClean="0">
                <a:latin typeface="Comic Sans MS" pitchFamily="66" charset="0"/>
              </a:rPr>
              <a:t>Zdroj:</a:t>
            </a:r>
            <a:r>
              <a:rPr lang="cs-CZ" sz="2400" dirty="0" smtClean="0">
                <a:latin typeface="Comic Sans MS" pitchFamily="66" charset="0"/>
              </a:rPr>
              <a:t>	nakažený </a:t>
            </a:r>
            <a:r>
              <a:rPr lang="cs-CZ" sz="2400" b="1" dirty="0" smtClean="0">
                <a:latin typeface="Comic Sans MS" pitchFamily="66" charset="0"/>
              </a:rPr>
              <a:t>člověk</a:t>
            </a:r>
          </a:p>
          <a:p>
            <a:r>
              <a:rPr lang="cs-CZ" sz="2400" u="sng" dirty="0" smtClean="0">
                <a:latin typeface="Comic Sans MS" pitchFamily="66" charset="0"/>
              </a:rPr>
              <a:t>Přenos:</a:t>
            </a:r>
            <a:r>
              <a:rPr lang="cs-CZ" sz="2400" dirty="0" smtClean="0">
                <a:latin typeface="Comic Sans MS" pitchFamily="66" charset="0"/>
              </a:rPr>
              <a:t> 	škrábáním – </a:t>
            </a:r>
            <a:r>
              <a:rPr lang="cs-CZ" sz="2400" b="1" dirty="0" smtClean="0">
                <a:latin typeface="Comic Sans MS" pitchFamily="66" charset="0"/>
              </a:rPr>
              <a:t>přímým kontaktem</a:t>
            </a:r>
          </a:p>
          <a:p>
            <a:r>
              <a:rPr lang="cs-CZ" sz="2400" u="sng" dirty="0" smtClean="0">
                <a:latin typeface="Comic Sans MS" pitchFamily="66" charset="0"/>
              </a:rPr>
              <a:t>Příznaky:</a:t>
            </a:r>
            <a:r>
              <a:rPr lang="cs-CZ" sz="2400" dirty="0" smtClean="0">
                <a:latin typeface="Comic Sans MS" pitchFamily="66" charset="0"/>
              </a:rPr>
              <a:t> 	</a:t>
            </a:r>
            <a:r>
              <a:rPr lang="cs-CZ" sz="2400" b="1" dirty="0" smtClean="0">
                <a:latin typeface="Comic Sans MS" pitchFamily="66" charset="0"/>
              </a:rPr>
              <a:t>bradavice ploché (110-ky, růžové) / pravé 		(ex., našedivělé)</a:t>
            </a:r>
          </a:p>
          <a:p>
            <a:r>
              <a:rPr lang="cs-CZ" sz="2400" u="sng" dirty="0" smtClean="0">
                <a:latin typeface="Comic Sans MS" pitchFamily="66" charset="0"/>
              </a:rPr>
              <a:t>Léčba:</a:t>
            </a:r>
            <a:r>
              <a:rPr lang="cs-CZ" sz="2400" dirty="0" smtClean="0">
                <a:latin typeface="Comic Sans MS" pitchFamily="66" charset="0"/>
              </a:rPr>
              <a:t> 	někdy mizí </a:t>
            </a:r>
            <a:r>
              <a:rPr lang="cs-CZ" sz="2400" b="1" dirty="0" smtClean="0">
                <a:latin typeface="Comic Sans MS" pitchFamily="66" charset="0"/>
              </a:rPr>
              <a:t>samovolně</a:t>
            </a:r>
            <a:r>
              <a:rPr lang="cs-CZ" sz="2400" dirty="0" smtClean="0">
                <a:latin typeface="Comic Sans MS" pitchFamily="66" charset="0"/>
              </a:rPr>
              <a:t>, jindy: </a:t>
            </a:r>
            <a:r>
              <a:rPr lang="cs-CZ" sz="2400" b="1" dirty="0" smtClean="0">
                <a:latin typeface="Comic Sans MS" pitchFamily="66" charset="0"/>
              </a:rPr>
              <a:t>N</a:t>
            </a:r>
            <a:r>
              <a:rPr lang="cs-CZ" sz="2400" b="1" baseline="-25000" dirty="0" smtClean="0">
                <a:latin typeface="Comic Sans MS" pitchFamily="66" charset="0"/>
              </a:rPr>
              <a:t>2</a:t>
            </a:r>
            <a:r>
              <a:rPr lang="cs-CZ" sz="2400" dirty="0" smtClean="0">
                <a:latin typeface="Comic Sans MS" pitchFamily="66" charset="0"/>
              </a:rPr>
              <a:t>, ledový CO</a:t>
            </a:r>
            <a:r>
              <a:rPr lang="cs-CZ" sz="2400" baseline="-25000" dirty="0" smtClean="0">
                <a:latin typeface="Comic Sans MS" pitchFamily="66" charset="0"/>
              </a:rPr>
              <a:t>2</a:t>
            </a:r>
            <a:r>
              <a:rPr lang="cs-CZ" sz="2400" dirty="0" smtClean="0">
                <a:latin typeface="Comic Sans MS" pitchFamily="66" charset="0"/>
              </a:rPr>
              <a:t>, 			náplasti, </a:t>
            </a:r>
            <a:r>
              <a:rPr lang="cs-CZ" sz="2400" b="1" dirty="0" smtClean="0">
                <a:latin typeface="Comic Sans MS" pitchFamily="66" charset="0"/>
              </a:rPr>
              <a:t>lapis, kyseliny, česnek – cibule –			citron</a:t>
            </a:r>
          </a:p>
          <a:p>
            <a:endParaRPr lang="cs-CZ" sz="2400" b="1" dirty="0" smtClean="0">
              <a:latin typeface="Comic Sans MS" pitchFamily="66" charset="0"/>
            </a:endParaRPr>
          </a:p>
          <a:p>
            <a:r>
              <a:rPr lang="cs-CZ" sz="2400" b="1" u="sng" dirty="0" smtClean="0">
                <a:latin typeface="Comic Sans MS" pitchFamily="66" charset="0"/>
              </a:rPr>
              <a:t>Prevence:</a:t>
            </a:r>
            <a:r>
              <a:rPr lang="cs-CZ" sz="2400" b="1" dirty="0" smtClean="0">
                <a:latin typeface="Comic Sans MS" pitchFamily="66" charset="0"/>
              </a:rPr>
              <a:t> obuv, hygiena, dezinfekce (šatny, bazény)</a:t>
            </a:r>
          </a:p>
          <a:p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1025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0"/>
            <a:ext cx="5565305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Opary, bradavice</a:t>
            </a:r>
            <a:endParaRPr lang="cs-CZ" alt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4579" name="Picture 3" descr="Opar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3933056"/>
            <a:ext cx="2808311" cy="2033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4580" name="Picture 4" descr="Shingl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9" y="3933056"/>
            <a:ext cx="4021012" cy="2033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4581" name="Picture 5" descr="bradavic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3608" y="1193755"/>
            <a:ext cx="4021013" cy="2653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6" name="Picture 2" descr="http://i.idnes.cz/08/093/gal/FRO2618fc_AGE_D37_4953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51492" y="1181793"/>
            <a:ext cx="2804883" cy="267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ál 6"/>
          <p:cNvSpPr/>
          <p:nvPr/>
        </p:nvSpPr>
        <p:spPr>
          <a:xfrm>
            <a:off x="3816765" y="2792906"/>
            <a:ext cx="2495711" cy="2157014"/>
          </a:xfrm>
          <a:prstGeom prst="ellipse">
            <a:avLst/>
          </a:prstGeom>
          <a:solidFill>
            <a:srgbClr val="FF66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 smtClean="0">
                <a:latin typeface="Comic Sans MS" panose="030F0702030302020204" pitchFamily="66" charset="0"/>
              </a:rPr>
              <a:t>Přímým kontaktem</a:t>
            </a:r>
            <a:endParaRPr lang="cs-CZ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6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1"/>
          <p:cNvSpPr>
            <a:spLocks noGrp="1"/>
          </p:cNvSpPr>
          <p:nvPr>
            <p:ph type="title"/>
          </p:nvPr>
        </p:nvSpPr>
        <p:spPr>
          <a:xfrm>
            <a:off x="755576" y="-495498"/>
            <a:ext cx="8229600" cy="1143001"/>
          </a:xfrm>
        </p:spPr>
        <p:txBody>
          <a:bodyPr/>
          <a:lstStyle/>
          <a:p>
            <a:r>
              <a:rPr lang="cs-CZ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Opary</a:t>
            </a:r>
            <a:endParaRPr lang="cs-CZ" b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6237312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cs-CZ" sz="2800" u="sng" dirty="0">
                <a:latin typeface="Comic Sans MS" panose="030F0702030302020204" pitchFamily="66" charset="0"/>
              </a:rPr>
              <a:t>Původce:</a:t>
            </a:r>
            <a:r>
              <a:rPr lang="cs-CZ" sz="2800" dirty="0">
                <a:latin typeface="Comic Sans MS" panose="030F0702030302020204" pitchFamily="66" charset="0"/>
              </a:rPr>
              <a:t> </a:t>
            </a:r>
            <a:r>
              <a:rPr lang="cs-CZ" sz="2800" dirty="0" smtClean="0">
                <a:latin typeface="Comic Sans MS" panose="030F0702030302020204" pitchFamily="66" charset="0"/>
              </a:rPr>
              <a:t>	</a:t>
            </a:r>
            <a:r>
              <a:rPr lang="cs-CZ" sz="2800" b="1" dirty="0" smtClean="0">
                <a:latin typeface="Comic Sans MS" panose="030F0702030302020204" pitchFamily="66" charset="0"/>
              </a:rPr>
              <a:t>Herpes </a:t>
            </a:r>
            <a:r>
              <a:rPr lang="cs-CZ" sz="2800" b="1" dirty="0">
                <a:latin typeface="Comic Sans MS" panose="030F0702030302020204" pitchFamily="66" charset="0"/>
              </a:rPr>
              <a:t>simplex </a:t>
            </a:r>
            <a:r>
              <a:rPr lang="cs-CZ" sz="2800" b="1" dirty="0" smtClean="0">
                <a:latin typeface="Comic Sans MS" panose="030F0702030302020204" pitchFamily="66" charset="0"/>
              </a:rPr>
              <a:t>virus 1 a 2, Herpes </a:t>
            </a:r>
            <a:r>
              <a:rPr lang="cs-CZ" sz="2800" b="1" dirty="0" err="1" smtClean="0">
                <a:latin typeface="Comic Sans MS" panose="030F0702030302020204" pitchFamily="66" charset="0"/>
              </a:rPr>
              <a:t>zoster</a:t>
            </a:r>
            <a:endParaRPr lang="cs-CZ" sz="2800" b="1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800" dirty="0">
                <a:latin typeface="Comic Sans MS" panose="030F0702030302020204" pitchFamily="66" charset="0"/>
              </a:rPr>
              <a:t>opar rtu, nosu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800" dirty="0">
                <a:latin typeface="Comic Sans MS" panose="030F0702030302020204" pitchFamily="66" charset="0"/>
              </a:rPr>
              <a:t>opar genitálií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800" dirty="0">
                <a:latin typeface="Comic Sans MS" panose="030F0702030302020204" pitchFamily="66" charset="0"/>
              </a:rPr>
              <a:t>pásový opar</a:t>
            </a:r>
          </a:p>
          <a:p>
            <a:pPr>
              <a:defRPr/>
            </a:pPr>
            <a:r>
              <a:rPr lang="cs-CZ" sz="2800" u="sng" dirty="0" smtClean="0">
                <a:latin typeface="Comic Sans MS" panose="030F0702030302020204" pitchFamily="66" charset="0"/>
              </a:rPr>
              <a:t>Zdroj:</a:t>
            </a:r>
            <a:r>
              <a:rPr lang="cs-CZ" sz="2800" dirty="0" smtClean="0">
                <a:latin typeface="Comic Sans MS" panose="030F0702030302020204" pitchFamily="66" charset="0"/>
              </a:rPr>
              <a:t>	nakažený </a:t>
            </a:r>
            <a:r>
              <a:rPr lang="cs-CZ" sz="2800" b="1" dirty="0">
                <a:latin typeface="Comic Sans MS" panose="030F0702030302020204" pitchFamily="66" charset="0"/>
              </a:rPr>
              <a:t>člověk</a:t>
            </a:r>
          </a:p>
          <a:p>
            <a:pPr>
              <a:defRPr/>
            </a:pPr>
            <a:r>
              <a:rPr lang="cs-CZ" sz="2800" u="sng" dirty="0">
                <a:latin typeface="Comic Sans MS" panose="030F0702030302020204" pitchFamily="66" charset="0"/>
              </a:rPr>
              <a:t>Přenos:</a:t>
            </a:r>
            <a:r>
              <a:rPr lang="cs-CZ" sz="2800" dirty="0">
                <a:latin typeface="Comic Sans MS" panose="030F0702030302020204" pitchFamily="66" charset="0"/>
              </a:rPr>
              <a:t> </a:t>
            </a:r>
            <a:r>
              <a:rPr lang="cs-CZ" sz="2800" dirty="0" smtClean="0">
                <a:latin typeface="Comic Sans MS" panose="030F0702030302020204" pitchFamily="66" charset="0"/>
              </a:rPr>
              <a:t>	škrábáním </a:t>
            </a:r>
            <a:r>
              <a:rPr lang="cs-CZ" sz="2800" dirty="0">
                <a:latin typeface="Comic Sans MS" panose="030F0702030302020204" pitchFamily="66" charset="0"/>
              </a:rPr>
              <a:t>– </a:t>
            </a:r>
            <a:r>
              <a:rPr lang="cs-CZ" sz="2800" b="1" dirty="0">
                <a:latin typeface="Comic Sans MS" panose="030F0702030302020204" pitchFamily="66" charset="0"/>
              </a:rPr>
              <a:t>přímým </a:t>
            </a:r>
            <a:r>
              <a:rPr lang="cs-CZ" sz="2800" b="1" dirty="0" smtClean="0">
                <a:latin typeface="Comic Sans MS" panose="030F0702030302020204" pitchFamily="66" charset="0"/>
              </a:rPr>
              <a:t>kontaktem </a:t>
            </a:r>
            <a:r>
              <a:rPr lang="cs-CZ" sz="2800" dirty="0" smtClean="0">
                <a:latin typeface="Comic Sans MS" panose="030F0702030302020204" pitchFamily="66" charset="0"/>
              </a:rPr>
              <a:t>(o. </a:t>
            </a:r>
            <a:r>
              <a:rPr lang="cs-CZ" sz="2800" dirty="0">
                <a:latin typeface="Comic Sans MS" panose="030F0702030302020204" pitchFamily="66" charset="0"/>
              </a:rPr>
              <a:t>rtů a </a:t>
            </a:r>
            <a:r>
              <a:rPr lang="cs-CZ" sz="2800" dirty="0" smtClean="0">
                <a:latin typeface="Comic Sans MS" panose="030F0702030302020204" pitchFamily="66" charset="0"/>
              </a:rPr>
              <a:t>		nosu</a:t>
            </a:r>
            <a:r>
              <a:rPr lang="cs-CZ" sz="2800" dirty="0">
                <a:latin typeface="Comic Sans MS" panose="030F0702030302020204" pitchFamily="66" charset="0"/>
              </a:rPr>
              <a:t>: </a:t>
            </a:r>
            <a:r>
              <a:rPr lang="cs-CZ" sz="2800" dirty="0" smtClean="0">
                <a:latin typeface="Comic Sans MS" panose="030F0702030302020204" pitchFamily="66" charset="0"/>
              </a:rPr>
              <a:t>převážně </a:t>
            </a:r>
            <a:r>
              <a:rPr lang="cs-CZ" sz="2800" dirty="0">
                <a:latin typeface="Comic Sans MS" panose="030F0702030302020204" pitchFamily="66" charset="0"/>
              </a:rPr>
              <a:t>do 7. r. </a:t>
            </a:r>
            <a:r>
              <a:rPr lang="cs-CZ" sz="2800" dirty="0" smtClean="0">
                <a:latin typeface="Comic Sans MS" panose="030F0702030302020204" pitchFamily="66" charset="0"/>
              </a:rPr>
              <a:t>ústy; </a:t>
            </a:r>
            <a:r>
              <a:rPr lang="cs-CZ" sz="2800" dirty="0" err="1" smtClean="0">
                <a:latin typeface="Comic Sans MS" panose="030F0702030302020204" pitchFamily="66" charset="0"/>
              </a:rPr>
              <a:t>o.g</a:t>
            </a:r>
            <a:r>
              <a:rPr lang="cs-CZ" sz="2800" dirty="0" smtClean="0">
                <a:latin typeface="Comic Sans MS" panose="030F0702030302020204" pitchFamily="66" charset="0"/>
              </a:rPr>
              <a:t>.: pohlavním 		stykem)</a:t>
            </a:r>
            <a:endParaRPr lang="cs-CZ" sz="28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cs-CZ" sz="2800" u="sng" dirty="0">
                <a:latin typeface="Comic Sans MS" panose="030F0702030302020204" pitchFamily="66" charset="0"/>
              </a:rPr>
              <a:t>Příznaky:</a:t>
            </a:r>
            <a:r>
              <a:rPr lang="cs-CZ" sz="2800" dirty="0">
                <a:latin typeface="Comic Sans MS" panose="030F0702030302020204" pitchFamily="66" charset="0"/>
              </a:rPr>
              <a:t> </a:t>
            </a:r>
            <a:r>
              <a:rPr lang="cs-CZ" sz="2800" dirty="0" smtClean="0">
                <a:latin typeface="Comic Sans MS" panose="030F0702030302020204" pitchFamily="66" charset="0"/>
              </a:rPr>
              <a:t>	</a:t>
            </a:r>
            <a:r>
              <a:rPr lang="cs-CZ" sz="2800" b="1" dirty="0" smtClean="0">
                <a:latin typeface="Comic Sans MS" panose="030F0702030302020204" pitchFamily="66" charset="0"/>
              </a:rPr>
              <a:t>svědivé kožní projevy (horečka, bolest 		hlavy, podráždění)</a:t>
            </a:r>
            <a:endParaRPr lang="cs-CZ" sz="2800" u="sng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cs-CZ" sz="2800" u="sng" dirty="0" smtClean="0">
                <a:latin typeface="Comic Sans MS" panose="030F0702030302020204" pitchFamily="66" charset="0"/>
              </a:rPr>
              <a:t>Léčba</a:t>
            </a:r>
            <a:r>
              <a:rPr lang="cs-CZ" sz="2800" u="sng" dirty="0">
                <a:latin typeface="Comic Sans MS" panose="030F0702030302020204" pitchFamily="66" charset="0"/>
              </a:rPr>
              <a:t>:</a:t>
            </a:r>
            <a:r>
              <a:rPr lang="cs-CZ" sz="2800" dirty="0">
                <a:latin typeface="Comic Sans MS" panose="030F0702030302020204" pitchFamily="66" charset="0"/>
              </a:rPr>
              <a:t> </a:t>
            </a:r>
            <a:r>
              <a:rPr lang="cs-CZ" sz="2800" dirty="0" smtClean="0">
                <a:latin typeface="Comic Sans MS" panose="030F0702030302020204" pitchFamily="66" charset="0"/>
              </a:rPr>
              <a:t>	</a:t>
            </a:r>
            <a:r>
              <a:rPr lang="cs-CZ" sz="2800" b="1" dirty="0" smtClean="0">
                <a:latin typeface="Comic Sans MS" panose="030F0702030302020204" pitchFamily="66" charset="0"/>
              </a:rPr>
              <a:t>protivirová chemoterapie</a:t>
            </a:r>
            <a:r>
              <a:rPr lang="cs-CZ" sz="2800" dirty="0" smtClean="0">
                <a:latin typeface="Comic Sans MS" panose="030F0702030302020204" pitchFamily="66" charset="0"/>
              </a:rPr>
              <a:t>, </a:t>
            </a:r>
            <a:r>
              <a:rPr lang="cs-CZ" sz="2800" b="1" dirty="0" smtClean="0">
                <a:latin typeface="Comic Sans MS" panose="030F0702030302020204" pitchFamily="66" charset="0"/>
              </a:rPr>
              <a:t>léky</a:t>
            </a:r>
            <a:r>
              <a:rPr lang="cs-CZ" sz="2800" dirty="0" smtClean="0">
                <a:latin typeface="Comic Sans MS" panose="030F0702030302020204" pitchFamily="66" charset="0"/>
              </a:rPr>
              <a:t>, </a:t>
            </a:r>
            <a:r>
              <a:rPr lang="cs-CZ" sz="2800" b="1" dirty="0" smtClean="0">
                <a:latin typeface="Comic Sans MS" panose="030F0702030302020204" pitchFamily="66" charset="0"/>
              </a:rPr>
              <a:t>mastičky</a:t>
            </a:r>
            <a:r>
              <a:rPr lang="cs-CZ" sz="2800" dirty="0">
                <a:latin typeface="Comic Sans MS" panose="030F0702030302020204" pitchFamily="66" charset="0"/>
              </a:rPr>
              <a:t> </a:t>
            </a:r>
            <a:r>
              <a:rPr lang="cs-CZ" sz="2800" dirty="0" smtClean="0">
                <a:latin typeface="Comic Sans MS" panose="030F0702030302020204" pitchFamily="66" charset="0"/>
              </a:rPr>
              <a:t>- 		někdy </a:t>
            </a:r>
            <a:r>
              <a:rPr lang="cs-CZ" sz="2800" dirty="0">
                <a:latin typeface="Comic Sans MS" panose="030F0702030302020204" pitchFamily="66" charset="0"/>
              </a:rPr>
              <a:t>mizí </a:t>
            </a:r>
            <a:r>
              <a:rPr lang="cs-CZ" sz="2800" b="1" dirty="0">
                <a:latin typeface="Comic Sans MS" panose="030F0702030302020204" pitchFamily="66" charset="0"/>
              </a:rPr>
              <a:t>samovolně</a:t>
            </a:r>
            <a:r>
              <a:rPr lang="cs-CZ" sz="2800" dirty="0">
                <a:latin typeface="Comic Sans MS" panose="030F0702030302020204" pitchFamily="66" charset="0"/>
              </a:rPr>
              <a:t>, </a:t>
            </a:r>
            <a:r>
              <a:rPr lang="cs-CZ" sz="2800" dirty="0" smtClean="0">
                <a:latin typeface="Comic Sans MS" panose="030F0702030302020204" pitchFamily="66" charset="0"/>
              </a:rPr>
              <a:t>jindy </a:t>
            </a:r>
            <a:r>
              <a:rPr lang="cs-CZ" sz="2800" b="1" dirty="0" smtClean="0">
                <a:latin typeface="Comic Sans MS" panose="030F0702030302020204" pitchFamily="66" charset="0"/>
              </a:rPr>
              <a:t>návrat:</a:t>
            </a:r>
            <a:r>
              <a:rPr lang="cs-CZ" sz="2800" dirty="0" smtClean="0">
                <a:latin typeface="Comic Sans MS" panose="030F0702030302020204" pitchFamily="66" charset="0"/>
              </a:rPr>
              <a:t> 			infikace nervů, drogy a léky potlačující 		imunitu, hormonální změny, UV, stres, 			psychika, dráždivé potraviny (káva,…)  x 		konzumace česneku, kvasnic, aloe vera</a:t>
            </a:r>
          </a:p>
          <a:p>
            <a:pPr>
              <a:defRPr/>
            </a:pPr>
            <a:endParaRPr lang="cs-CZ" sz="2400" u="sng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cs-CZ" sz="2000" dirty="0" smtClean="0">
              <a:latin typeface="Comic Sans MS" panose="030F0702030302020204" pitchFamily="66" charset="0"/>
            </a:endParaRPr>
          </a:p>
          <a:p>
            <a:pPr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324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cs-CZ" dirty="0" smtClean="0"/>
              <a:t>Prevence před nemocemi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519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Documents and Settings\Ondra\Local Settings\Temporary Internet Files\Content.IE5\3DQM1X5J\MP900386204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0"/>
            <a:ext cx="1259632" cy="2152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1262</TotalTime>
  <Words>372</Words>
  <Application>Microsoft Office PowerPoint</Application>
  <PresentationFormat>Předvádění na obrazovce (4:3)</PresentationFormat>
  <Paragraphs>78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Calibri</vt:lpstr>
      <vt:lpstr>Comic Sans MS</vt:lpstr>
      <vt:lpstr>Constantia</vt:lpstr>
      <vt:lpstr>Wingdings</vt:lpstr>
      <vt:lpstr>Wingdings 2</vt:lpstr>
      <vt:lpstr>Tok</vt:lpstr>
      <vt:lpstr>Dobrý den šesťáci, </vt:lpstr>
      <vt:lpstr>Základní zdroje a příčiny nemocí, prevence před nemocemi</vt:lpstr>
      <vt:lpstr>ONEMOCNĚNÍ</vt:lpstr>
      <vt:lpstr>Rýma</vt:lpstr>
      <vt:lpstr>Chřipka </vt:lpstr>
      <vt:lpstr>Bradavice</vt:lpstr>
      <vt:lpstr>Opary, bradavice</vt:lpstr>
      <vt:lpstr>Opary</vt:lpstr>
      <vt:lpstr>Prevence před nemocemi</vt:lpstr>
      <vt:lpstr>Jak si udržet zdraví</vt:lpstr>
      <vt:lpstr>Další důležité zásady</vt:lpstr>
      <vt:lpstr>A na jednu věc nezapomínej!</vt:lpstr>
    </vt:vector>
  </TitlesOfParts>
  <Company>Speciální základní škola Česká Kamenice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PROTIDROGOVÁ PREVENCE  Historie a současnost drogové situace  v České republice</dc:title>
  <dc:creator>franzova</dc:creator>
  <cp:lastModifiedBy>Šárka Petrů</cp:lastModifiedBy>
  <cp:revision>150</cp:revision>
  <dcterms:created xsi:type="dcterms:W3CDTF">2012-06-27T08:54:30Z</dcterms:created>
  <dcterms:modified xsi:type="dcterms:W3CDTF">2020-11-30T09:53:12Z</dcterms:modified>
</cp:coreProperties>
</file>