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7" r:id="rId1"/>
  </p:sldMasterIdLst>
  <p:sldIdLst>
    <p:sldId id="256" r:id="rId2"/>
    <p:sldId id="257" r:id="rId3"/>
    <p:sldId id="279" r:id="rId4"/>
    <p:sldId id="258" r:id="rId5"/>
    <p:sldId id="259" r:id="rId6"/>
    <p:sldId id="261" r:id="rId7"/>
    <p:sldId id="262" r:id="rId8"/>
    <p:sldId id="263" r:id="rId9"/>
    <p:sldId id="266" r:id="rId10"/>
    <p:sldId id="265" r:id="rId11"/>
    <p:sldId id="264" r:id="rId12"/>
    <p:sldId id="273" r:id="rId13"/>
    <p:sldId id="272" r:id="rId14"/>
    <p:sldId id="269" r:id="rId15"/>
    <p:sldId id="271" r:id="rId16"/>
    <p:sldId id="267" r:id="rId17"/>
    <p:sldId id="274" r:id="rId18"/>
    <p:sldId id="275" r:id="rId19"/>
    <p:sldId id="277" r:id="rId20"/>
    <p:sldId id="27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5E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6E0E8E6-B6EB-498A-BC29-48D81AAAA5B6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602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64FF-53E9-4519-AFEB-B5EAE0A6C098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166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605F-0999-49B8-97E8-A9F5FE66FD89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1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41493-8214-4CD3-9E66-4A7CE0239274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53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397E-FD2D-4D0A-B33C-2E5AEFAED143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681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092E-80DC-4992-A0D4-E74F7FC3042B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609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A4C6-EA06-4AF0-A839-1839C57399A0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48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C016-2580-485A-AC4B-4452BC379743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2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C8E6-7044-439E-9AE7-82A0C81AB0F0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449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F70E-5DFF-42EC-93B3-07D70D7ED1BD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82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20B5-A0C9-4D15-A71B-70A075D52D64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6660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1EAF71F-1A43-41B7-B605-0710A83174B7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93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7300" dirty="0" smtClean="0"/>
              <a:t>Dobré ráno,</a:t>
            </a:r>
            <a:br>
              <a:rPr lang="cs-CZ" sz="7300" dirty="0" smtClean="0"/>
            </a:br>
            <a:r>
              <a:rPr lang="cs-CZ" dirty="0" smtClean="0"/>
              <a:t>Dnes jsem pro vás</a:t>
            </a:r>
            <a:br>
              <a:rPr lang="cs-CZ" dirty="0" smtClean="0"/>
            </a:br>
            <a:r>
              <a:rPr lang="cs-CZ" dirty="0" smtClean="0"/>
              <a:t>vytvořila kvíz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a téma </a:t>
            </a:r>
            <a:r>
              <a:rPr lang="cs-CZ" dirty="0" smtClean="0">
                <a:solidFill>
                  <a:schemeClr val="tx1"/>
                </a:solidFill>
              </a:rPr>
              <a:t>geologické děje.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6" name="Picture 2" descr="Vědomostní kvíz - Apps op Google Pl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853" y="766119"/>
            <a:ext cx="3242747" cy="324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88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7. hypocentrum: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A) je </a:t>
            </a:r>
            <a:r>
              <a:rPr lang="cs-CZ" dirty="0"/>
              <a:t>místo, kde se setkáváme s vývěry horkých a minerálních vod,</a:t>
            </a:r>
          </a:p>
          <a:p>
            <a:pPr marL="0" lvl="0" indent="0">
              <a:buNone/>
            </a:pPr>
            <a:r>
              <a:rPr lang="cs-CZ" dirty="0" smtClean="0"/>
              <a:t>B) je </a:t>
            </a:r>
            <a:r>
              <a:rPr lang="cs-CZ" dirty="0"/>
              <a:t>místo na povrchu, kde páchá zemětřesení největší škody,</a:t>
            </a:r>
          </a:p>
          <a:p>
            <a:pPr marL="0" lvl="0" indent="0">
              <a:buNone/>
            </a:pPr>
            <a:r>
              <a:rPr lang="cs-CZ" dirty="0" smtClean="0"/>
              <a:t>C) je </a:t>
            </a:r>
            <a:r>
              <a:rPr lang="cs-CZ" dirty="0"/>
              <a:t>ohnisko zemětřesení v hloubce,</a:t>
            </a:r>
          </a:p>
          <a:p>
            <a:pPr marL="0" lvl="0" indent="0">
              <a:buNone/>
            </a:pPr>
            <a:r>
              <a:rPr lang="cs-CZ" dirty="0" smtClean="0"/>
              <a:t>D) je </a:t>
            </a:r>
            <a:r>
              <a:rPr lang="cs-CZ" dirty="0"/>
              <a:t>speciální centrum, kde se měří síla zemětřesení.</a:t>
            </a:r>
          </a:p>
          <a:p>
            <a:endParaRPr lang="cs-CZ" dirty="0"/>
          </a:p>
        </p:txBody>
      </p:sp>
      <p:pic>
        <p:nvPicPr>
          <p:cNvPr id="5" name="Picture 2" descr="Compensation Cafe: Dealing with Red-Circled Job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2589" y="2084832"/>
            <a:ext cx="1811610" cy="181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866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8</a:t>
            </a:r>
            <a:r>
              <a:rPr lang="cs-CZ" dirty="0" smtClean="0"/>
              <a:t>. JAK SE NAZÝVÁ PŘÍSTROJ, POMOCÍ KTERÉHO SE MĚŘÍ INTENZITA ZEMĚTŘESENÍ?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pic>
        <p:nvPicPr>
          <p:cNvPr id="4" name="Picture 8" descr="Pilot® G-2® Gel Pen - Fine Tip, Blue S-20665BLU - U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318" y="2084832"/>
            <a:ext cx="2463891" cy="1845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47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9. CO MOHOU ZPŮSOBIT ZEMĚTŘESENÍ VZNIKAJÍCÍ V OCEÁNECH?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pic>
        <p:nvPicPr>
          <p:cNvPr id="4" name="Picture 8" descr="Pilot® G-2® Gel Pen - Fine Tip, Blue S-20665BLU - U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318" y="2084832"/>
            <a:ext cx="2463891" cy="1845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57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10. CO VZNIKÁ PŘI PLASTICKÝCH DEFORMACÍCH ZEMSKÉ KŮRY?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A) zlomy,</a:t>
            </a:r>
          </a:p>
          <a:p>
            <a:pPr lvl="0"/>
            <a:r>
              <a:rPr lang="cs-CZ" dirty="0"/>
              <a:t>B) vrásy,</a:t>
            </a:r>
          </a:p>
          <a:p>
            <a:pPr lvl="0"/>
            <a:r>
              <a:rPr lang="cs-CZ" dirty="0"/>
              <a:t>C) příkopové propadliny,</a:t>
            </a:r>
          </a:p>
          <a:p>
            <a:pPr lvl="0"/>
            <a:r>
              <a:rPr lang="cs-CZ" dirty="0"/>
              <a:t>D) hrástě.</a:t>
            </a:r>
          </a:p>
          <a:p>
            <a:endParaRPr lang="cs-CZ" dirty="0"/>
          </a:p>
        </p:txBody>
      </p:sp>
      <p:pic>
        <p:nvPicPr>
          <p:cNvPr id="5" name="Picture 2" descr="Compensation Cafe: Dealing with Red-Circled Job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2589" y="2084832"/>
            <a:ext cx="1811610" cy="181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11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11. ZJEDNODUŠENĚ NAKRESLETE, JAK VYPADÁ HRÁSŤ.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pic>
        <p:nvPicPr>
          <p:cNvPr id="4100" name="Picture 4" descr="Writing Drawing Clip art - writing png download - 2383*1898 - Free  Transparent Writing png Download. - Clip Art Libr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540" y="2286000"/>
            <a:ext cx="24003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946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12. VNĚJŠÍ GEOLOGICKÉ DĚJE VEDOU K: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A) k zániku reliéfu (pohoří),</a:t>
            </a:r>
          </a:p>
          <a:p>
            <a:pPr lvl="0"/>
            <a:r>
              <a:rPr lang="cs-CZ" dirty="0"/>
              <a:t>B) ke vzniku reliéfu (pohoří),</a:t>
            </a:r>
          </a:p>
          <a:p>
            <a:pPr lvl="0"/>
            <a:r>
              <a:rPr lang="cs-CZ" dirty="0"/>
              <a:t>C) k pohybu litosférických desek,</a:t>
            </a:r>
          </a:p>
          <a:p>
            <a:pPr lvl="0"/>
            <a:r>
              <a:rPr lang="cs-CZ" dirty="0"/>
              <a:t>D) ke vzniku příkopových propadlin.</a:t>
            </a:r>
          </a:p>
          <a:p>
            <a:endParaRPr lang="cs-CZ" dirty="0"/>
          </a:p>
        </p:txBody>
      </p:sp>
      <p:pic>
        <p:nvPicPr>
          <p:cNvPr id="5" name="Picture 2" descr="Compensation Cafe: Dealing with Red-Circled Job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2589" y="2084832"/>
            <a:ext cx="1811610" cy="181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75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13. CO JE TO ZVĚTRÁVÁNÍ?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pic>
        <p:nvPicPr>
          <p:cNvPr id="4" name="Picture 8" descr="Pilot® G-2® Gel Pen - Fine Tip, Blue S-20665BLU - U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318" y="2084832"/>
            <a:ext cx="2463891" cy="1845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39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14. JAK VZNIKÁ PŮDA (ZJEDNODUŠENĚ)?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pic>
        <p:nvPicPr>
          <p:cNvPr id="4" name="Picture 8" descr="Pilot® G-2® Gel Pen - Fine Tip, Blue S-20665BLU - U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318" y="2084832"/>
            <a:ext cx="2463891" cy="1845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45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15. CO JSOU TO TZV. SLAPOVÉ JEVY?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pic>
        <p:nvPicPr>
          <p:cNvPr id="4" name="Picture 8" descr="Pilot® G-2® Gel Pen - Fine Tip, Blue S-20665BLU - U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318" y="2084832"/>
            <a:ext cx="2463891" cy="1845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22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15. JAKÉ JSOU 2 TYPY LEDOVCŮ?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pic>
        <p:nvPicPr>
          <p:cNvPr id="4" name="Picture 8" descr="Pilot® G-2® Gel Pen - Fine Tip, Blue S-20665BLU - U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318" y="2084832"/>
            <a:ext cx="2463891" cy="1845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648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bude probíhat?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Budeme psát zepředu do sešitu.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Stačí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pouze čísla otázek + stručné odpovědi </a:t>
            </a:r>
            <a:r>
              <a:rPr lang="cs-CZ" dirty="0" smtClean="0"/>
              <a:t>(= otázky neopisujeme).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Každou otázku vám přečtu, popř. více vysvětlím, kdyby bylo někomu něco nejasné.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Až budeme mít hotovo, vezmeme si barevný fix a zkontrolujeme si </a:t>
            </a:r>
            <a:r>
              <a:rPr lang="cs-CZ" dirty="0" smtClean="0"/>
              <a:t>odpovědi.</a:t>
            </a:r>
            <a:endParaRPr lang="cs-CZ" dirty="0" smtClean="0"/>
          </a:p>
        </p:txBody>
      </p:sp>
      <p:pic>
        <p:nvPicPr>
          <p:cNvPr id="21508" name="Picture 4" descr="How to? Marijuana Card Miami - Medical Marijuana Doctors Flori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763" y="4419600"/>
            <a:ext cx="48768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805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TADY MÁME SPRÁVNÉ ODPOVĚDI.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1) PORUCHY Z. KŮRY, ZEMĚTŘESENÍ, SOPEČNÁ ČINNOST, POHYB LIT. DESEK</a:t>
            </a:r>
          </a:p>
          <a:p>
            <a:r>
              <a:rPr lang="cs-CZ" dirty="0"/>
              <a:t>2) B = ke vzniku reliéfu (pohoří).</a:t>
            </a:r>
          </a:p>
          <a:p>
            <a:r>
              <a:rPr lang="cs-CZ" dirty="0"/>
              <a:t>3) Místo, kde magma vystupuje na zemský povrch.</a:t>
            </a:r>
          </a:p>
          <a:p>
            <a:r>
              <a:rPr lang="cs-CZ" dirty="0"/>
              <a:t>4) V místech, kde přechází zemská kůra oceánská v pevninskou (na okraji lit. desek).</a:t>
            </a:r>
          </a:p>
          <a:p>
            <a:r>
              <a:rPr lang="cs-CZ" dirty="0"/>
              <a:t>5) V Karlových Varech.</a:t>
            </a:r>
          </a:p>
          <a:p>
            <a:r>
              <a:rPr lang="cs-CZ" dirty="0"/>
              <a:t>6) Krátkodobé otřesy litosféry.</a:t>
            </a:r>
          </a:p>
          <a:p>
            <a:r>
              <a:rPr lang="cs-CZ" dirty="0"/>
              <a:t>7) C = ohnisko zemětřesení v hloubce.</a:t>
            </a:r>
          </a:p>
          <a:p>
            <a:r>
              <a:rPr lang="cs-CZ" dirty="0"/>
              <a:t>8) Seismograf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9) Vlny tsunami.</a:t>
            </a:r>
          </a:p>
          <a:p>
            <a:r>
              <a:rPr lang="cs-CZ" dirty="0" smtClean="0"/>
              <a:t>10) B = vrásy.</a:t>
            </a:r>
          </a:p>
          <a:p>
            <a:r>
              <a:rPr lang="cs-CZ" dirty="0" smtClean="0"/>
              <a:t>11)</a:t>
            </a:r>
          </a:p>
          <a:p>
            <a:r>
              <a:rPr lang="cs-CZ" dirty="0" smtClean="0"/>
              <a:t>12) A = k zániku reliéfu (pohoří).</a:t>
            </a:r>
          </a:p>
          <a:p>
            <a:r>
              <a:rPr lang="cs-CZ" dirty="0" smtClean="0"/>
              <a:t>13) </a:t>
            </a:r>
            <a:r>
              <a:rPr lang="cs-CZ" dirty="0"/>
              <a:t>Proces, při kterém dochází k rozpadu nebo rozkladu horniny.</a:t>
            </a:r>
          </a:p>
          <a:p>
            <a:r>
              <a:rPr lang="cs-CZ" dirty="0" smtClean="0"/>
              <a:t>14) </a:t>
            </a:r>
            <a:r>
              <a:rPr lang="cs-CZ" dirty="0"/>
              <a:t>Zvětráváním hornin a minerálů.</a:t>
            </a:r>
          </a:p>
          <a:p>
            <a:r>
              <a:rPr lang="cs-CZ" dirty="0" smtClean="0"/>
              <a:t>15) </a:t>
            </a:r>
            <a:r>
              <a:rPr lang="cs-CZ" dirty="0"/>
              <a:t>Příliv a odliv.</a:t>
            </a:r>
          </a:p>
          <a:p>
            <a:r>
              <a:rPr lang="cs-CZ" dirty="0" smtClean="0"/>
              <a:t>16) </a:t>
            </a:r>
            <a:r>
              <a:rPr lang="cs-CZ" dirty="0"/>
              <a:t>Horské a pevninské.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5" name="Obrázek 4" descr="Úvod do geologie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14" b="14062"/>
          <a:stretch/>
        </p:blipFill>
        <p:spPr bwMode="auto">
          <a:xfrm>
            <a:off x="6522719" y="3049115"/>
            <a:ext cx="1109933" cy="41607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3"/>
          <a:srcRect l="34564" t="9743" r="34376" b="12610"/>
          <a:stretch/>
        </p:blipFill>
        <p:spPr>
          <a:xfrm>
            <a:off x="9947564" y="0"/>
            <a:ext cx="2244436" cy="315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33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 ty, kteří nebyli na online hodině: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Budete postupovat úplně stejně jako je uvedeno na předchozím </a:t>
            </a:r>
            <a:r>
              <a:rPr lang="cs-CZ" dirty="0" err="1" smtClean="0"/>
              <a:t>slidu</a:t>
            </a:r>
            <a:r>
              <a:rPr lang="cs-CZ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Až budete mít odpovědi opravené barevným fixem, zašlete mi </a:t>
            </a:r>
            <a:r>
              <a:rPr lang="cs-CZ" u="sng" dirty="0" smtClean="0"/>
              <a:t>prosím fotku vaší práce do soukromé zprávy na Teams</a:t>
            </a:r>
            <a:r>
              <a:rPr lang="cs-CZ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9344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 smtClean="0"/>
              <a:t>1. Co </a:t>
            </a:r>
            <a:r>
              <a:rPr lang="cs-CZ" dirty="0"/>
              <a:t>řadíme k vnitřním geologickým dějům? Vypište z </a:t>
            </a:r>
            <a:r>
              <a:rPr lang="cs-CZ" dirty="0" smtClean="0"/>
              <a:t>nabídky.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PORUCHY Z. KŮRY</a:t>
            </a:r>
            <a:endParaRPr lang="cs-CZ" dirty="0"/>
          </a:p>
          <a:p>
            <a:r>
              <a:rPr lang="cs-CZ" dirty="0" smtClean="0"/>
              <a:t>ČINNOST </a:t>
            </a:r>
            <a:r>
              <a:rPr lang="cs-CZ" dirty="0"/>
              <a:t>VODY</a:t>
            </a:r>
          </a:p>
          <a:p>
            <a:r>
              <a:rPr lang="cs-CZ" dirty="0" smtClean="0"/>
              <a:t>ZEMĚTŘESENÍ</a:t>
            </a:r>
            <a:endParaRPr lang="cs-CZ" dirty="0"/>
          </a:p>
          <a:p>
            <a:r>
              <a:rPr lang="cs-CZ" dirty="0" smtClean="0"/>
              <a:t>ČINNOST </a:t>
            </a:r>
            <a:r>
              <a:rPr lang="cs-CZ" dirty="0"/>
              <a:t>VĚTRU</a:t>
            </a:r>
          </a:p>
          <a:p>
            <a:r>
              <a:rPr lang="cs-CZ" dirty="0" smtClean="0"/>
              <a:t>SOPEČNÁ ČINNOST</a:t>
            </a:r>
          </a:p>
          <a:p>
            <a:r>
              <a:rPr lang="cs-CZ" dirty="0" smtClean="0"/>
              <a:t>POHYB LIT. DESEK</a:t>
            </a:r>
            <a:endParaRPr lang="cs-CZ" dirty="0"/>
          </a:p>
          <a:p>
            <a:r>
              <a:rPr lang="cs-CZ" dirty="0" smtClean="0"/>
              <a:t>ZVĚTRÁVÁNÍ </a:t>
            </a:r>
            <a:r>
              <a:rPr lang="cs-CZ" dirty="0"/>
              <a:t>A VZNIK PŮD</a:t>
            </a:r>
          </a:p>
          <a:p>
            <a:endParaRPr lang="cs-CZ" dirty="0"/>
          </a:p>
        </p:txBody>
      </p:sp>
      <p:pic>
        <p:nvPicPr>
          <p:cNvPr id="4" name="Picture 8" descr="Pilot® G-2® Gel Pen - Fine Tip, Blue S-20665BLU - U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318" y="2084832"/>
            <a:ext cx="2463891" cy="1845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33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2</a:t>
            </a:r>
            <a:r>
              <a:rPr lang="cs-CZ" dirty="0" smtClean="0"/>
              <a:t>. </a:t>
            </a:r>
            <a:r>
              <a:rPr lang="cs-CZ" dirty="0"/>
              <a:t>Vnitřní geologické děje vedou</a:t>
            </a:r>
            <a:r>
              <a:rPr lang="cs-CZ" dirty="0" smtClean="0"/>
              <a:t>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A) k</a:t>
            </a:r>
            <a:r>
              <a:rPr lang="cs-CZ" dirty="0"/>
              <a:t> zániku reliéfu (pohoří</a:t>
            </a:r>
            <a:r>
              <a:rPr lang="cs-CZ" dirty="0" smtClean="0"/>
              <a:t>),</a:t>
            </a:r>
            <a:endParaRPr lang="cs-CZ" dirty="0"/>
          </a:p>
          <a:p>
            <a:pPr lvl="0"/>
            <a:r>
              <a:rPr lang="cs-CZ" dirty="0" smtClean="0"/>
              <a:t>B) ke </a:t>
            </a:r>
            <a:r>
              <a:rPr lang="cs-CZ" dirty="0"/>
              <a:t>vzniku reliéfu (pohoří),</a:t>
            </a:r>
          </a:p>
          <a:p>
            <a:pPr lvl="0"/>
            <a:r>
              <a:rPr lang="cs-CZ" dirty="0" smtClean="0"/>
              <a:t>C) k</a:t>
            </a:r>
            <a:r>
              <a:rPr lang="cs-CZ" dirty="0"/>
              <a:t> erozi půdy,</a:t>
            </a:r>
          </a:p>
          <a:p>
            <a:pPr lvl="0"/>
            <a:r>
              <a:rPr lang="cs-CZ" dirty="0" smtClean="0"/>
              <a:t>D) ke </a:t>
            </a:r>
            <a:r>
              <a:rPr lang="cs-CZ" dirty="0"/>
              <a:t>vzniku usazených hornin.</a:t>
            </a:r>
          </a:p>
          <a:p>
            <a:endParaRPr lang="cs-CZ" dirty="0"/>
          </a:p>
        </p:txBody>
      </p:sp>
      <p:pic>
        <p:nvPicPr>
          <p:cNvPr id="2050" name="Picture 2" descr="Compensation Cafe: Dealing with Red-Circled Job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463" y="2084832"/>
            <a:ext cx="1811610" cy="181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1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3</a:t>
            </a:r>
            <a:r>
              <a:rPr lang="cs-CZ" dirty="0" smtClean="0"/>
              <a:t>. Co je to sopka?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pic>
        <p:nvPicPr>
          <p:cNvPr id="4" name="Picture 8" descr="Pilot® G-2® Gel Pen - Fine Tip, Blue S-20665BLU - U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318" y="2084832"/>
            <a:ext cx="2463891" cy="1845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12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4. Kde se nachází největší množství sopek?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pic>
        <p:nvPicPr>
          <p:cNvPr id="4" name="Picture 8" descr="Pilot® G-2® Gel Pen - Fine Tip, Blue S-20665BLU - U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318" y="2084832"/>
            <a:ext cx="2463891" cy="1845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26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5</a:t>
            </a:r>
            <a:r>
              <a:rPr lang="cs-CZ" dirty="0" smtClean="0"/>
              <a:t>. </a:t>
            </a:r>
            <a:r>
              <a:rPr lang="cs-CZ" dirty="0"/>
              <a:t>Kde se (v ČR) můžeme setkat s nejteplejším termálním pramenem?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pic>
        <p:nvPicPr>
          <p:cNvPr id="4" name="Picture 8" descr="Pilot® G-2® Gel Pen - Fine Tip, Blue S-20665BLU - U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318" y="2084832"/>
            <a:ext cx="2463891" cy="1845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73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6. Co je to zemětřesení?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pic>
        <p:nvPicPr>
          <p:cNvPr id="4" name="Picture 8" descr="Pilot® G-2® Gel Pen - Fine Tip, Blue S-20665BLU - U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318" y="2084832"/>
            <a:ext cx="2463891" cy="1845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45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65</TotalTime>
  <Words>368</Words>
  <Application>Microsoft Office PowerPoint</Application>
  <PresentationFormat>Širokoúhlá obrazovka</PresentationFormat>
  <Paragraphs>67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Tw Cen MT</vt:lpstr>
      <vt:lpstr>Tw Cen MT Condensed</vt:lpstr>
      <vt:lpstr>Wingdings 3</vt:lpstr>
      <vt:lpstr>Integrál</vt:lpstr>
      <vt:lpstr>Dobré ráno, Dnes jsem pro vás vytvořila kvíz</vt:lpstr>
      <vt:lpstr>Jak to bude probíhat?</vt:lpstr>
      <vt:lpstr>Pro ty, kteří nebyli na online hodině:</vt:lpstr>
      <vt:lpstr>1. Co řadíme k vnitřním geologickým dějům? Vypište z nabídky. </vt:lpstr>
      <vt:lpstr>2. Vnitřní geologické děje vedou: </vt:lpstr>
      <vt:lpstr>3. Co je to sopka? </vt:lpstr>
      <vt:lpstr>4. Kde se nachází největší množství sopek?</vt:lpstr>
      <vt:lpstr>5. Kde se (v ČR) můžeme setkat s nejteplejším termálním pramenem?</vt:lpstr>
      <vt:lpstr>6. Co je to zemětřesení?</vt:lpstr>
      <vt:lpstr>7. hypocentrum:</vt:lpstr>
      <vt:lpstr>8. JAK SE NAZÝVÁ PŘÍSTROJ, POMOCÍ KTERÉHO SE MĚŘÍ INTENZITA ZEMĚTŘESENÍ?</vt:lpstr>
      <vt:lpstr>9. CO MOHOU ZPŮSOBIT ZEMĚTŘESENÍ VZNIKAJÍCÍ V OCEÁNECH?</vt:lpstr>
      <vt:lpstr>10. CO VZNIKÁ PŘI PLASTICKÝCH DEFORMACÍCH ZEMSKÉ KŮRY?</vt:lpstr>
      <vt:lpstr>11. ZJEDNODUŠENĚ NAKRESLETE, JAK VYPADÁ HRÁSŤ.</vt:lpstr>
      <vt:lpstr>12. VNĚJŠÍ GEOLOGICKÉ DĚJE VEDOU K:</vt:lpstr>
      <vt:lpstr>13. CO JE TO ZVĚTRÁVÁNÍ?</vt:lpstr>
      <vt:lpstr>14. JAK VZNIKÁ PŮDA (ZJEDNODUŠENĚ)?</vt:lpstr>
      <vt:lpstr>15. CO JSOU TO TZV. SLAPOVÉ JEVY?</vt:lpstr>
      <vt:lpstr>15. JAKÉ JSOU 2 TYPY LEDOVCŮ?</vt:lpstr>
      <vt:lpstr>A TADY MÁME SPRÁVNÉ ODPOVĚDI.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Dobré ráno, Dnes nás čeká kvíz</dc:title>
  <dc:creator>Alena Nezvalová</dc:creator>
  <cp:lastModifiedBy>Alena Nezvalová</cp:lastModifiedBy>
  <cp:revision>8</cp:revision>
  <dcterms:created xsi:type="dcterms:W3CDTF">2021-02-24T15:21:18Z</dcterms:created>
  <dcterms:modified xsi:type="dcterms:W3CDTF">2021-03-03T06:36:38Z</dcterms:modified>
</cp:coreProperties>
</file>