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7A79-C283-4007-BFD7-FDE198717181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CFB31-0FB7-4F7A-99F2-1411E72F9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02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Horniny mohou</a:t>
            </a:r>
            <a:r>
              <a:rPr lang="cs-CZ" baseline="0" dirty="0" smtClean="0"/>
              <a:t> obsahovat také zbytky organismů – rostlin a živočichů.</a:t>
            </a:r>
          </a:p>
          <a:p>
            <a:r>
              <a:rPr lang="cs-CZ" baseline="0" dirty="0" smtClean="0"/>
              <a:t>Obrázek: vápenec (v převážné míře je složen z uhličitanu vápenatého).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FB31-0FB7-4F7A-99F2-1411E72F9CF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1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Rozdíl mezi magmatem a lávou?</a:t>
            </a:r>
            <a:r>
              <a:rPr lang="cs-CZ" baseline="0" dirty="0" smtClean="0"/>
              <a:t>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Magma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hlubinný ekvivalent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lávy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jakmile se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magma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dostane na povrch tělesa, používá se pro jeho označení termín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láva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→ MAGMA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UVNITŘ, LÁVA JE NA POVRCHU.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FB31-0FB7-4F7A-99F2-1411E72F9C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90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</a:t>
            </a:r>
            <a:r>
              <a:rPr lang="cs-CZ" baseline="0" dirty="0" smtClean="0"/>
              <a:t> skála na německém ostrově Helgoland tvořená sedimentární horninou.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FB31-0FB7-4F7A-99F2-1411E72F9C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4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</a:t>
            </a:r>
            <a:r>
              <a:rPr lang="cs-CZ" baseline="0" dirty="0" smtClean="0"/>
              <a:t> eklogit – červenou složku tvoří červené granáty.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FB31-0FB7-4F7A-99F2-1411E72F9C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5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Horniny roztavené v nitru Země na magma postupně tuhnou a vytvářejí horniny vyvřelé. Ty se mohou dostat až na zemský povrch, kde se rozpadají působením vody, větru, organismů – těmto dějům říkáme zvětrávání. Řeky části hornin odnášejí až do oceánů, kde dochází k jejich postupnému usazování. Vznikají horniny usazené. V důsledku vysokých teplot a zvýšeného tlaku, např. při vrásnění zemské kůry, dochází ke změnám hornin vyvřelých i usazených. Ty se postupně stávají horninami přeměněnými. Mění se nejen složení, ale i uspořádání horninových složek.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FB31-0FB7-4F7A-99F2-1411E72F9C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56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horniny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Hor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14564"/>
            <a:ext cx="8991600" cy="23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SE DNES DOZVĚDĚLI?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 jaké tři skupiny dělíme horniny podle způsobu vzniku?</a:t>
            </a:r>
          </a:p>
          <a:p>
            <a:r>
              <a:rPr lang="cs-CZ" dirty="0" smtClean="0"/>
              <a:t>Vyvřelé, usazené, přeměněné.</a:t>
            </a:r>
          </a:p>
          <a:p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Může být hornina tvořena pouze jedním minerálem? Pokud ano, uveďte příklad, pokud ne, uveďte proč.</a:t>
            </a:r>
          </a:p>
          <a:p>
            <a:r>
              <a:rPr lang="cs-CZ" dirty="0" smtClean="0"/>
              <a:t>Ano, může. Příklad: vápenec.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are the best question-asking apps? Get Up Genie - Best Questions and  Answers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634556"/>
            <a:ext cx="4270247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to vlastně horniny?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Většinou jsou to směsi minerálů (skládají se z více minerálů).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6"/>
                </a:solidFill>
              </a:rPr>
              <a:t>Synonymum slova minerál?</a:t>
            </a:r>
          </a:p>
          <a:p>
            <a:endParaRPr lang="cs-CZ" dirty="0" smtClean="0"/>
          </a:p>
          <a:p>
            <a:r>
              <a:rPr lang="cs-CZ" dirty="0" smtClean="0"/>
              <a:t>Jejich složení tedy nemůžeme vyjádřit 1 chemickým vzorcem.</a:t>
            </a:r>
          </a:p>
          <a:p>
            <a:endParaRPr lang="cs-CZ" dirty="0" smtClean="0"/>
          </a:p>
          <a:p>
            <a:r>
              <a:rPr lang="cs-CZ" dirty="0" smtClean="0"/>
              <a:t>Výjimky: např. vápenec (CaCo</a:t>
            </a:r>
            <a:r>
              <a:rPr lang="cs-CZ" baseline="-25000" dirty="0" smtClean="0"/>
              <a:t>3</a:t>
            </a:r>
            <a:r>
              <a:rPr lang="cs-CZ" dirty="0" smtClean="0"/>
              <a:t>).</a:t>
            </a:r>
          </a:p>
          <a:p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362776" y="3614057"/>
            <a:ext cx="92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Nerost.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8" name="Picture 4" descr="Vápenec, zástupce sedimentárních horn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58" y="2638044"/>
            <a:ext cx="3865763" cy="22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Tvoří pevný obal </a:t>
            </a:r>
            <a:r>
              <a:rPr lang="cs-CZ" dirty="0" smtClean="0">
                <a:solidFill>
                  <a:schemeClr val="tx1"/>
                </a:solidFill>
              </a:rPr>
              <a:t>Země.</a:t>
            </a:r>
          </a:p>
          <a:p>
            <a:endParaRPr lang="cs-CZ" dirty="0">
              <a:solidFill>
                <a:schemeClr val="accent6"/>
              </a:solidFill>
            </a:endParaRPr>
          </a:p>
          <a:p>
            <a:r>
              <a:rPr lang="cs-CZ" dirty="0" smtClean="0">
                <a:solidFill>
                  <a:schemeClr val="accent6"/>
                </a:solidFill>
              </a:rPr>
              <a:t>Jak </a:t>
            </a:r>
            <a:r>
              <a:rPr lang="cs-CZ" dirty="0">
                <a:solidFill>
                  <a:schemeClr val="accent6"/>
                </a:solidFill>
              </a:rPr>
              <a:t>se </a:t>
            </a:r>
            <a:r>
              <a:rPr lang="cs-CZ" dirty="0" smtClean="0">
                <a:solidFill>
                  <a:schemeClr val="accent6"/>
                </a:solidFill>
              </a:rPr>
              <a:t>tento obal nazývá</a:t>
            </a:r>
            <a:r>
              <a:rPr lang="cs-CZ" dirty="0">
                <a:solidFill>
                  <a:schemeClr val="accent6"/>
                </a:solidFill>
              </a:rPr>
              <a:t>? </a:t>
            </a:r>
            <a:endParaRPr lang="cs-CZ" dirty="0" smtClean="0">
              <a:solidFill>
                <a:schemeClr val="accent6"/>
              </a:solidFill>
            </a:endParaRPr>
          </a:p>
          <a:p>
            <a:endParaRPr lang="cs-CZ" dirty="0" smtClean="0"/>
          </a:p>
          <a:p>
            <a:pPr lvl="0"/>
            <a:r>
              <a:rPr lang="cs-CZ" dirty="0" smtClean="0">
                <a:solidFill>
                  <a:schemeClr val="accent6"/>
                </a:solidFill>
              </a:rPr>
              <a:t>A jak se nazývá nauka o horninách?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6"/>
                </a:solidFill>
              </a:rPr>
              <a:t>Petrologie. Z řeckého </a:t>
            </a:r>
            <a:r>
              <a:rPr lang="el-GR" dirty="0" smtClean="0">
                <a:solidFill>
                  <a:schemeClr val="accent6"/>
                </a:solidFill>
              </a:rPr>
              <a:t>Πέτρος</a:t>
            </a:r>
            <a:r>
              <a:rPr lang="cs-CZ" dirty="0" smtClean="0">
                <a:solidFill>
                  <a:schemeClr val="accent6"/>
                </a:solidFill>
              </a:rPr>
              <a:t> (</a:t>
            </a:r>
            <a:r>
              <a:rPr lang="cs-CZ" dirty="0" err="1" smtClean="0">
                <a:solidFill>
                  <a:schemeClr val="accent6"/>
                </a:solidFill>
              </a:rPr>
              <a:t>Petros</a:t>
            </a:r>
            <a:r>
              <a:rPr lang="cs-CZ" dirty="0" smtClean="0">
                <a:solidFill>
                  <a:schemeClr val="accent6"/>
                </a:solidFill>
              </a:rPr>
              <a:t>) = kámen, skála.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49307" y="3439885"/>
            <a:ext cx="12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/>
                </a:solidFill>
              </a:rPr>
              <a:t>Litosféra.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6" name="Picture 2" descr="Hory Horniny V Zimě - Fotografie zdarm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3013279"/>
            <a:ext cx="4616714" cy="27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Horniny dělíme podle způsobu vzniku na: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yvřelé (magmatické),</a:t>
            </a:r>
          </a:p>
          <a:p>
            <a:endParaRPr lang="cs-CZ" dirty="0" smtClean="0"/>
          </a:p>
          <a:p>
            <a:r>
              <a:rPr lang="cs-CZ" dirty="0" smtClean="0"/>
              <a:t>usazené (sedimentární),</a:t>
            </a:r>
          </a:p>
          <a:p>
            <a:endParaRPr lang="cs-CZ" dirty="0" smtClean="0"/>
          </a:p>
          <a:p>
            <a:r>
              <a:rPr lang="cs-CZ" dirty="0" smtClean="0"/>
              <a:t>přeměněné (metamorfované).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18561" y="2690948"/>
            <a:ext cx="1471749" cy="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Jaká je definice horniny ? Jak se liší hornina a minerál ?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20161" r="-283" b="46335"/>
          <a:stretch/>
        </p:blipFill>
        <p:spPr bwMode="auto">
          <a:xfrm>
            <a:off x="5853683" y="3513539"/>
            <a:ext cx="5320145" cy="13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Vyvřelé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Vznikly utuhnutím (krystalizací) magmatu.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6"/>
                </a:solidFill>
              </a:rPr>
              <a:t>Jaké je jejich synonymum?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Magmatické horniny.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6" name="Picture 6" descr="Za ochlazení v době Přemyslovců mohla sopka z Indonésie | Reflex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85" y="2917352"/>
            <a:ext cx="4240377" cy="28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Usazené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Vytvořily se zejména usazováním úlomků hornin nebo schránek organismů, především na mořském dně.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6"/>
                </a:solidFill>
              </a:rPr>
              <a:t>Jaké je jejich synonymum?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Sedimentární horniny.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upload.wikimedia.org/wikipedia/commons/thumb/0/0a/Helgoland_Felswand_22017.JPG/1280px-Helgoland_Felswand_2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87" y="2638044"/>
            <a:ext cx="4135975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Přeměněné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Vznikly přeměnou původních hornin vyvřelých, usazených nebo i předtím již přeměněných.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6"/>
                </a:solidFill>
              </a:rPr>
              <a:t>Jaké je jejich synonymum?</a:t>
            </a:r>
          </a:p>
          <a:p>
            <a:r>
              <a:rPr lang="cs-CZ" dirty="0" smtClean="0">
                <a:solidFill>
                  <a:schemeClr val="accent6"/>
                </a:solidFill>
              </a:rPr>
              <a:t>Metamorfované horniny.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7170" name="Picture 2" descr="https://upload.wikimedia.org/wikipedia/commons/thumb/7/7a/Eclogite.jpg/220px-Eclogi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87" y="2817091"/>
            <a:ext cx="2620919" cy="28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Horninový cyklus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Horninový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Nekonečný proces, ve kterém se horniny neustále mění.</a:t>
            </a:r>
          </a:p>
          <a:p>
            <a:endParaRPr lang="cs-CZ" dirty="0"/>
          </a:p>
          <a:p>
            <a:r>
              <a:rPr lang="cs-CZ" dirty="0" smtClean="0"/>
              <a:t>ROZTAVENÉ HORNINY – TUHNUTÍ – </a:t>
            </a:r>
            <a:r>
              <a:rPr lang="cs-CZ" b="1" dirty="0" smtClean="0"/>
              <a:t>VYVŘELÉ </a:t>
            </a:r>
            <a:r>
              <a:rPr lang="cs-CZ" dirty="0" smtClean="0"/>
              <a:t>HORNINY</a:t>
            </a:r>
            <a:r>
              <a:rPr lang="cs-CZ" b="1" dirty="0" smtClean="0"/>
              <a:t> </a:t>
            </a:r>
            <a:r>
              <a:rPr lang="cs-CZ" dirty="0" smtClean="0"/>
              <a:t>– ZEMSKÝ POVRCH – ZVĚTRÁVÁNÍ – USAZOVÁNÍ V OCEÁNECH – </a:t>
            </a:r>
            <a:r>
              <a:rPr lang="cs-CZ" b="1" dirty="0" smtClean="0"/>
              <a:t>USAZENÉ </a:t>
            </a:r>
            <a:r>
              <a:rPr lang="cs-CZ" dirty="0" smtClean="0"/>
              <a:t>HORNINY</a:t>
            </a:r>
            <a:r>
              <a:rPr lang="cs-CZ" b="1" dirty="0" smtClean="0"/>
              <a:t> </a:t>
            </a:r>
            <a:r>
              <a:rPr lang="cs-CZ" dirty="0" smtClean="0"/>
              <a:t>– TEPLOTA, TLAK – </a:t>
            </a:r>
            <a:r>
              <a:rPr lang="cs-CZ" b="1" dirty="0" smtClean="0"/>
              <a:t>PŘEMĚNĚNÉ </a:t>
            </a:r>
            <a:r>
              <a:rPr lang="cs-CZ" dirty="0" smtClean="0"/>
              <a:t>HORNINY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8880"/>
            <a:ext cx="4821734" cy="3101982"/>
          </a:xfrm>
        </p:spPr>
      </p:pic>
      <p:sp>
        <p:nvSpPr>
          <p:cNvPr id="12" name="Ovál 11"/>
          <p:cNvSpPr/>
          <p:nvPr/>
        </p:nvSpPr>
        <p:spPr>
          <a:xfrm>
            <a:off x="7102273" y="4779390"/>
            <a:ext cx="1404594" cy="140459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950983" y="2415758"/>
            <a:ext cx="1404594" cy="140459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690636" y="3634025"/>
            <a:ext cx="1404594" cy="140459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8139596" y="2229431"/>
            <a:ext cx="1404594" cy="140459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9282571" y="2672861"/>
            <a:ext cx="1404594" cy="140459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9282571" y="4230317"/>
            <a:ext cx="1098146" cy="109814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81</TotalTime>
  <Words>444</Words>
  <Application>Microsoft Office PowerPoint</Application>
  <PresentationFormat>Širokoúhlá obrazovka</PresentationFormat>
  <Paragraphs>64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Parcel</vt:lpstr>
      <vt:lpstr>horniny</vt:lpstr>
      <vt:lpstr>Co jsou to vlastně horniny?</vt:lpstr>
      <vt:lpstr>horniny</vt:lpstr>
      <vt:lpstr>Dělení hornin</vt:lpstr>
      <vt:lpstr>Vyvřelé horniny</vt:lpstr>
      <vt:lpstr>Usazené horniny</vt:lpstr>
      <vt:lpstr>Přeměněné horniny</vt:lpstr>
      <vt:lpstr>Horninový cyklus</vt:lpstr>
      <vt:lpstr>Horninový cyklus</vt:lpstr>
      <vt:lpstr>CO JSME SE DNES DOZVĚDĚLI?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horniny</dc:title>
  <dc:creator>Nezvalová Alena</dc:creator>
  <cp:lastModifiedBy>Jan Řezníček</cp:lastModifiedBy>
  <cp:revision>10</cp:revision>
  <dcterms:created xsi:type="dcterms:W3CDTF">2020-11-20T13:03:27Z</dcterms:created>
  <dcterms:modified xsi:type="dcterms:W3CDTF">2020-11-25T09:12:47Z</dcterms:modified>
</cp:coreProperties>
</file>