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84" r:id="rId3"/>
    <p:sldId id="275" r:id="rId4"/>
    <p:sldId id="277" r:id="rId5"/>
    <p:sldId id="278" r:id="rId6"/>
    <p:sldId id="282" r:id="rId7"/>
    <p:sldId id="276" r:id="rId8"/>
    <p:sldId id="279" r:id="rId9"/>
    <p:sldId id="280" r:id="rId10"/>
    <p:sldId id="281" r:id="rId11"/>
    <p:sldId id="274" r:id="rId12"/>
    <p:sldId id="283" r:id="rId13"/>
    <p:sldId id="25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F3AB3-0718-4624-B441-E567A8F0AB56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651F6E3-6281-48DB-9319-2AEAFDAE7572}">
      <dgm:prSet custT="1"/>
      <dgm:spPr/>
      <dgm:t>
        <a:bodyPr/>
        <a:lstStyle/>
        <a:p>
          <a:pPr algn="l" rtl="0"/>
          <a:r>
            <a:rPr lang="cs-CZ" sz="2000" dirty="0" smtClean="0"/>
            <a:t>NÁZEV:</a:t>
          </a:r>
          <a:r>
            <a:rPr lang="cs-CZ" sz="2000" baseline="0" dirty="0" smtClean="0"/>
            <a:t> VY_32_INOVACE_08_04_Klasicismus</a:t>
          </a:r>
          <a:endParaRPr lang="cs-CZ" sz="2000" dirty="0"/>
        </a:p>
      </dgm:t>
    </dgm:pt>
    <dgm:pt modelId="{A571E265-742E-411A-ABCF-E39FDBC7528A}" type="parTrans" cxnId="{7BC66EC3-EBD6-4F3A-99ED-9D25F66FFA51}">
      <dgm:prSet/>
      <dgm:spPr/>
      <dgm:t>
        <a:bodyPr/>
        <a:lstStyle/>
        <a:p>
          <a:endParaRPr lang="cs-CZ"/>
        </a:p>
      </dgm:t>
    </dgm:pt>
    <dgm:pt modelId="{E33260FE-399D-481C-B2D6-3B35DD16DC84}" type="sibTrans" cxnId="{7BC66EC3-EBD6-4F3A-99ED-9D25F66FFA51}">
      <dgm:prSet/>
      <dgm:spPr/>
      <dgm:t>
        <a:bodyPr/>
        <a:lstStyle/>
        <a:p>
          <a:endParaRPr lang="cs-CZ"/>
        </a:p>
      </dgm:t>
    </dgm:pt>
    <dgm:pt modelId="{D1D4F407-5343-4D3F-B5B9-D407B03CAEB4}">
      <dgm:prSet custT="1"/>
      <dgm:spPr/>
      <dgm:t>
        <a:bodyPr/>
        <a:lstStyle/>
        <a:p>
          <a:pPr algn="l" rtl="0"/>
          <a:r>
            <a:rPr lang="cs-CZ" sz="1800" dirty="0" smtClean="0"/>
            <a:t>NÁZEV ŠKOLY: Základní škola a Mateřská škola Nedvědice, okres Brno-venkov, příspěvková organizace</a:t>
          </a:r>
          <a:endParaRPr lang="cs-CZ" sz="1800" dirty="0"/>
        </a:p>
      </dgm:t>
    </dgm:pt>
    <dgm:pt modelId="{FB3E2B41-81AD-4068-9354-4B764E7CC2F7}" type="parTrans" cxnId="{14367CC6-B9B1-40CF-BBB3-C17F79391DAE}">
      <dgm:prSet/>
      <dgm:spPr/>
      <dgm:t>
        <a:bodyPr/>
        <a:lstStyle/>
        <a:p>
          <a:endParaRPr lang="cs-CZ"/>
        </a:p>
      </dgm:t>
    </dgm:pt>
    <dgm:pt modelId="{878E4EBE-18EA-43B6-B589-1210E1E4CF6A}" type="sibTrans" cxnId="{14367CC6-B9B1-40CF-BBB3-C17F79391DAE}">
      <dgm:prSet/>
      <dgm:spPr/>
      <dgm:t>
        <a:bodyPr/>
        <a:lstStyle/>
        <a:p>
          <a:endParaRPr lang="cs-CZ"/>
        </a:p>
      </dgm:t>
    </dgm:pt>
    <dgm:pt modelId="{D1B46980-6531-4606-95E6-44980827E919}">
      <dgm:prSet custT="1"/>
      <dgm:spPr/>
      <dgm:t>
        <a:bodyPr/>
        <a:lstStyle/>
        <a:p>
          <a:pPr algn="l" rtl="0"/>
          <a:r>
            <a:rPr lang="cs-CZ" sz="2000" dirty="0" smtClean="0"/>
            <a:t>AUTOR: Mgr. Petr Punčochář</a:t>
          </a:r>
          <a:endParaRPr lang="cs-CZ" sz="2000" dirty="0"/>
        </a:p>
      </dgm:t>
    </dgm:pt>
    <dgm:pt modelId="{4F7B2CF5-A270-4D61-A510-1C1C5A4DCD3B}" type="parTrans" cxnId="{AB906E97-3CD9-4E05-91AE-864F8E394536}">
      <dgm:prSet/>
      <dgm:spPr/>
      <dgm:t>
        <a:bodyPr/>
        <a:lstStyle/>
        <a:p>
          <a:endParaRPr lang="cs-CZ"/>
        </a:p>
      </dgm:t>
    </dgm:pt>
    <dgm:pt modelId="{CFF69701-2866-4EF5-BFB5-F3F9B72EB817}" type="sibTrans" cxnId="{AB906E97-3CD9-4E05-91AE-864F8E394536}">
      <dgm:prSet/>
      <dgm:spPr/>
      <dgm:t>
        <a:bodyPr/>
        <a:lstStyle/>
        <a:p>
          <a:endParaRPr lang="cs-CZ"/>
        </a:p>
      </dgm:t>
    </dgm:pt>
    <dgm:pt modelId="{D8197B8C-B260-4A16-BDF4-0947B075E274}">
      <dgm:prSet custT="1"/>
      <dgm:spPr/>
      <dgm:t>
        <a:bodyPr/>
        <a:lstStyle/>
        <a:p>
          <a:pPr algn="l" rtl="0"/>
          <a:r>
            <a:rPr lang="cs-CZ" sz="2000" dirty="0" smtClean="0"/>
            <a:t>TEMA: </a:t>
          </a:r>
          <a:r>
            <a:rPr lang="cs-CZ" sz="2000" baseline="0" dirty="0" smtClean="0"/>
            <a:t>Dějepis 8. ročník</a:t>
          </a:r>
          <a:endParaRPr lang="cs-CZ" sz="2000" dirty="0"/>
        </a:p>
      </dgm:t>
    </dgm:pt>
    <dgm:pt modelId="{51C5993D-B262-45E6-B66E-76BC9D6D883D}" type="parTrans" cxnId="{EDF6FE6B-9DBE-4D7B-B8FD-7098875B4EED}">
      <dgm:prSet/>
      <dgm:spPr/>
      <dgm:t>
        <a:bodyPr/>
        <a:lstStyle/>
        <a:p>
          <a:endParaRPr lang="cs-CZ"/>
        </a:p>
      </dgm:t>
    </dgm:pt>
    <dgm:pt modelId="{1AEC7F05-E0FE-459C-BD47-224AC9D7BEE4}" type="sibTrans" cxnId="{EDF6FE6B-9DBE-4D7B-B8FD-7098875B4EED}">
      <dgm:prSet/>
      <dgm:spPr/>
      <dgm:t>
        <a:bodyPr/>
        <a:lstStyle/>
        <a:p>
          <a:endParaRPr lang="cs-CZ"/>
        </a:p>
      </dgm:t>
    </dgm:pt>
    <dgm:pt modelId="{4C35D32F-0EAB-4CD7-82EE-45574DC2A586}">
      <dgm:prSet custT="1"/>
      <dgm:spPr/>
      <dgm:t>
        <a:bodyPr/>
        <a:lstStyle/>
        <a:p>
          <a:pPr algn="l" rtl="0"/>
          <a:r>
            <a:rPr lang="cs-CZ" sz="2000" dirty="0" smtClean="0"/>
            <a:t>ČÍSLO PROJEKTU: 2674/21/7.1.4/2011  </a:t>
          </a:r>
          <a:endParaRPr lang="cs-CZ" sz="2000" dirty="0"/>
        </a:p>
      </dgm:t>
    </dgm:pt>
    <dgm:pt modelId="{A15F02C0-547C-48B3-9D05-E7F145EBF3C4}" type="parTrans" cxnId="{2221FB34-310D-4638-ACAE-9ACC709E4926}">
      <dgm:prSet/>
      <dgm:spPr/>
      <dgm:t>
        <a:bodyPr/>
        <a:lstStyle/>
        <a:p>
          <a:endParaRPr lang="cs-CZ"/>
        </a:p>
      </dgm:t>
    </dgm:pt>
    <dgm:pt modelId="{8C5711BF-38F0-4590-B6BC-B3119A33CA2E}" type="sibTrans" cxnId="{2221FB34-310D-4638-ACAE-9ACC709E4926}">
      <dgm:prSet/>
      <dgm:spPr/>
      <dgm:t>
        <a:bodyPr/>
        <a:lstStyle/>
        <a:p>
          <a:endParaRPr lang="cs-CZ"/>
        </a:p>
      </dgm:t>
    </dgm:pt>
    <dgm:pt modelId="{333A1088-737F-45CB-B68E-254E46348037}" type="pres">
      <dgm:prSet presAssocID="{757F3AB3-0718-4624-B441-E567A8F0AB5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5ABB229-8D3B-4694-996A-96F23CF14429}" type="pres">
      <dgm:prSet presAssocID="{D1D4F407-5343-4D3F-B5B9-D407B03CAEB4}" presName="circle1" presStyleLbl="node1" presStyleIdx="0" presStyleCnt="5"/>
      <dgm:spPr/>
      <dgm:t>
        <a:bodyPr/>
        <a:lstStyle/>
        <a:p>
          <a:endParaRPr lang="cs-CZ"/>
        </a:p>
      </dgm:t>
    </dgm:pt>
    <dgm:pt modelId="{F41139FD-01EE-4571-8B17-4FB00FC51163}" type="pres">
      <dgm:prSet presAssocID="{D1D4F407-5343-4D3F-B5B9-D407B03CAEB4}" presName="space" presStyleCnt="0"/>
      <dgm:spPr/>
      <dgm:t>
        <a:bodyPr/>
        <a:lstStyle/>
        <a:p>
          <a:endParaRPr lang="cs-CZ"/>
        </a:p>
      </dgm:t>
    </dgm:pt>
    <dgm:pt modelId="{D005CE8C-CC26-4C3E-AC11-E15060ECD759}" type="pres">
      <dgm:prSet presAssocID="{D1D4F407-5343-4D3F-B5B9-D407B03CAEB4}" presName="rect1" presStyleLbl="alignAcc1" presStyleIdx="0" presStyleCnt="5" custLinFactNeighborX="-244" custLinFactNeighborY="165"/>
      <dgm:spPr/>
      <dgm:t>
        <a:bodyPr/>
        <a:lstStyle/>
        <a:p>
          <a:endParaRPr lang="cs-CZ"/>
        </a:p>
      </dgm:t>
    </dgm:pt>
    <dgm:pt modelId="{2C702D82-9B77-49B7-9568-BB8EB47C3372}" type="pres">
      <dgm:prSet presAssocID="{D1B46980-6531-4606-95E6-44980827E919}" presName="vertSpace2" presStyleLbl="node1" presStyleIdx="0" presStyleCnt="5"/>
      <dgm:spPr/>
      <dgm:t>
        <a:bodyPr/>
        <a:lstStyle/>
        <a:p>
          <a:endParaRPr lang="cs-CZ"/>
        </a:p>
      </dgm:t>
    </dgm:pt>
    <dgm:pt modelId="{A52A0455-90FF-4808-ABD0-F02540D31D5A}" type="pres">
      <dgm:prSet presAssocID="{D1B46980-6531-4606-95E6-44980827E919}" presName="circle2" presStyleLbl="node1" presStyleIdx="1" presStyleCnt="5"/>
      <dgm:spPr/>
      <dgm:t>
        <a:bodyPr/>
        <a:lstStyle/>
        <a:p>
          <a:endParaRPr lang="cs-CZ"/>
        </a:p>
      </dgm:t>
    </dgm:pt>
    <dgm:pt modelId="{6140AFEC-043D-4C43-A2F9-D0F5331DF3A3}" type="pres">
      <dgm:prSet presAssocID="{D1B46980-6531-4606-95E6-44980827E919}" presName="rect2" presStyleLbl="alignAcc1" presStyleIdx="1" presStyleCnt="5"/>
      <dgm:spPr/>
      <dgm:t>
        <a:bodyPr/>
        <a:lstStyle/>
        <a:p>
          <a:endParaRPr lang="cs-CZ"/>
        </a:p>
      </dgm:t>
    </dgm:pt>
    <dgm:pt modelId="{9358AC05-5D7D-4327-9F80-1AD486AEA664}" type="pres">
      <dgm:prSet presAssocID="{B651F6E3-6281-48DB-9319-2AEAFDAE7572}" presName="vertSpace3" presStyleLbl="node1" presStyleIdx="1" presStyleCnt="5"/>
      <dgm:spPr/>
      <dgm:t>
        <a:bodyPr/>
        <a:lstStyle/>
        <a:p>
          <a:endParaRPr lang="cs-CZ"/>
        </a:p>
      </dgm:t>
    </dgm:pt>
    <dgm:pt modelId="{313FC574-E1CD-4FB4-B054-0B805CE0447D}" type="pres">
      <dgm:prSet presAssocID="{B651F6E3-6281-48DB-9319-2AEAFDAE7572}" presName="circle3" presStyleLbl="node1" presStyleIdx="2" presStyleCnt="5"/>
      <dgm:spPr/>
      <dgm:t>
        <a:bodyPr/>
        <a:lstStyle/>
        <a:p>
          <a:endParaRPr lang="cs-CZ"/>
        </a:p>
      </dgm:t>
    </dgm:pt>
    <dgm:pt modelId="{619D679B-A015-4ECF-8348-D1034C574F40}" type="pres">
      <dgm:prSet presAssocID="{B651F6E3-6281-48DB-9319-2AEAFDAE7572}" presName="rect3" presStyleLbl="alignAcc1" presStyleIdx="2" presStyleCnt="5"/>
      <dgm:spPr/>
      <dgm:t>
        <a:bodyPr/>
        <a:lstStyle/>
        <a:p>
          <a:endParaRPr lang="cs-CZ"/>
        </a:p>
      </dgm:t>
    </dgm:pt>
    <dgm:pt modelId="{322283A8-4A27-4CDA-BAE3-F381106A9174}" type="pres">
      <dgm:prSet presAssocID="{D8197B8C-B260-4A16-BDF4-0947B075E274}" presName="vertSpace4" presStyleLbl="node1" presStyleIdx="2" presStyleCnt="5"/>
      <dgm:spPr/>
      <dgm:t>
        <a:bodyPr/>
        <a:lstStyle/>
        <a:p>
          <a:endParaRPr lang="cs-CZ"/>
        </a:p>
      </dgm:t>
    </dgm:pt>
    <dgm:pt modelId="{FFC9F71D-1B4F-4AD9-A4A6-86ADEFC8AF5C}" type="pres">
      <dgm:prSet presAssocID="{D8197B8C-B260-4A16-BDF4-0947B075E274}" presName="circle4" presStyleLbl="node1" presStyleIdx="3" presStyleCnt="5"/>
      <dgm:spPr/>
      <dgm:t>
        <a:bodyPr/>
        <a:lstStyle/>
        <a:p>
          <a:endParaRPr lang="cs-CZ"/>
        </a:p>
      </dgm:t>
    </dgm:pt>
    <dgm:pt modelId="{25B08C86-7E15-44DC-BE7F-FFB55DD49D12}" type="pres">
      <dgm:prSet presAssocID="{D8197B8C-B260-4A16-BDF4-0947B075E274}" presName="rect4" presStyleLbl="alignAcc1" presStyleIdx="3" presStyleCnt="5"/>
      <dgm:spPr/>
      <dgm:t>
        <a:bodyPr/>
        <a:lstStyle/>
        <a:p>
          <a:endParaRPr lang="cs-CZ"/>
        </a:p>
      </dgm:t>
    </dgm:pt>
    <dgm:pt modelId="{76644BE8-9D7C-4C09-B250-3D10AF48CBB7}" type="pres">
      <dgm:prSet presAssocID="{4C35D32F-0EAB-4CD7-82EE-45574DC2A586}" presName="vertSpace5" presStyleLbl="node1" presStyleIdx="3" presStyleCnt="5"/>
      <dgm:spPr/>
      <dgm:t>
        <a:bodyPr/>
        <a:lstStyle/>
        <a:p>
          <a:endParaRPr lang="cs-CZ"/>
        </a:p>
      </dgm:t>
    </dgm:pt>
    <dgm:pt modelId="{EE85B701-7295-41C0-BA7A-34D3756A2AE6}" type="pres">
      <dgm:prSet presAssocID="{4C35D32F-0EAB-4CD7-82EE-45574DC2A586}" presName="circle5" presStyleLbl="node1" presStyleIdx="4" presStyleCnt="5"/>
      <dgm:spPr/>
      <dgm:t>
        <a:bodyPr/>
        <a:lstStyle/>
        <a:p>
          <a:endParaRPr lang="cs-CZ"/>
        </a:p>
      </dgm:t>
    </dgm:pt>
    <dgm:pt modelId="{8BEBB6EC-1DAA-4CAC-8A25-BC0FCBD5DBD5}" type="pres">
      <dgm:prSet presAssocID="{4C35D32F-0EAB-4CD7-82EE-45574DC2A586}" presName="rect5" presStyleLbl="alignAcc1" presStyleIdx="4" presStyleCnt="5"/>
      <dgm:spPr/>
      <dgm:t>
        <a:bodyPr/>
        <a:lstStyle/>
        <a:p>
          <a:endParaRPr lang="cs-CZ"/>
        </a:p>
      </dgm:t>
    </dgm:pt>
    <dgm:pt modelId="{AED2198E-93D5-4001-81B4-73124B309672}" type="pres">
      <dgm:prSet presAssocID="{D1D4F407-5343-4D3F-B5B9-D407B03CAEB4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E915AB-18AA-4053-B92C-3BFC9ED204BB}" type="pres">
      <dgm:prSet presAssocID="{D1B46980-6531-4606-95E6-44980827E919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B5E863-4638-4E1D-BFDE-399D028AC4ED}" type="pres">
      <dgm:prSet presAssocID="{B651F6E3-6281-48DB-9319-2AEAFDAE7572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5FFA88-C948-4069-8E93-59FA12366E83}" type="pres">
      <dgm:prSet presAssocID="{D8197B8C-B260-4A16-BDF4-0947B075E274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0E4F0B-2866-4A3F-A3C7-2A14B1797930}" type="pres">
      <dgm:prSet presAssocID="{4C35D32F-0EAB-4CD7-82EE-45574DC2A586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DF6FE6B-9DBE-4D7B-B8FD-7098875B4EED}" srcId="{757F3AB3-0718-4624-B441-E567A8F0AB56}" destId="{D8197B8C-B260-4A16-BDF4-0947B075E274}" srcOrd="3" destOrd="0" parTransId="{51C5993D-B262-45E6-B66E-76BC9D6D883D}" sibTransId="{1AEC7F05-E0FE-459C-BD47-224AC9D7BEE4}"/>
    <dgm:cxn modelId="{9A215171-21CA-4E2E-A178-AC98BA9AB210}" type="presOf" srcId="{B651F6E3-6281-48DB-9319-2AEAFDAE7572}" destId="{6BB5E863-4638-4E1D-BFDE-399D028AC4ED}" srcOrd="1" destOrd="0" presId="urn:microsoft.com/office/officeart/2005/8/layout/target3"/>
    <dgm:cxn modelId="{8F18FA4D-4BDF-4241-8A72-CD68FF560E6B}" type="presOf" srcId="{D8197B8C-B260-4A16-BDF4-0947B075E274}" destId="{25B08C86-7E15-44DC-BE7F-FFB55DD49D12}" srcOrd="0" destOrd="0" presId="urn:microsoft.com/office/officeart/2005/8/layout/target3"/>
    <dgm:cxn modelId="{EC9A6405-CA61-4021-8E06-D096CD160250}" type="presOf" srcId="{D1B46980-6531-4606-95E6-44980827E919}" destId="{6140AFEC-043D-4C43-A2F9-D0F5331DF3A3}" srcOrd="0" destOrd="0" presId="urn:microsoft.com/office/officeart/2005/8/layout/target3"/>
    <dgm:cxn modelId="{2221FB34-310D-4638-ACAE-9ACC709E4926}" srcId="{757F3AB3-0718-4624-B441-E567A8F0AB56}" destId="{4C35D32F-0EAB-4CD7-82EE-45574DC2A586}" srcOrd="4" destOrd="0" parTransId="{A15F02C0-547C-48B3-9D05-E7F145EBF3C4}" sibTransId="{8C5711BF-38F0-4590-B6BC-B3119A33CA2E}"/>
    <dgm:cxn modelId="{54431FE2-908C-49E6-A09D-15C3C0A416EF}" type="presOf" srcId="{D1D4F407-5343-4D3F-B5B9-D407B03CAEB4}" destId="{AED2198E-93D5-4001-81B4-73124B309672}" srcOrd="1" destOrd="0" presId="urn:microsoft.com/office/officeart/2005/8/layout/target3"/>
    <dgm:cxn modelId="{B87B8102-7E00-40AB-B58E-666A32E58766}" type="presOf" srcId="{D1D4F407-5343-4D3F-B5B9-D407B03CAEB4}" destId="{D005CE8C-CC26-4C3E-AC11-E15060ECD759}" srcOrd="0" destOrd="0" presId="urn:microsoft.com/office/officeart/2005/8/layout/target3"/>
    <dgm:cxn modelId="{5EEFF5A3-71E9-4C51-A190-830FDD2746AE}" type="presOf" srcId="{B651F6E3-6281-48DB-9319-2AEAFDAE7572}" destId="{619D679B-A015-4ECF-8348-D1034C574F40}" srcOrd="0" destOrd="0" presId="urn:microsoft.com/office/officeart/2005/8/layout/target3"/>
    <dgm:cxn modelId="{E8C85B75-73AA-4E17-A5E0-C4813BF6C9A6}" type="presOf" srcId="{757F3AB3-0718-4624-B441-E567A8F0AB56}" destId="{333A1088-737F-45CB-B68E-254E46348037}" srcOrd="0" destOrd="0" presId="urn:microsoft.com/office/officeart/2005/8/layout/target3"/>
    <dgm:cxn modelId="{AB906E97-3CD9-4E05-91AE-864F8E394536}" srcId="{757F3AB3-0718-4624-B441-E567A8F0AB56}" destId="{D1B46980-6531-4606-95E6-44980827E919}" srcOrd="1" destOrd="0" parTransId="{4F7B2CF5-A270-4D61-A510-1C1C5A4DCD3B}" sibTransId="{CFF69701-2866-4EF5-BFB5-F3F9B72EB817}"/>
    <dgm:cxn modelId="{7BC66EC3-EBD6-4F3A-99ED-9D25F66FFA51}" srcId="{757F3AB3-0718-4624-B441-E567A8F0AB56}" destId="{B651F6E3-6281-48DB-9319-2AEAFDAE7572}" srcOrd="2" destOrd="0" parTransId="{A571E265-742E-411A-ABCF-E39FDBC7528A}" sibTransId="{E33260FE-399D-481C-B2D6-3B35DD16DC84}"/>
    <dgm:cxn modelId="{14367CC6-B9B1-40CF-BBB3-C17F79391DAE}" srcId="{757F3AB3-0718-4624-B441-E567A8F0AB56}" destId="{D1D4F407-5343-4D3F-B5B9-D407B03CAEB4}" srcOrd="0" destOrd="0" parTransId="{FB3E2B41-81AD-4068-9354-4B764E7CC2F7}" sibTransId="{878E4EBE-18EA-43B6-B589-1210E1E4CF6A}"/>
    <dgm:cxn modelId="{72001432-A9D9-495A-8995-2CB8F4246AD8}" type="presOf" srcId="{4C35D32F-0EAB-4CD7-82EE-45574DC2A586}" destId="{890E4F0B-2866-4A3F-A3C7-2A14B1797930}" srcOrd="1" destOrd="0" presId="urn:microsoft.com/office/officeart/2005/8/layout/target3"/>
    <dgm:cxn modelId="{0DAA166C-D621-4E5F-A1C5-0DD637132281}" type="presOf" srcId="{4C35D32F-0EAB-4CD7-82EE-45574DC2A586}" destId="{8BEBB6EC-1DAA-4CAC-8A25-BC0FCBD5DBD5}" srcOrd="0" destOrd="0" presId="urn:microsoft.com/office/officeart/2005/8/layout/target3"/>
    <dgm:cxn modelId="{54493D54-6B5F-47CB-8CC5-D7AB5CA0BF3C}" type="presOf" srcId="{D8197B8C-B260-4A16-BDF4-0947B075E274}" destId="{5A5FFA88-C948-4069-8E93-59FA12366E83}" srcOrd="1" destOrd="0" presId="urn:microsoft.com/office/officeart/2005/8/layout/target3"/>
    <dgm:cxn modelId="{18ABAED0-E14D-4071-96B5-D9323C713935}" type="presOf" srcId="{D1B46980-6531-4606-95E6-44980827E919}" destId="{2BE915AB-18AA-4053-B92C-3BFC9ED204BB}" srcOrd="1" destOrd="0" presId="urn:microsoft.com/office/officeart/2005/8/layout/target3"/>
    <dgm:cxn modelId="{30809B2B-0A7C-437F-B012-93DC46A7ABAE}" type="presParOf" srcId="{333A1088-737F-45CB-B68E-254E46348037}" destId="{F5ABB229-8D3B-4694-996A-96F23CF14429}" srcOrd="0" destOrd="0" presId="urn:microsoft.com/office/officeart/2005/8/layout/target3"/>
    <dgm:cxn modelId="{321A396F-0853-47C4-9C50-22E4DD1989AA}" type="presParOf" srcId="{333A1088-737F-45CB-B68E-254E46348037}" destId="{F41139FD-01EE-4571-8B17-4FB00FC51163}" srcOrd="1" destOrd="0" presId="urn:microsoft.com/office/officeart/2005/8/layout/target3"/>
    <dgm:cxn modelId="{2563DDF6-1472-4965-9846-4FDE86FFD6D9}" type="presParOf" srcId="{333A1088-737F-45CB-B68E-254E46348037}" destId="{D005CE8C-CC26-4C3E-AC11-E15060ECD759}" srcOrd="2" destOrd="0" presId="urn:microsoft.com/office/officeart/2005/8/layout/target3"/>
    <dgm:cxn modelId="{DB1C42E8-659B-477A-BADB-5CD98671E709}" type="presParOf" srcId="{333A1088-737F-45CB-B68E-254E46348037}" destId="{2C702D82-9B77-49B7-9568-BB8EB47C3372}" srcOrd="3" destOrd="0" presId="urn:microsoft.com/office/officeart/2005/8/layout/target3"/>
    <dgm:cxn modelId="{67535EF3-A8E3-4CB4-8310-AB204E661B68}" type="presParOf" srcId="{333A1088-737F-45CB-B68E-254E46348037}" destId="{A52A0455-90FF-4808-ABD0-F02540D31D5A}" srcOrd="4" destOrd="0" presId="urn:microsoft.com/office/officeart/2005/8/layout/target3"/>
    <dgm:cxn modelId="{EA9409DD-F763-4DE4-B095-13008DB2828C}" type="presParOf" srcId="{333A1088-737F-45CB-B68E-254E46348037}" destId="{6140AFEC-043D-4C43-A2F9-D0F5331DF3A3}" srcOrd="5" destOrd="0" presId="urn:microsoft.com/office/officeart/2005/8/layout/target3"/>
    <dgm:cxn modelId="{B6D62A70-3271-43D6-86BF-68EED9D3AA67}" type="presParOf" srcId="{333A1088-737F-45CB-B68E-254E46348037}" destId="{9358AC05-5D7D-4327-9F80-1AD486AEA664}" srcOrd="6" destOrd="0" presId="urn:microsoft.com/office/officeart/2005/8/layout/target3"/>
    <dgm:cxn modelId="{FCB32DBB-D901-466E-9F75-4AE8E0E83FAE}" type="presParOf" srcId="{333A1088-737F-45CB-B68E-254E46348037}" destId="{313FC574-E1CD-4FB4-B054-0B805CE0447D}" srcOrd="7" destOrd="0" presId="urn:microsoft.com/office/officeart/2005/8/layout/target3"/>
    <dgm:cxn modelId="{6E1F546D-761F-45C1-AA84-477DACD25104}" type="presParOf" srcId="{333A1088-737F-45CB-B68E-254E46348037}" destId="{619D679B-A015-4ECF-8348-D1034C574F40}" srcOrd="8" destOrd="0" presId="urn:microsoft.com/office/officeart/2005/8/layout/target3"/>
    <dgm:cxn modelId="{143DC78A-EA65-48F4-BF7D-9D72AC39B715}" type="presParOf" srcId="{333A1088-737F-45CB-B68E-254E46348037}" destId="{322283A8-4A27-4CDA-BAE3-F381106A9174}" srcOrd="9" destOrd="0" presId="urn:microsoft.com/office/officeart/2005/8/layout/target3"/>
    <dgm:cxn modelId="{7E333147-A990-4CB4-A949-D10F1C775BBB}" type="presParOf" srcId="{333A1088-737F-45CB-B68E-254E46348037}" destId="{FFC9F71D-1B4F-4AD9-A4A6-86ADEFC8AF5C}" srcOrd="10" destOrd="0" presId="urn:microsoft.com/office/officeart/2005/8/layout/target3"/>
    <dgm:cxn modelId="{AF5CBF76-5B47-42E1-86BD-C986A1EE14CE}" type="presParOf" srcId="{333A1088-737F-45CB-B68E-254E46348037}" destId="{25B08C86-7E15-44DC-BE7F-FFB55DD49D12}" srcOrd="11" destOrd="0" presId="urn:microsoft.com/office/officeart/2005/8/layout/target3"/>
    <dgm:cxn modelId="{6D4A7293-774B-46A0-894E-B228D9949561}" type="presParOf" srcId="{333A1088-737F-45CB-B68E-254E46348037}" destId="{76644BE8-9D7C-4C09-B250-3D10AF48CBB7}" srcOrd="12" destOrd="0" presId="urn:microsoft.com/office/officeart/2005/8/layout/target3"/>
    <dgm:cxn modelId="{7A2DDCCB-A6ED-468B-9551-FB0A5FD08B54}" type="presParOf" srcId="{333A1088-737F-45CB-B68E-254E46348037}" destId="{EE85B701-7295-41C0-BA7A-34D3756A2AE6}" srcOrd="13" destOrd="0" presId="urn:microsoft.com/office/officeart/2005/8/layout/target3"/>
    <dgm:cxn modelId="{18DA1DE9-C3D9-4978-A389-8297EE970EB1}" type="presParOf" srcId="{333A1088-737F-45CB-B68E-254E46348037}" destId="{8BEBB6EC-1DAA-4CAC-8A25-BC0FCBD5DBD5}" srcOrd="14" destOrd="0" presId="urn:microsoft.com/office/officeart/2005/8/layout/target3"/>
    <dgm:cxn modelId="{795F38B1-CE28-4136-9948-F938EF7D62A2}" type="presParOf" srcId="{333A1088-737F-45CB-B68E-254E46348037}" destId="{AED2198E-93D5-4001-81B4-73124B309672}" srcOrd="15" destOrd="0" presId="urn:microsoft.com/office/officeart/2005/8/layout/target3"/>
    <dgm:cxn modelId="{2FF47E18-0F82-4CB5-87A2-13CF01AD75FC}" type="presParOf" srcId="{333A1088-737F-45CB-B68E-254E46348037}" destId="{2BE915AB-18AA-4053-B92C-3BFC9ED204BB}" srcOrd="16" destOrd="0" presId="urn:microsoft.com/office/officeart/2005/8/layout/target3"/>
    <dgm:cxn modelId="{7E7ACCDD-EB97-46C7-8D62-F30DF72EDF8E}" type="presParOf" srcId="{333A1088-737F-45CB-B68E-254E46348037}" destId="{6BB5E863-4638-4E1D-BFDE-399D028AC4ED}" srcOrd="17" destOrd="0" presId="urn:microsoft.com/office/officeart/2005/8/layout/target3"/>
    <dgm:cxn modelId="{C5BD62A0-5046-404D-B4A1-8E0900029004}" type="presParOf" srcId="{333A1088-737F-45CB-B68E-254E46348037}" destId="{5A5FFA88-C948-4069-8E93-59FA12366E83}" srcOrd="18" destOrd="0" presId="urn:microsoft.com/office/officeart/2005/8/layout/target3"/>
    <dgm:cxn modelId="{B463B3C4-385F-4846-9888-93FE5D5FD9BE}" type="presParOf" srcId="{333A1088-737F-45CB-B68E-254E46348037}" destId="{890E4F0B-2866-4A3F-A3C7-2A14B1797930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ABB229-8D3B-4694-996A-96F23CF14429}">
      <dsp:nvSpPr>
        <dsp:cNvPr id="0" name=""/>
        <dsp:cNvSpPr/>
      </dsp:nvSpPr>
      <dsp:spPr>
        <a:xfrm>
          <a:off x="0" y="0"/>
          <a:ext cx="2547714" cy="254771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05CE8C-CC26-4C3E-AC11-E15060ECD759}">
      <dsp:nvSpPr>
        <dsp:cNvPr id="0" name=""/>
        <dsp:cNvSpPr/>
      </dsp:nvSpPr>
      <dsp:spPr>
        <a:xfrm>
          <a:off x="1257462" y="0"/>
          <a:ext cx="6719031" cy="25477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NÁZEV ŠKOLY: Základní škola a Mateřská škola Nedvědice, okres Brno-venkov, příspěvková organizace</a:t>
          </a:r>
          <a:endParaRPr lang="cs-CZ" sz="1800" kern="1200" dirty="0"/>
        </a:p>
      </dsp:txBody>
      <dsp:txXfrm>
        <a:off x="1257462" y="0"/>
        <a:ext cx="6719031" cy="407634"/>
      </dsp:txXfrm>
    </dsp:sp>
    <dsp:sp modelId="{A52A0455-90FF-4808-ABD0-F02540D31D5A}">
      <dsp:nvSpPr>
        <dsp:cNvPr id="0" name=""/>
        <dsp:cNvSpPr/>
      </dsp:nvSpPr>
      <dsp:spPr>
        <a:xfrm>
          <a:off x="267509" y="407634"/>
          <a:ext cx="2012694" cy="20126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40AFEC-043D-4C43-A2F9-D0F5331DF3A3}">
      <dsp:nvSpPr>
        <dsp:cNvPr id="0" name=""/>
        <dsp:cNvSpPr/>
      </dsp:nvSpPr>
      <dsp:spPr>
        <a:xfrm>
          <a:off x="1273857" y="407634"/>
          <a:ext cx="6719031" cy="20126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AUTOR: Mgr. Petr Punčochář</a:t>
          </a:r>
          <a:endParaRPr lang="cs-CZ" sz="2000" kern="1200" dirty="0"/>
        </a:p>
      </dsp:txBody>
      <dsp:txXfrm>
        <a:off x="1273857" y="407634"/>
        <a:ext cx="6719031" cy="407634"/>
      </dsp:txXfrm>
    </dsp:sp>
    <dsp:sp modelId="{313FC574-E1CD-4FB4-B054-0B805CE0447D}">
      <dsp:nvSpPr>
        <dsp:cNvPr id="0" name=""/>
        <dsp:cNvSpPr/>
      </dsp:nvSpPr>
      <dsp:spPr>
        <a:xfrm>
          <a:off x="535019" y="815268"/>
          <a:ext cx="1477674" cy="147767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9D679B-A015-4ECF-8348-D1034C574F40}">
      <dsp:nvSpPr>
        <dsp:cNvPr id="0" name=""/>
        <dsp:cNvSpPr/>
      </dsp:nvSpPr>
      <dsp:spPr>
        <a:xfrm>
          <a:off x="1273857" y="815268"/>
          <a:ext cx="6719031" cy="1477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NÁZEV:</a:t>
          </a:r>
          <a:r>
            <a:rPr lang="cs-CZ" sz="2000" kern="1200" baseline="0" dirty="0" smtClean="0"/>
            <a:t> VY_32_INOVACE_08_04_Klasicismus</a:t>
          </a:r>
          <a:endParaRPr lang="cs-CZ" sz="2000" kern="1200" dirty="0"/>
        </a:p>
      </dsp:txBody>
      <dsp:txXfrm>
        <a:off x="1273857" y="815268"/>
        <a:ext cx="6719031" cy="407634"/>
      </dsp:txXfrm>
    </dsp:sp>
    <dsp:sp modelId="{FFC9F71D-1B4F-4AD9-A4A6-86ADEFC8AF5C}">
      <dsp:nvSpPr>
        <dsp:cNvPr id="0" name=""/>
        <dsp:cNvSpPr/>
      </dsp:nvSpPr>
      <dsp:spPr>
        <a:xfrm>
          <a:off x="802529" y="1222902"/>
          <a:ext cx="942654" cy="9426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B08C86-7E15-44DC-BE7F-FFB55DD49D12}">
      <dsp:nvSpPr>
        <dsp:cNvPr id="0" name=""/>
        <dsp:cNvSpPr/>
      </dsp:nvSpPr>
      <dsp:spPr>
        <a:xfrm>
          <a:off x="1273857" y="1222902"/>
          <a:ext cx="6719031" cy="942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TEMA: </a:t>
          </a:r>
          <a:r>
            <a:rPr lang="cs-CZ" sz="2000" kern="1200" baseline="0" dirty="0" smtClean="0"/>
            <a:t>Dějepis 8. ročník</a:t>
          </a:r>
          <a:endParaRPr lang="cs-CZ" sz="2000" kern="1200" dirty="0"/>
        </a:p>
      </dsp:txBody>
      <dsp:txXfrm>
        <a:off x="1273857" y="1222902"/>
        <a:ext cx="6719031" cy="407634"/>
      </dsp:txXfrm>
    </dsp:sp>
    <dsp:sp modelId="{EE85B701-7295-41C0-BA7A-34D3756A2AE6}">
      <dsp:nvSpPr>
        <dsp:cNvPr id="0" name=""/>
        <dsp:cNvSpPr/>
      </dsp:nvSpPr>
      <dsp:spPr>
        <a:xfrm>
          <a:off x="1070039" y="1630536"/>
          <a:ext cx="407634" cy="4076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EBB6EC-1DAA-4CAC-8A25-BC0FCBD5DBD5}">
      <dsp:nvSpPr>
        <dsp:cNvPr id="0" name=""/>
        <dsp:cNvSpPr/>
      </dsp:nvSpPr>
      <dsp:spPr>
        <a:xfrm>
          <a:off x="1273857" y="1630536"/>
          <a:ext cx="6719031" cy="407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ČÍSLO PROJEKTU: 2674/21/7.1.4/2011  </a:t>
          </a:r>
          <a:endParaRPr lang="cs-CZ" sz="2000" kern="1200" dirty="0"/>
        </a:p>
      </dsp:txBody>
      <dsp:txXfrm>
        <a:off x="1273857" y="1630536"/>
        <a:ext cx="6719031" cy="407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197DC-20B0-46B2-97E9-16AE43A7FB28}" type="datetimeFigureOut">
              <a:rPr lang="cs-CZ" smtClean="0"/>
              <a:pPr/>
              <a:t>24.6.2013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8CE6-6F5B-4E33-A7F2-CB486F89EC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3279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8CE6-6F5B-4E33-A7F2-CB486F89EC21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7834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24.6.2013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1104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24.6.2013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4112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24.6.2013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9256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24.6.2013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2793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24.6.2013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0115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24.6.2013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073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24.6.2013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482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24.6.2013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8040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24.6.2013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5690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24.6.2013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6787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24.6.2013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5441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4659-7985-49B0-AFB9-855F1780E650}" type="datetimeFigureOut">
              <a:rPr lang="cs-CZ" smtClean="0"/>
              <a:pPr/>
              <a:t>24.6.2013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14142-B12E-4194-81CB-58D4EC9C79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183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894711892"/>
              </p:ext>
            </p:extLst>
          </p:nvPr>
        </p:nvGraphicFramePr>
        <p:xfrm>
          <a:off x="539552" y="908720"/>
          <a:ext cx="7992888" cy="254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4743820"/>
            <a:ext cx="5407152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62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143000"/>
          </a:xfrm>
        </p:spPr>
        <p:txBody>
          <a:bodyPr/>
          <a:lstStyle/>
          <a:p>
            <a:r>
              <a:rPr lang="cs-CZ"/>
              <a:t>Klasicismus (přelom 18. a 19.stol.)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114800"/>
          </a:xfrm>
        </p:spPr>
        <p:txBody>
          <a:bodyPr/>
          <a:lstStyle/>
          <a:p>
            <a:r>
              <a:rPr lang="cs-CZ" dirty="0"/>
              <a:t>znaky – jednoduchost, přesnost, dodržování předepsaných pravidel</a:t>
            </a:r>
          </a:p>
          <a:p>
            <a:r>
              <a:rPr lang="cs-CZ" dirty="0"/>
              <a:t>architektura – </a:t>
            </a:r>
            <a:r>
              <a:rPr lang="cs-CZ" dirty="0" err="1"/>
              <a:t>trojúhel</a:t>
            </a:r>
            <a:r>
              <a:rPr lang="cs-CZ" dirty="0"/>
              <a:t>. štít, antické sloupy a oblouk</a:t>
            </a:r>
          </a:p>
          <a:p>
            <a:r>
              <a:rPr lang="cs-CZ" dirty="0"/>
              <a:t>stavby – zámky a paláce (Kapitol, </a:t>
            </a:r>
            <a:r>
              <a:rPr lang="cs-CZ" dirty="0" err="1"/>
              <a:t>Kačiny</a:t>
            </a:r>
            <a:r>
              <a:rPr lang="cs-CZ" dirty="0"/>
              <a:t>)</a:t>
            </a:r>
          </a:p>
          <a:p>
            <a:r>
              <a:rPr lang="cs-CZ" dirty="0"/>
              <a:t>literatura – </a:t>
            </a:r>
            <a:r>
              <a:rPr lang="cs-CZ" dirty="0" err="1"/>
              <a:t>Goethe</a:t>
            </a:r>
            <a:r>
              <a:rPr lang="cs-CZ" dirty="0"/>
              <a:t> (Faust)</a:t>
            </a:r>
          </a:p>
          <a:p>
            <a:r>
              <a:rPr lang="cs-CZ" dirty="0"/>
              <a:t>hudba </a:t>
            </a:r>
            <a:r>
              <a:rPr lang="cs-CZ" dirty="0" smtClean="0"/>
              <a:t>– </a:t>
            </a:r>
            <a:r>
              <a:rPr lang="cs-CZ" dirty="0"/>
              <a:t>Mozart, Beethoven</a:t>
            </a:r>
          </a:p>
        </p:txBody>
      </p:sp>
    </p:spTree>
    <p:extLst>
      <p:ext uri="{BB962C8B-B14F-4D97-AF65-F5344CB8AC3E}">
        <p14:creationId xmlns:p14="http://schemas.microsoft.com/office/powerpoint/2010/main" xmlns="" val="26390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0" y="692696"/>
            <a:ext cx="4896544" cy="72008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budova Kapitolu ve Washingtonu</a:t>
            </a:r>
            <a:endParaRPr lang="cs-CZ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23928" y="2962397"/>
            <a:ext cx="5071107" cy="755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Vítězný oblouk v Paříži</a:t>
            </a:r>
            <a:endParaRPr lang="cs-CZ" sz="24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98186" y="5589240"/>
            <a:ext cx="5337829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zámek Káčina u Kutné Hory</a:t>
            </a:r>
            <a:endParaRPr lang="cs-CZ" sz="2400" dirty="0"/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2105472" y="3340092"/>
            <a:ext cx="282656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2186607" y="1462154"/>
            <a:ext cx="3105473" cy="42711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2267780" y="1462154"/>
            <a:ext cx="3168316" cy="39562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File:Paris July 2011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25706"/>
            <a:ext cx="1873373" cy="176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oubor:Capitol Building Full 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299" y="5291243"/>
            <a:ext cx="2880320" cy="123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oubor:Pohled na zámek Ka&amp;ccaron;ina z &amp;ccaron;estného dvo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" y="404664"/>
            <a:ext cx="2562134" cy="170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70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0" y="692696"/>
            <a:ext cx="4896544" cy="72008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Mozart</a:t>
            </a:r>
            <a:endParaRPr lang="cs-CZ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23928" y="2962397"/>
            <a:ext cx="5071107" cy="755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Goethe</a:t>
            </a:r>
            <a:endParaRPr lang="cs-CZ" sz="24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98186" y="5589240"/>
            <a:ext cx="5337829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Beethoven</a:t>
            </a:r>
            <a:endParaRPr lang="cs-CZ" sz="2400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2105472" y="3340092"/>
            <a:ext cx="3690664" cy="22491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2186607" y="1052735"/>
            <a:ext cx="3393505" cy="4094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2267780" y="3340092"/>
            <a:ext cx="3528356" cy="20782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4" descr="Soubor:Beethov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770" y="2333856"/>
            <a:ext cx="1673702" cy="201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oubor:Wolfgang-amadeus-mozart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654" y="70096"/>
            <a:ext cx="1475934" cy="21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oubor:Goethe (Stieler 182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92" y="4430084"/>
            <a:ext cx="1880967" cy="23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25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472608"/>
          </a:xfrm>
        </p:spPr>
        <p:txBody>
          <a:bodyPr>
            <a:normAutofit/>
          </a:bodyPr>
          <a:lstStyle/>
          <a:p>
            <a:r>
              <a:rPr lang="cs-CZ" sz="1200" dirty="0"/>
              <a:t>HARRIETA171. </a:t>
            </a:r>
            <a:r>
              <a:rPr lang="cs-CZ" sz="1200" i="1" dirty="0" err="1"/>
              <a:t>Wikipedia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 [online]. [cit. </a:t>
            </a:r>
            <a:r>
              <a:rPr lang="cs-CZ" sz="1200" dirty="0" smtClean="0"/>
              <a:t>16.12.2012]. </a:t>
            </a:r>
            <a:r>
              <a:rPr lang="cs-CZ" sz="1200" dirty="0"/>
              <a:t>Dostupný na WWW: http://upload.wikimedia.org/wikipedia/commons/thumb/c/ce/2006_01_21_Ath%C3%A8nes_Parth%C3%A9non.JPG/800px-2006_01_21_Ath%C3%A8nes_Parth%C3%A9non.JPG </a:t>
            </a:r>
            <a:endParaRPr lang="cs-CZ" sz="1200" dirty="0" smtClean="0"/>
          </a:p>
          <a:p>
            <a:r>
              <a:rPr lang="cs-CZ" sz="1200" dirty="0"/>
              <a:t>ALEXANDER Z.. </a:t>
            </a:r>
            <a:r>
              <a:rPr lang="cs-CZ" sz="1200" i="1" dirty="0" err="1"/>
              <a:t>Wikipedia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 [online]. [cit. 16.12.2012]. Dostupný na WWW: http://upload.wikimedia.org/wikipedia/commons/thumb/d/d4/ImageRomeArchofTitus02.jpg/476px-ImageRomeArchofTitus02.jpg </a:t>
            </a:r>
            <a:endParaRPr lang="cs-CZ" sz="1200" dirty="0" smtClean="0"/>
          </a:p>
          <a:p>
            <a:r>
              <a:rPr lang="cs-CZ" sz="1200" dirty="0"/>
              <a:t>POL AT FR.WIKIPEDIA. </a:t>
            </a:r>
            <a:r>
              <a:rPr lang="cs-CZ" sz="1200" i="1" dirty="0" err="1"/>
              <a:t>Wikipedia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 [online]. [cit. 16.12.2012]. Dostupný na WWW: http://upload.wikimedia.org/wikipedia/commons/thumb/f/fc/La_Madeleine_Paris.jpg/800px-La_Madeleine_Paris.jpg </a:t>
            </a:r>
            <a:endParaRPr lang="cs-CZ" sz="1200" dirty="0" smtClean="0"/>
          </a:p>
          <a:p>
            <a:r>
              <a:rPr lang="cs-CZ" sz="1200" dirty="0"/>
              <a:t>ALVESGASPAR. </a:t>
            </a:r>
            <a:r>
              <a:rPr lang="cs-CZ" sz="1200" i="1" dirty="0" err="1"/>
              <a:t>Wikipedia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 [online]. [cit. 16.12.2012]. Dostupný na WWW: http://upload.wikimedia.org/wikipedia/commons/thumb/8/8d/Paris_July_2011-30.jpg/636px-Paris_July_2011-30.jpg </a:t>
            </a:r>
            <a:endParaRPr lang="cs-CZ" sz="1200" dirty="0" smtClean="0"/>
          </a:p>
          <a:p>
            <a:r>
              <a:rPr lang="cs-CZ" sz="1200" dirty="0"/>
              <a:t>NOCLIP. </a:t>
            </a:r>
            <a:r>
              <a:rPr lang="cs-CZ" sz="1200" i="1" dirty="0" err="1"/>
              <a:t>Wikipedia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 [online]. [cit. 16.12.2012]. Dostupný na WWW: http://upload.wikimedia.org/wikipedia/commons/thumb/2/27/Capitol_Building_Full_View.jpg/800px-Capitol_Building_Full_View.jpg </a:t>
            </a:r>
          </a:p>
          <a:p>
            <a:r>
              <a:rPr lang="cs-CZ" sz="1200" dirty="0" smtClean="0"/>
              <a:t>ZP</a:t>
            </a:r>
            <a:r>
              <a:rPr lang="cs-CZ" sz="1200" dirty="0"/>
              <a:t>. </a:t>
            </a:r>
            <a:r>
              <a:rPr lang="cs-CZ" sz="1200" i="1" dirty="0" err="1"/>
              <a:t>Wikipedia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 [online]. [cit. 16.12.2012]. Dostupný na WWW: http://upload.wikimedia.org/wikipedia/commons/thumb/1/11/Pohled_na_z%C3%A1mek_Ka%C4%8Dina_z_%C4%8Destn%C3%A9ho_dvora.jpg/800px-Pohled_na_z%C3%A1mek_Ka%C4%8Dina_z_%C4%8Destn%C3%A9ho_dvora.jpg </a:t>
            </a:r>
            <a:endParaRPr lang="cs-CZ" sz="1200" dirty="0" smtClean="0"/>
          </a:p>
          <a:p>
            <a:r>
              <a:rPr lang="cs-CZ" sz="1200" dirty="0"/>
              <a:t>JOSEPH KARL STIELER. </a:t>
            </a:r>
            <a:r>
              <a:rPr lang="cs-CZ" sz="1200" i="1" dirty="0" err="1"/>
              <a:t>Wikipedia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 [online]. [cit. 16.12.2012]. Dostupný na WWW: http://upload.wikimedia.org/wikipedia/commons/thumb/0/0e/Goethe_%28Stieler_1828%29.jpg/486px-Goethe_%28Stieler_1828%29.jpg </a:t>
            </a:r>
            <a:endParaRPr lang="cs-CZ" sz="1200" dirty="0" smtClean="0"/>
          </a:p>
          <a:p>
            <a:r>
              <a:rPr lang="cs-CZ" sz="1200" dirty="0"/>
              <a:t>BARBARA KRAFFT. </a:t>
            </a:r>
            <a:r>
              <a:rPr lang="cs-CZ" sz="1200" i="1" dirty="0" err="1"/>
              <a:t>Wikipedia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 [online]. [cit. 16.12.2012]. Dostupný na WWW: http://upload.wikimedia.org/wikipedia/commons/thumb/1/1e/Wolfgang-amadeus-mozart_1.jpg/408px-Wolfgang-amadeus-mozart_1.jpg </a:t>
            </a:r>
            <a:endParaRPr lang="cs-CZ" sz="1200" dirty="0" smtClean="0"/>
          </a:p>
          <a:p>
            <a:r>
              <a:rPr lang="cs-CZ" sz="1200" dirty="0"/>
              <a:t>JOSEPH KARL STIELER. </a:t>
            </a:r>
            <a:r>
              <a:rPr lang="cs-CZ" sz="1200" i="1" dirty="0" err="1"/>
              <a:t>Wikipedia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 [online]. [cit. </a:t>
            </a:r>
            <a:r>
              <a:rPr lang="cs-CZ" sz="1200"/>
              <a:t>16.12.2012]. </a:t>
            </a:r>
            <a:r>
              <a:rPr lang="cs-CZ" sz="1200" dirty="0"/>
              <a:t>Dostupný na WWW: http://upload.wikimedia.org/wikipedia/commons/thumb/6/6f/Beethoven.jpg/499px-Beethoven.jpg </a:t>
            </a:r>
            <a:endParaRPr lang="cs-CZ" sz="1200" dirty="0" smtClean="0"/>
          </a:p>
          <a:p>
            <a:endParaRPr lang="cs-CZ" sz="1200" dirty="0" smtClean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32926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cs-CZ" sz="2200" dirty="0" smtClean="0"/>
              <a:t>Výukový materiál je určen žákům </a:t>
            </a:r>
            <a:r>
              <a:rPr lang="cs-CZ" sz="2200" dirty="0"/>
              <a:t>8</a:t>
            </a:r>
            <a:r>
              <a:rPr lang="cs-CZ" sz="2200" dirty="0" smtClean="0"/>
              <a:t>. ročníku základní školy</a:t>
            </a:r>
            <a:r>
              <a:rPr lang="cs-CZ" sz="2200" dirty="0"/>
              <a:t> </a:t>
            </a:r>
            <a:r>
              <a:rPr lang="cs-CZ" sz="2200" dirty="0" smtClean="0"/>
              <a:t>jako názorná podpora výkladu učitele o klasicismu. Obrázky často  v učebnici </a:t>
            </a:r>
            <a:r>
              <a:rPr lang="cs-CZ" sz="2200" dirty="0"/>
              <a:t>nejsou k </a:t>
            </a:r>
            <a:r>
              <a:rPr lang="cs-CZ" sz="2200" dirty="0" smtClean="0"/>
              <a:t>dispozici nebo jen ve špatné kvalitě. Učitel tyto obrázky může využít i k podněcování diskuze se žáky. Žáci mohou využít své starší znalosti z dějepisu a literatury. Následuje zápis. Po něm  si žáci ověří svoje znalosti spojováním obrázků klasicistních staveb s jejich názvy a obrázky osobností s jejich jmény. Správné odpovědi se zobrazí prostřednictvím animace.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200" dirty="0" smtClean="0"/>
              <a:t> Autor: Mgr. Petr Punčochář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200" dirty="0" smtClean="0"/>
              <a:t>Jazyk: český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200" dirty="0" smtClean="0"/>
              <a:t>Očekávaný výstup: žák pozná známé klasicistní stavby a osobnosti tohoto období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cs-CZ" sz="2200" dirty="0" smtClean="0"/>
              <a:t>Klíčová slova: dějepis, klasicismus, architektura</a:t>
            </a:r>
            <a:r>
              <a:rPr lang="cs-CZ" sz="2200" smtClean="0"/>
              <a:t>, hudba, </a:t>
            </a:r>
            <a:r>
              <a:rPr lang="cs-CZ" sz="2200" dirty="0" smtClean="0"/>
              <a:t>literatura, 19. st.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  <a:defRPr/>
            </a:pPr>
            <a:r>
              <a:rPr lang="cs-CZ" sz="2200" dirty="0" smtClean="0"/>
              <a:t>Druh učebního materiálu: prezentace – využití interaktivní tabule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200" dirty="0" smtClean="0"/>
              <a:t>Klíčové kompetence: kompetence k učení, řešení problémů, komunikativní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200" dirty="0" smtClean="0"/>
              <a:t>Na výukový materiál reagovali žáci podle očekávání 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xmlns="" val="32855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91576"/>
            <a:ext cx="7772400" cy="1143000"/>
          </a:xfrm>
        </p:spPr>
        <p:txBody>
          <a:bodyPr/>
          <a:lstStyle/>
          <a:p>
            <a:r>
              <a:rPr lang="cs-CZ" dirty="0"/>
              <a:t>KLASICISMUS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76269" y="1124744"/>
            <a:ext cx="78488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dirty="0" smtClean="0"/>
              <a:t>navazoval na klasické vzory – Řecko a </a:t>
            </a:r>
            <a:r>
              <a:rPr lang="cs-CZ" sz="3200" dirty="0"/>
              <a:t>Ř</a:t>
            </a:r>
            <a:r>
              <a:rPr lang="cs-CZ" sz="3200" dirty="0" smtClean="0"/>
              <a:t>ím</a:t>
            </a:r>
            <a:endParaRPr lang="cs-CZ" sz="3200" dirty="0"/>
          </a:p>
        </p:txBody>
      </p:sp>
      <p:pic>
        <p:nvPicPr>
          <p:cNvPr id="8194" name="Picture 2" descr="Soubor:2006 01 21 Athènes Parthén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521" y="2132856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34087" y="5659522"/>
            <a:ext cx="3235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Parthenon</a:t>
            </a:r>
            <a:r>
              <a:rPr lang="cs-CZ" sz="2800" dirty="0" smtClean="0"/>
              <a:t> v Aténách</a:t>
            </a:r>
            <a:endParaRPr lang="cs-CZ" sz="2800" dirty="0"/>
          </a:p>
        </p:txBody>
      </p:sp>
      <p:pic>
        <p:nvPicPr>
          <p:cNvPr id="8196" name="Picture 4" descr="Soubor:ImageRomeArchofTitus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3198" y="1688976"/>
            <a:ext cx="3387572" cy="426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773600" y="6104309"/>
            <a:ext cx="4165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Titův</a:t>
            </a:r>
            <a:r>
              <a:rPr lang="cs-CZ" sz="2800" dirty="0" smtClean="0"/>
              <a:t> vítězný oblouk v Římě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416399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0"/>
            <a:ext cx="9144000" cy="126876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Architektura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znaky </a:t>
            </a:r>
            <a:r>
              <a:rPr lang="cs-CZ" sz="2800" dirty="0"/>
              <a:t>– antické sloupy, trojúhelníkový štít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667000" y="6172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14600" y="6248400"/>
            <a:ext cx="4721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dirty="0"/>
              <a:t>kostel </a:t>
            </a:r>
            <a:r>
              <a:rPr lang="cs-CZ" sz="2800" dirty="0" smtClean="0"/>
              <a:t>La Madeleine v </a:t>
            </a:r>
            <a:r>
              <a:rPr lang="cs-CZ" sz="2800" dirty="0"/>
              <a:t>Paříži</a:t>
            </a:r>
          </a:p>
        </p:txBody>
      </p:sp>
      <p:pic>
        <p:nvPicPr>
          <p:cNvPr id="6146" name="Picture 2" descr="Soubor:La Madeleine P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0132" y="1203648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56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501"/>
            <a:ext cx="3429000" cy="990600"/>
          </a:xfrm>
        </p:spPr>
        <p:txBody>
          <a:bodyPr>
            <a:normAutofit/>
          </a:bodyPr>
          <a:lstStyle/>
          <a:p>
            <a:r>
              <a:rPr lang="cs-CZ" sz="2800" dirty="0"/>
              <a:t>znaky – oblouk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-6234" y="2996950"/>
            <a:ext cx="3200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dirty="0"/>
              <a:t>Vítězný oblouk </a:t>
            </a:r>
          </a:p>
          <a:p>
            <a:pPr algn="ctr">
              <a:spcBef>
                <a:spcPct val="50000"/>
              </a:spcBef>
            </a:pPr>
            <a:r>
              <a:rPr lang="cs-CZ" sz="2800" dirty="0"/>
              <a:t>v Paříži</a:t>
            </a:r>
          </a:p>
        </p:txBody>
      </p:sp>
      <p:pic>
        <p:nvPicPr>
          <p:cNvPr id="5122" name="Picture 2" descr="File:Paris July 2011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5085" y="777477"/>
            <a:ext cx="5828915" cy="54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089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187624" y="4945523"/>
            <a:ext cx="6696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dirty="0" smtClean="0"/>
              <a:t>budova Kapitolu </a:t>
            </a:r>
            <a:r>
              <a:rPr lang="cs-CZ" sz="3200" dirty="0" smtClean="0"/>
              <a:t>–</a:t>
            </a:r>
            <a:r>
              <a:rPr lang="cs-CZ" sz="3200" dirty="0" smtClean="0"/>
              <a:t> </a:t>
            </a:r>
            <a:r>
              <a:rPr lang="cs-CZ" sz="3200" dirty="0"/>
              <a:t>Washington</a:t>
            </a:r>
          </a:p>
        </p:txBody>
      </p:sp>
      <p:pic>
        <p:nvPicPr>
          <p:cNvPr id="1026" name="Picture 2" descr="Soubor:Capitol Building Full 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996" y="1124744"/>
            <a:ext cx="7620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519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438400" y="5733256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dirty="0"/>
              <a:t>zámek </a:t>
            </a:r>
            <a:r>
              <a:rPr lang="cs-CZ" sz="3200" dirty="0" err="1"/>
              <a:t>Kačina</a:t>
            </a:r>
            <a:r>
              <a:rPr lang="cs-CZ" sz="3200" dirty="0"/>
              <a:t> u Kutné Hory</a:t>
            </a:r>
          </a:p>
        </p:txBody>
      </p:sp>
      <p:pic>
        <p:nvPicPr>
          <p:cNvPr id="7170" name="Picture 2" descr="Soubor:Pohled na zámek Ka&amp;ccaron;ina z &amp;ccaron;estného dvo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738" y="404664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807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667000" cy="1143000"/>
          </a:xfrm>
        </p:spPr>
        <p:txBody>
          <a:bodyPr/>
          <a:lstStyle/>
          <a:p>
            <a:pPr algn="l"/>
            <a:r>
              <a:rPr lang="cs-CZ"/>
              <a:t>Literatura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18938" y="2708920"/>
            <a:ext cx="32766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dirty="0"/>
              <a:t>Johann Wolfgang von</a:t>
            </a:r>
          </a:p>
          <a:p>
            <a:pPr algn="ctr">
              <a:spcBef>
                <a:spcPct val="50000"/>
              </a:spcBef>
            </a:pPr>
            <a:r>
              <a:rPr lang="cs-CZ" sz="3200" dirty="0" smtClean="0"/>
              <a:t>Goethe</a:t>
            </a:r>
            <a:endParaRPr lang="cs-CZ" sz="3200" dirty="0"/>
          </a:p>
        </p:txBody>
      </p:sp>
      <p:pic>
        <p:nvPicPr>
          <p:cNvPr id="4098" name="Picture 2" descr="Soubor:Goethe (Stieler 182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6291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7664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3124200" cy="1143000"/>
          </a:xfrm>
        </p:spPr>
        <p:txBody>
          <a:bodyPr/>
          <a:lstStyle/>
          <a:p>
            <a:r>
              <a:rPr lang="cs-CZ" sz="4000"/>
              <a:t>Hudba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52400" y="914400"/>
            <a:ext cx="472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/>
              <a:t>Wolfgang Amadeus Mozart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105400" y="9906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029200" y="9144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/>
              <a:t>Ludwig van Beethoven</a:t>
            </a:r>
          </a:p>
        </p:txBody>
      </p:sp>
      <p:pic>
        <p:nvPicPr>
          <p:cNvPr id="3074" name="Picture 2" descr="Soubor:Wolfgang-amadeus-mozar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2082"/>
            <a:ext cx="3526160" cy="518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bor:Beethov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9228"/>
            <a:ext cx="4248472" cy="51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22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490</Words>
  <Application>Microsoft Office PowerPoint</Application>
  <PresentationFormat>Předvádění na obrazovce (4:3)</PresentationFormat>
  <Paragraphs>54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Snímek 1</vt:lpstr>
      <vt:lpstr>ANOTACE</vt:lpstr>
      <vt:lpstr>KLASICISMUS</vt:lpstr>
      <vt:lpstr>Architektura znaky – antické sloupy, trojúhelníkový štít</vt:lpstr>
      <vt:lpstr>znaky – oblouk</vt:lpstr>
      <vt:lpstr>Snímek 6</vt:lpstr>
      <vt:lpstr>Snímek 7</vt:lpstr>
      <vt:lpstr>Literatura</vt:lpstr>
      <vt:lpstr>Hudba</vt:lpstr>
      <vt:lpstr>Klasicismus (přelom 18. a 19.stol.)</vt:lpstr>
      <vt:lpstr>budova Kapitolu ve Washingtonu</vt:lpstr>
      <vt:lpstr>Mozart</vt:lpstr>
      <vt:lpstr>CITACE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pepe</dc:creator>
  <cp:lastModifiedBy>U1</cp:lastModifiedBy>
  <cp:revision>60</cp:revision>
  <dcterms:created xsi:type="dcterms:W3CDTF">2011-06-20T10:40:08Z</dcterms:created>
  <dcterms:modified xsi:type="dcterms:W3CDTF">2013-06-24T17:46:58Z</dcterms:modified>
</cp:coreProperties>
</file>